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7"/>
  </p:notesMasterIdLst>
  <p:sldIdLst>
    <p:sldId id="290" r:id="rId3"/>
    <p:sldId id="291" r:id="rId4"/>
    <p:sldId id="473" r:id="rId5"/>
    <p:sldId id="292" r:id="rId6"/>
    <p:sldId id="295" r:id="rId7"/>
    <p:sldId id="294" r:id="rId8"/>
    <p:sldId id="293" r:id="rId9"/>
    <p:sldId id="296" r:id="rId10"/>
    <p:sldId id="348" r:id="rId11"/>
    <p:sldId id="349" r:id="rId12"/>
    <p:sldId id="350" r:id="rId13"/>
    <p:sldId id="351" r:id="rId14"/>
    <p:sldId id="359" r:id="rId15"/>
    <p:sldId id="360" r:id="rId16"/>
    <p:sldId id="361" r:id="rId17"/>
    <p:sldId id="362" r:id="rId18"/>
    <p:sldId id="363" r:id="rId19"/>
    <p:sldId id="364" r:id="rId20"/>
    <p:sldId id="365" r:id="rId21"/>
    <p:sldId id="369" r:id="rId22"/>
    <p:sldId id="370" r:id="rId23"/>
    <p:sldId id="371" r:id="rId24"/>
    <p:sldId id="372" r:id="rId25"/>
    <p:sldId id="373"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HP001 4 hàng" panose="020B0603050302020204" pitchFamily="34" charset="0"/>
      <p:regular r:id="rId34"/>
      <p:bold r:id="rId35"/>
    </p:embeddedFont>
    <p:embeddedFont>
      <p:font typeface="UVN Sang Song Nang" panose="020B0604020202020204"/>
      <p:regular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0" d="100"/>
          <a:sy n="70" d="100"/>
        </p:scale>
        <p:origin x="9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50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865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00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273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213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4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134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72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89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438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F39A7-E4ED-4E0D-B8A1-392914997925}" type="datetimeFigureOut">
              <a:rPr lang="en-US" smtClean="0">
                <a:solidFill>
                  <a:prstClr val="black">
                    <a:tint val="75000"/>
                  </a:prstClr>
                </a:solidFill>
              </a:rPr>
              <a:pPr/>
              <a:t>12/1/2021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3867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2608624" y="305172"/>
            <a:ext cx="5146431"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dirty="0">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tốt.</a:t>
            </a: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tư</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12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04062" y="1637327"/>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2932184" y="2494021"/>
            <a:ext cx="83061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Văn</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hay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chữ</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tốt</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(trang129)</a:t>
            </a:r>
          </a:p>
        </p:txBody>
      </p:sp>
    </p:spTree>
    <p:extLst>
      <p:ext uri="{BB962C8B-B14F-4D97-AF65-F5344CB8AC3E}">
        <p14:creationId xmlns:p14="http://schemas.microsoft.com/office/powerpoint/2010/main" val="197356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3631763"/>
          </a:xfrm>
          <a:prstGeom prst="rect">
            <a:avLst/>
          </a:prstGeom>
          <a:noFill/>
        </p:spPr>
        <p:txBody>
          <a:bodyPr wrap="square" rtlCol="0">
            <a:spAutoFit/>
          </a:bodyPr>
          <a:lstStyle/>
          <a:p>
            <a:pPr algn="ctr"/>
            <a:r>
              <a:rPr lang="en-US" altLang="zh-CN" sz="115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115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115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115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115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115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8" y="255586"/>
            <a:ext cx="4627315"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dirty="0">
                <a:solidFill>
                  <a:srgbClr val="000000"/>
                </a:solidFill>
                <a:latin typeface="+mj-lt"/>
              </a:rPr>
              <a:t>   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tốt.</a:t>
            </a: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5023100"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dirty="0">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tốt.</a:t>
            </a: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TotalTime>
  <Words>1648</Words>
  <Application>Microsoft Office PowerPoint</Application>
  <PresentationFormat>Widescreen</PresentationFormat>
  <Paragraphs>103</Paragraphs>
  <Slides>24</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UVN Sang Song Nang</vt:lpstr>
      <vt:lpstr>HP001 4 hàng</vt:lpstr>
      <vt:lpstr>Calibri</vt:lpstr>
      <vt:lpstr>UTM Ong Do Gia</vt:lpstr>
      <vt:lpstr>UVN Mau Tim 1</vt:lpstr>
      <vt:lpstr>Calibri Light</vt:lpstr>
      <vt:lpstr>UTM Showcard</vt:lpstr>
      <vt:lpstr>Times New Roman</vt:lpstr>
      <vt:lpstr>UTM ViceroyJF</vt:lpstr>
      <vt:lpstr>UTM Gradoo</vt:lpstr>
      <vt:lpstr>UTM Loko</vt:lpstr>
      <vt:lpstr>Arial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Phan Thị Hà Thu</cp:lastModifiedBy>
  <cp:revision>20</cp:revision>
  <dcterms:created xsi:type="dcterms:W3CDTF">2021-10-08T01:50:10Z</dcterms:created>
  <dcterms:modified xsi:type="dcterms:W3CDTF">2021-12-01T02:46:14Z</dcterms:modified>
  <cp:version>Q30</cp:version>
</cp:coreProperties>
</file>