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765" r:id="rId4"/>
    <p:sldMasterId id="2147483824" r:id="rId5"/>
  </p:sldMasterIdLst>
  <p:notesMasterIdLst>
    <p:notesMasterId r:id="rId25"/>
  </p:notesMasterIdLst>
  <p:sldIdLst>
    <p:sldId id="325" r:id="rId6"/>
    <p:sldId id="278" r:id="rId7"/>
    <p:sldId id="258" r:id="rId8"/>
    <p:sldId id="282" r:id="rId9"/>
    <p:sldId id="329" r:id="rId10"/>
    <p:sldId id="335" r:id="rId11"/>
    <p:sldId id="328" r:id="rId12"/>
    <p:sldId id="284" r:id="rId13"/>
    <p:sldId id="283" r:id="rId14"/>
    <p:sldId id="264" r:id="rId15"/>
    <p:sldId id="276" r:id="rId16"/>
    <p:sldId id="286" r:id="rId17"/>
    <p:sldId id="331" r:id="rId18"/>
    <p:sldId id="312" r:id="rId19"/>
    <p:sldId id="313" r:id="rId20"/>
    <p:sldId id="333" r:id="rId21"/>
    <p:sldId id="334" r:id="rId22"/>
    <p:sldId id="332" r:id="rId23"/>
    <p:sldId id="27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40CC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9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4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7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940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750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360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71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17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2050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2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7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1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4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1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8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2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2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5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1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7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0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2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0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8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467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532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214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127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742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337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458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1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860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454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701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452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888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55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863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704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72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59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447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682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078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965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505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316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536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2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76.xml"/><Relationship Id="rId47" Type="http://schemas.openxmlformats.org/officeDocument/2006/relationships/slideLayout" Target="../slideLayouts/slideLayout81.xml"/><Relationship Id="rId63" Type="http://schemas.openxmlformats.org/officeDocument/2006/relationships/slideLayout" Target="../slideLayouts/slideLayout97.xml"/><Relationship Id="rId68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41.xml"/><Relationship Id="rId71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45" Type="http://schemas.openxmlformats.org/officeDocument/2006/relationships/slideLayout" Target="../slideLayouts/slideLayout79.xml"/><Relationship Id="rId53" Type="http://schemas.openxmlformats.org/officeDocument/2006/relationships/slideLayout" Target="../slideLayouts/slideLayout87.xml"/><Relationship Id="rId58" Type="http://schemas.openxmlformats.org/officeDocument/2006/relationships/slideLayout" Target="../slideLayouts/slideLayout92.xml"/><Relationship Id="rId6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39.xml"/><Relationship Id="rId61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77.xml"/><Relationship Id="rId48" Type="http://schemas.openxmlformats.org/officeDocument/2006/relationships/slideLayout" Target="../slideLayouts/slideLayout82.xml"/><Relationship Id="rId56" Type="http://schemas.openxmlformats.org/officeDocument/2006/relationships/slideLayout" Target="../slideLayouts/slideLayout90.xml"/><Relationship Id="rId64" Type="http://schemas.openxmlformats.org/officeDocument/2006/relationships/slideLayout" Target="../slideLayouts/slideLayout98.xml"/><Relationship Id="rId69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42.xml"/><Relationship Id="rId51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80.xml"/><Relationship Id="rId59" Type="http://schemas.openxmlformats.org/officeDocument/2006/relationships/slideLayout" Target="../slideLayouts/slideLayout93.xml"/><Relationship Id="rId67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88.xml"/><Relationship Id="rId62" Type="http://schemas.openxmlformats.org/officeDocument/2006/relationships/slideLayout" Target="../slideLayouts/slideLayout96.xml"/><Relationship Id="rId7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83.xml"/><Relationship Id="rId57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78.xml"/><Relationship Id="rId52" Type="http://schemas.openxmlformats.org/officeDocument/2006/relationships/slideLayout" Target="../slideLayouts/slideLayout86.xml"/><Relationship Id="rId60" Type="http://schemas.openxmlformats.org/officeDocument/2006/relationships/slideLayout" Target="../slideLayouts/slideLayout94.xml"/><Relationship Id="rId6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84.xml"/><Relationship Id="rId55" Type="http://schemas.openxmlformats.org/officeDocument/2006/relationships/slideLayout" Target="../slideLayouts/slideLayout8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46.xml"/><Relationship Id="rId47" Type="http://schemas.openxmlformats.org/officeDocument/2006/relationships/slideLayout" Target="../slideLayouts/slideLayout151.xml"/><Relationship Id="rId50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44.xml"/><Relationship Id="rId45" Type="http://schemas.openxmlformats.org/officeDocument/2006/relationships/slideLayout" Target="../slideLayouts/slideLayout149.xml"/><Relationship Id="rId53" Type="http://schemas.openxmlformats.org/officeDocument/2006/relationships/theme" Target="../theme/theme4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4" Type="http://schemas.openxmlformats.org/officeDocument/2006/relationships/slideLayout" Target="../slideLayouts/slideLayout148.xml"/><Relationship Id="rId52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43" Type="http://schemas.openxmlformats.org/officeDocument/2006/relationships/slideLayout" Target="../slideLayouts/slideLayout147.xml"/><Relationship Id="rId48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12.xml"/><Relationship Id="rId51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4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49" Type="http://schemas.openxmlformats.org/officeDocument/2006/relationships/slideLayout" Target="../slideLayouts/slideLayout1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895" r:id="rId2"/>
    <p:sldLayoutId id="2147483859" r:id="rId3"/>
    <p:sldLayoutId id="2147483850" r:id="rId4"/>
    <p:sldLayoutId id="2147483849" r:id="rId5"/>
    <p:sldLayoutId id="2147483848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90" r:id="rId3"/>
    <p:sldLayoutId id="2147483889" r:id="rId4"/>
    <p:sldLayoutId id="2147483887" r:id="rId5"/>
    <p:sldLayoutId id="2147483886" r:id="rId6"/>
    <p:sldLayoutId id="2147483879" r:id="rId7"/>
    <p:sldLayoutId id="2147483878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893" r:id="rId2"/>
    <p:sldLayoutId id="2147483885" r:id="rId3"/>
    <p:sldLayoutId id="2147483884" r:id="rId4"/>
    <p:sldLayoutId id="2147483883" r:id="rId5"/>
    <p:sldLayoutId id="2147483875" r:id="rId6"/>
    <p:sldLayoutId id="2147483874" r:id="rId7"/>
    <p:sldLayoutId id="2147483866" r:id="rId8"/>
    <p:sldLayoutId id="2147483865" r:id="rId9"/>
    <p:sldLayoutId id="2147483864" r:id="rId10"/>
    <p:sldLayoutId id="2147483863" r:id="rId11"/>
    <p:sldLayoutId id="2147483862" r:id="rId12"/>
    <p:sldLayoutId id="2147483857" r:id="rId13"/>
    <p:sldLayoutId id="2147483856" r:id="rId14"/>
    <p:sldLayoutId id="2147483843" r:id="rId15"/>
    <p:sldLayoutId id="2147483842" r:id="rId16"/>
    <p:sldLayoutId id="2147483841" r:id="rId17"/>
    <p:sldLayoutId id="2147483840" r:id="rId18"/>
    <p:sldLayoutId id="2147483822" r:id="rId19"/>
    <p:sldLayoutId id="2147483821" r:id="rId20"/>
    <p:sldLayoutId id="2147483763" r:id="rId21"/>
    <p:sldLayoutId id="2147483762" r:id="rId22"/>
    <p:sldLayoutId id="2147483751" r:id="rId23"/>
    <p:sldLayoutId id="2147483896" r:id="rId24"/>
    <p:sldLayoutId id="2147483894" r:id="rId25"/>
    <p:sldLayoutId id="2147483892" r:id="rId26"/>
    <p:sldLayoutId id="2147483882" r:id="rId27"/>
    <p:sldLayoutId id="2147483881" r:id="rId28"/>
    <p:sldLayoutId id="2147483880" r:id="rId29"/>
    <p:sldLayoutId id="2147483873" r:id="rId30"/>
    <p:sldLayoutId id="2147483861" r:id="rId31"/>
    <p:sldLayoutId id="2147483855" r:id="rId32"/>
    <p:sldLayoutId id="2147483844" r:id="rId33"/>
    <p:sldLayoutId id="2147483839" r:id="rId34"/>
    <p:sldLayoutId id="2147483820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891" r:id="rId41"/>
    <p:sldLayoutId id="2147483888" r:id="rId42"/>
    <p:sldLayoutId id="2147483877" r:id="rId43"/>
    <p:sldLayoutId id="2147483872" r:id="rId44"/>
    <p:sldLayoutId id="2147483871" r:id="rId45"/>
    <p:sldLayoutId id="2147483870" r:id="rId46"/>
    <p:sldLayoutId id="2147483860" r:id="rId47"/>
    <p:sldLayoutId id="2147483854" r:id="rId48"/>
    <p:sldLayoutId id="2147483853" r:id="rId49"/>
    <p:sldLayoutId id="2147483852" r:id="rId50"/>
    <p:sldLayoutId id="2147483851" r:id="rId51"/>
    <p:sldLayoutId id="2147483838" r:id="rId52"/>
    <p:sldLayoutId id="2147483837" r:id="rId53"/>
    <p:sldLayoutId id="2147483836" r:id="rId54"/>
    <p:sldLayoutId id="2147483823" r:id="rId55"/>
    <p:sldLayoutId id="2147483819" r:id="rId56"/>
    <p:sldLayoutId id="2147483818" r:id="rId57"/>
    <p:sldLayoutId id="2147483817" r:id="rId58"/>
    <p:sldLayoutId id="2147483816" r:id="rId59"/>
    <p:sldLayoutId id="2147483815" r:id="rId60"/>
    <p:sldLayoutId id="2147483814" r:id="rId61"/>
    <p:sldLayoutId id="2147483813" r:id="rId62"/>
    <p:sldLayoutId id="2147483812" r:id="rId63"/>
    <p:sldLayoutId id="2147483811" r:id="rId64"/>
    <p:sldLayoutId id="2147483810" r:id="rId65"/>
    <p:sldLayoutId id="2147483757" r:id="rId66"/>
    <p:sldLayoutId id="2147483758" r:id="rId67"/>
    <p:sldLayoutId id="2147483759" r:id="rId68"/>
    <p:sldLayoutId id="2147483760" r:id="rId69"/>
    <p:sldLayoutId id="2147483764" r:id="rId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876" r:id="rId9"/>
    <p:sldLayoutId id="2147483869" r:id="rId10"/>
    <p:sldLayoutId id="2147483868" r:id="rId11"/>
    <p:sldLayoutId id="2147483867" r:id="rId12"/>
    <p:sldLayoutId id="2147483858" r:id="rId13"/>
    <p:sldLayoutId id="2147483847" r:id="rId14"/>
    <p:sldLayoutId id="2147483846" r:id="rId15"/>
    <p:sldLayoutId id="2147483845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96" r:id="rId49"/>
    <p:sldLayoutId id="2147483797" r:id="rId50"/>
    <p:sldLayoutId id="2147483798" r:id="rId51"/>
    <p:sldLayoutId id="2147483799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</a:t>
            </a: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9816" y="5990431"/>
            <a:ext cx="334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cà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06" t="25199" r="11998" b="6552"/>
          <a:stretch/>
        </p:blipFill>
        <p:spPr>
          <a:xfrm>
            <a:off x="1181920" y="836712"/>
            <a:ext cx="10009112" cy="554461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35360" y="1900906"/>
            <a:ext cx="1232359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cò</a:t>
            </a:r>
            <a:r>
              <a:rPr lang="vi-VN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200456" y="3529968"/>
            <a:ext cx="158417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nho</a:t>
            </a:r>
            <a:r>
              <a:rPr lang="vi-VN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32304" y="5620410"/>
            <a:ext cx="1630389" cy="7609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thỏ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07568" y="5544654"/>
            <a:ext cx="1691680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nhà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24373" y="3986626"/>
            <a:ext cx="1403648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bò</a:t>
            </a:r>
            <a:r>
              <a:rPr lang="vi-VN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76" y="-5317"/>
            <a:ext cx="9367192" cy="76943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b="1" dirty="0" smtClean="0">
                <a:solidFill>
                  <a:srgbClr val="DF31BE"/>
                </a:solidFill>
                <a:latin typeface="UTM Avo" panose="02040603050506020204" pitchFamily="18" charset="0"/>
              </a:rPr>
              <a:t>3.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F40CC2"/>
                </a:solidFill>
                <a:latin typeface="UTM Avo" panose="02040603050506020204" pitchFamily="18" charset="0"/>
              </a:rPr>
              <a:t>huyền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?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398944" y="1571430"/>
            <a:ext cx="158417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gà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8" grpId="0" animBg="1"/>
      <p:bldP spid="20" grpId="0" animBg="1"/>
      <p:bldP spid="25" grpId="0" animBg="1"/>
      <p:bldP spid="25" grpId="1" animBg="1"/>
      <p:bldP spid="26" grpId="0" animBg="1"/>
      <p:bldP spid="26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63" t="33177" r="25128" b="11150"/>
          <a:stretch/>
        </p:blipFill>
        <p:spPr>
          <a:xfrm>
            <a:off x="959651" y="764116"/>
            <a:ext cx="10128681" cy="57652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76" y="-5317"/>
            <a:ext cx="9367192" cy="76943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b="1" dirty="0" smtClean="0">
                <a:solidFill>
                  <a:srgbClr val="DF31BE"/>
                </a:solidFill>
                <a:latin typeface="UTM Avo" panose="02040603050506020204" pitchFamily="18" charset="0"/>
              </a:rPr>
              <a:t>4.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solidFill>
                  <a:srgbClr val="F40CC2"/>
                </a:solidFill>
                <a:latin typeface="UTM Avo" panose="02040603050506020204" pitchFamily="18" charset="0"/>
              </a:rPr>
              <a:t>sắc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?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31504" y="1340768"/>
            <a:ext cx="1232359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bé</a:t>
            </a:r>
            <a:r>
              <a:rPr lang="vi-VN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35760" y="5828848"/>
            <a:ext cx="2101892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bóng</a:t>
            </a:r>
            <a:r>
              <a:rPr lang="vi-VN" sz="28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832304" y="5831799"/>
            <a:ext cx="1630389" cy="7609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</a:t>
            </a:r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ổ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21920" y="1207939"/>
            <a:ext cx="1440773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cú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72064" y="744005"/>
            <a:ext cx="1152128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lá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455595" y="4437112"/>
            <a:ext cx="158417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UTM Avo" panose="02040603050506020204" pitchFamily="18" charset="0"/>
              </a:rPr>
              <a:t>chó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68811" y="2420888"/>
            <a:ext cx="99197" cy="746420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588840" y="2708920"/>
            <a:ext cx="1523384" cy="782959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0786" y="4063902"/>
            <a:ext cx="227222" cy="882473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789994" y="3878981"/>
            <a:ext cx="657934" cy="626157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95800" y="2483202"/>
            <a:ext cx="1069590" cy="945798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909201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72930" y="2108972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 smtClean="0">
                <a:latin typeface=".VnAvant" pitchFamily="34" charset="0"/>
              </a:rPr>
              <a:t>ca</a:t>
            </a:r>
            <a:endParaRPr lang="en-US" sz="9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24192" y="2167705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 smtClean="0">
                <a:latin typeface=".VnAvant" pitchFamily="34" charset="0"/>
              </a:rPr>
              <a:t>ca</a:t>
            </a:r>
            <a:endParaRPr lang="en-US" sz="9000" b="1" dirty="0">
              <a:latin typeface=".VnAvan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22868" y="2385568"/>
            <a:ext cx="296868" cy="1246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046438" y="2385568"/>
            <a:ext cx="296868" cy="1633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7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063552" y="1967266"/>
            <a:ext cx="7392004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Ai 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giỏi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Tiếng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Việt</a:t>
            </a:r>
            <a:r>
              <a:rPr kumimoji="0" lang="en-US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6255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 smtClean="0">
                <a:solidFill>
                  <a:srgbClr val="F40CC2"/>
                </a:solidFill>
                <a:latin typeface="UTM Avo" panose="02040603050506020204" pitchFamily="18" charset="0"/>
              </a:rPr>
              <a:t> 1: </a:t>
            </a:r>
            <a:r>
              <a:rPr lang="en-US" sz="4400" dirty="0" err="1" smtClean="0">
                <a:latin typeface="UTM Avo" panose="02040603050506020204" pitchFamily="18" charset="0"/>
              </a:rPr>
              <a:t>Thẻ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màu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nào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có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tiếng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chứa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thanh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vừa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học</a:t>
            </a:r>
            <a:r>
              <a:rPr lang="en-US" sz="4400" dirty="0" smtClean="0">
                <a:latin typeface="UTM Avo" panose="02040603050506020204" pitchFamily="18" charset="0"/>
              </a:rPr>
              <a:t>?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bi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bí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1" y="4114910"/>
            <a:ext cx="896190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16168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 smtClean="0">
                <a:solidFill>
                  <a:srgbClr val="F40CC2"/>
                </a:solidFill>
                <a:latin typeface="UTM Avo" panose="02040603050506020204" pitchFamily="18" charset="0"/>
              </a:rPr>
              <a:t> 2: </a:t>
            </a:r>
            <a:r>
              <a:rPr lang="en-US" sz="4400" dirty="0" err="1" smtClean="0">
                <a:latin typeface="UTM Avo" panose="02040603050506020204" pitchFamily="18" charset="0"/>
              </a:rPr>
              <a:t>Thẻ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màu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nào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có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tiếng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chứa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thanh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vừa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học</a:t>
            </a:r>
            <a:r>
              <a:rPr lang="en-US" sz="4400" dirty="0" smtClean="0">
                <a:latin typeface="UTM Avo" panose="02040603050506020204" pitchFamily="18" charset="0"/>
              </a:rPr>
              <a:t>?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vồ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vẽ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0" y="4160812"/>
            <a:ext cx="896190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42" y="4265496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 smtClean="0">
                <a:solidFill>
                  <a:srgbClr val="F40CC2"/>
                </a:solidFill>
                <a:latin typeface="UTM Avo" panose="02040603050506020204" pitchFamily="18" charset="0"/>
              </a:rPr>
              <a:t> 3: </a:t>
            </a:r>
            <a:r>
              <a:rPr lang="en-US" sz="4400" dirty="0" err="1" smtClean="0">
                <a:latin typeface="UTM Avo" panose="02040603050506020204" pitchFamily="18" charset="0"/>
              </a:rPr>
              <a:t>Thẻ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màu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nào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có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tiếng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chứa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thanh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vừa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học</a:t>
            </a:r>
            <a:r>
              <a:rPr lang="en-US" sz="4400" dirty="0" smtClean="0">
                <a:latin typeface="UTM Avo" panose="02040603050506020204" pitchFamily="18" charset="0"/>
              </a:rPr>
              <a:t>?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ẹ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ẻ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42" y="4265496"/>
            <a:ext cx="742708" cy="742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4126452"/>
            <a:ext cx="742708" cy="7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3E9F342-1DFA-475B-85AA-8983E7235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11939"/>
          <a:stretch/>
        </p:blipFill>
        <p:spPr>
          <a:xfrm>
            <a:off x="-24680" y="28666"/>
            <a:ext cx="12191980" cy="6856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448" y="398274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40CC2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 smtClean="0">
                <a:solidFill>
                  <a:srgbClr val="F40CC2"/>
                </a:solidFill>
                <a:latin typeface="UTM Avo" panose="02040603050506020204" pitchFamily="18" charset="0"/>
              </a:rPr>
              <a:t> 4: </a:t>
            </a:r>
            <a:r>
              <a:rPr lang="en-US" sz="4400" dirty="0" err="1" smtClean="0">
                <a:latin typeface="UTM Avo" panose="02040603050506020204" pitchFamily="18" charset="0"/>
              </a:rPr>
              <a:t>Thẻ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màu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nào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có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tiếng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chứa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thanh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vừa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học</a:t>
            </a:r>
            <a:r>
              <a:rPr lang="en-US" sz="4400" dirty="0" smtClean="0">
                <a:latin typeface="UTM Avo" panose="02040603050506020204" pitchFamily="18" charset="0"/>
              </a:rPr>
              <a:t>?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2258" y="2708920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bố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0016" y="2717409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088804"/>
            <a:ext cx="896190" cy="7803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1" y="4114910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80" y="233475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sz="8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2: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cà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UTM Avo" panose="02040603050506020204" pitchFamily="18" charset="0"/>
              </a:rPr>
              <a:t>S</a:t>
            </a:r>
            <a:endParaRPr lang="en-US" sz="4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18792" y="3967905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 smtClean="0">
                <a:latin typeface=".VnAvant" pitchFamily="34" charset="0"/>
              </a:rPr>
              <a:t>ca</a:t>
            </a:r>
            <a:endParaRPr lang="en-US" sz="9000" b="1" dirty="0">
              <a:latin typeface=".VnAvant" pitchFamily="34" charset="0"/>
            </a:endParaRPr>
          </a:p>
        </p:txBody>
      </p:sp>
      <p:pic>
        <p:nvPicPr>
          <p:cNvPr id="1026" name="Picture 2" descr="Ubofood - Chuyên thực phẩm sạch online, giao hàng tận nh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052736"/>
            <a:ext cx="3707932" cy="27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568730" y="4244501"/>
            <a:ext cx="296868" cy="1246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663952" y="4149080"/>
            <a:ext cx="6336704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20136" y="909321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cà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c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à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03214" y="4335197"/>
            <a:ext cx="6104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UTM Avo" panose="02040603050506020204" pitchFamily="18" charset="0"/>
              </a:rPr>
              <a:t>cờ</a:t>
            </a:r>
            <a:r>
              <a:rPr lang="en-US" sz="4000" dirty="0" smtClean="0">
                <a:latin typeface="UTM Avo" panose="02040603050506020204" pitchFamily="18" charset="0"/>
              </a:rPr>
              <a:t> - a - ca - </a:t>
            </a:r>
            <a:r>
              <a:rPr lang="en-US" sz="4000" dirty="0" err="1" smtClean="0">
                <a:latin typeface="UTM Avo" panose="02040603050506020204" pitchFamily="18" charset="0"/>
              </a:rPr>
              <a:t>huyền</a:t>
            </a:r>
            <a:r>
              <a:rPr lang="en-US" sz="4000" dirty="0" smtClean="0">
                <a:latin typeface="UTM Avo" panose="02040603050506020204" pitchFamily="18" charset="0"/>
              </a:rPr>
              <a:t> - </a:t>
            </a:r>
            <a:r>
              <a:rPr lang="en-US" sz="4000" dirty="0" err="1" smtClean="0">
                <a:latin typeface="UTM Avo" panose="02040603050506020204" pitchFamily="18" charset="0"/>
              </a:rPr>
              <a:t>cà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980728"/>
            <a:ext cx="4608512" cy="28818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39616" y="3998889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 smtClean="0">
                <a:latin typeface=".VnAvant" pitchFamily="34" charset="0"/>
              </a:rPr>
              <a:t>ca</a:t>
            </a:r>
            <a:endParaRPr lang="en-US" sz="9000" b="1" dirty="0">
              <a:latin typeface=".VnAvant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861862" y="4216752"/>
            <a:ext cx="296868" cy="1633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392144" y="824316"/>
            <a:ext cx="3024336" cy="2376264"/>
            <a:chOff x="767408" y="4221088"/>
            <a:chExt cx="3024336" cy="2376264"/>
          </a:xfrm>
        </p:grpSpPr>
        <p:sp>
          <p:nvSpPr>
            <p:cNvPr id="9" name="Rectangle 8"/>
            <p:cNvSpPr/>
            <p:nvPr/>
          </p:nvSpPr>
          <p:spPr>
            <a:xfrm>
              <a:off x="767408" y="4221088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17260" y="4365104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cá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17260" y="5445224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c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57420" y="5445224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á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35960" y="4249036"/>
            <a:ext cx="6336704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6349" y="4357048"/>
            <a:ext cx="5266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UTM Avo" panose="02040603050506020204" pitchFamily="18" charset="0"/>
              </a:rPr>
              <a:t>cờ</a:t>
            </a:r>
            <a:r>
              <a:rPr lang="en-US" sz="4000" dirty="0" smtClean="0">
                <a:latin typeface="UTM Avo" panose="02040603050506020204" pitchFamily="18" charset="0"/>
              </a:rPr>
              <a:t> - a - ca - </a:t>
            </a:r>
            <a:r>
              <a:rPr lang="en-US" sz="4000" dirty="0" err="1" smtClean="0">
                <a:latin typeface="UTM Avo" panose="02040603050506020204" pitchFamily="18" charset="0"/>
              </a:rPr>
              <a:t>sắc</a:t>
            </a:r>
            <a:r>
              <a:rPr lang="en-US" sz="4000" dirty="0" smtClean="0">
                <a:latin typeface="UTM Avo" panose="02040603050506020204" pitchFamily="18" charset="0"/>
              </a:rPr>
              <a:t> - </a:t>
            </a:r>
            <a:r>
              <a:rPr lang="en-US" sz="4000" dirty="0" err="1" smtClean="0">
                <a:latin typeface="UTM Avo" panose="02040603050506020204" pitchFamily="18" charset="0"/>
              </a:rPr>
              <a:t>cá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3552" y="3789040"/>
            <a:ext cx="258436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cà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7368" y="332656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862" y="3789039"/>
            <a:ext cx="258436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6600" b="1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6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6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71707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44018744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183</Words>
  <Application>Microsoft Office PowerPoint</Application>
  <PresentationFormat>Widescreen</PresentationFormat>
  <Paragraphs>62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宋体</vt:lpstr>
      <vt:lpstr>.VnAvant</vt:lpstr>
      <vt:lpstr>Arial</vt:lpstr>
      <vt:lpstr>Calibri</vt:lpstr>
      <vt:lpstr>Calibri Light</vt:lpstr>
      <vt:lpstr>Fredoka One</vt:lpstr>
      <vt:lpstr>HP001 4 hàng</vt:lpstr>
      <vt:lpstr>Times New Roman</vt:lpstr>
      <vt:lpstr>UTM Avo</vt:lpstr>
      <vt:lpstr>3_Office Theme</vt:lpstr>
      <vt:lpstr>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56</cp:revision>
  <dcterms:created xsi:type="dcterms:W3CDTF">2020-08-24T04:04:33Z</dcterms:created>
  <dcterms:modified xsi:type="dcterms:W3CDTF">2021-09-23T05:50:20Z</dcterms:modified>
</cp:coreProperties>
</file>