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31" r:id="rId3"/>
    <p:sldId id="325" r:id="rId4"/>
    <p:sldId id="327" r:id="rId5"/>
    <p:sldId id="316" r:id="rId6"/>
    <p:sldId id="317" r:id="rId7"/>
    <p:sldId id="318" r:id="rId8"/>
    <p:sldId id="329" r:id="rId9"/>
    <p:sldId id="319" r:id="rId10"/>
    <p:sldId id="330" r:id="rId11"/>
    <p:sldId id="328" r:id="rId12"/>
    <p:sldId id="321" r:id="rId13"/>
    <p:sldId id="324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14CC-3516-411A-B564-D00FAAD121A3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D30A1-A7A4-42BB-95ED-030BBDA57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8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5320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5587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7571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052B-81A0-43E6-82D4-291E63C5E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944D5-9CC3-4503-B998-19F0B6B6D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7D149-5EFE-4886-93E4-7F34128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D8ED9-3FAF-4931-946D-7222F7B6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5D4F-5D66-43C2-92F6-0C925840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B189-F082-4020-A994-8F1206FE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A23CD-37B1-4D7B-8F6B-B0373900E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F33F-3EE4-48FE-B03D-E8E76626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74562-5C74-40FA-B73E-D1758A6F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AD2E-7CF7-45A3-9EB7-0BD1396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7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8E210-2A5E-4597-8FCF-33E90D192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F7CAD-1C63-43A0-A35B-EE99AB4E8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77FA6-C922-4518-884A-AA1A0903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E0264-12BD-43AB-BB64-AC26480A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29F9-ED93-4A60-B123-A4D013A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0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4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3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9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7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16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0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86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68C9-B331-48CB-8D1B-99ED162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B0A4-8508-4D48-831D-137871A6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0916-DB67-4E09-A827-7DA28F69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0208-AC64-4CD5-B8BD-AADC3542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D2BE4-C3A6-4BE3-9F36-2652C718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8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1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8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6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6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0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17D2-3B8A-4F5D-BF30-ABBF2013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0E1B-5A81-493C-9F78-7837DF76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99CD2-E1E1-48E0-B1C9-4FB1CED4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AC89-6195-4FEC-A913-15AB2106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AC945-DF6B-44CA-8EF6-6B7F0598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E36C-9AD8-45EF-9535-5707C190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EBE7-6D22-424B-BE46-95502C397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9ED4C-5A01-4848-A2E5-9DD06AA16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B69E9-A8F1-404D-A3F1-A2676BC5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D1A07-2897-4237-A161-51B002BE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4A0D-CF34-48B7-B952-2E83324C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DDBC-A907-4A70-89BC-3614D501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8D000-8436-40D9-8B72-61AB3B7F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AF756-95F4-4FCE-9E03-628CDEB88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BB15C-AD26-4CE5-A7D0-E2FA1080C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14C33-04ED-47DE-ACDC-AD9C6B897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01113-D2E8-4C1C-B01B-9CDD6321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FBD92-3B36-4A42-8E80-6E248DA7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CA92B-3496-4378-A753-6951415B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9E40-7C37-44CE-A84E-1BE48D70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BA49A-8FF7-434B-BEC1-E686DC8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08A3E-1292-464F-9C82-0E73C9C6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52D72-6110-4F66-9FE6-79680A88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95E3B-85E6-4C85-AD6D-C1919E7D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87889-612A-4314-BB00-E89DB09D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63E02-0D47-404D-B74F-9FE818FD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50F7-7730-4D5B-A8DA-0B1828B3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F9CE-9C98-4D9F-ACE3-3845B3EF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0A8E0-57A0-4F6E-A103-1DE182A9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235D-86CB-49B3-8417-55ACD2BB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8BC74-C263-4FD8-B4B2-0BD12201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DA29-1B83-40FF-B707-187010D2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241F-957E-4BF5-8F2E-80F714BA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BF6A2-AA1F-4778-8635-4428A9CB9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492D3-CC66-43E9-9A5E-E68E3E83B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D3175-0F66-4513-BE89-2B8A6638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AB0A-D56C-45F5-9C8B-2A353265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5DDC7-5886-4EE1-AA1B-5657ECC4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BF4E1-7A77-4C2D-950C-EA5733A2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91AF9-BEB0-4C70-9AA2-B3995ABAE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F7FC-7533-4AEA-8F3B-11387844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AFE8-0BCC-40FD-B235-F2D6A7E142B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4C64-C1EC-4A65-BE52-C131AFACB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5C805-D23D-44B3-B1DA-0ECF35D4D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5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018776" y="2661653"/>
            <a:ext cx="5717111" cy="13388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81537" y="1615128"/>
            <a:ext cx="6178099" cy="236112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 lúa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gặt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 vàng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564" y="697064"/>
            <a:ext cx="7190509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2374" y="4207013"/>
            <a:ext cx="5831735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ồn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gày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vẫn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òn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4BAD82-DCED-4CF2-AE97-EAD08A26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28" y="4318415"/>
            <a:ext cx="2744372" cy="27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78126" y="353225"/>
            <a:ext cx="1188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90982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61430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</a:tbl>
          </a:graphicData>
        </a:graphic>
      </p:graphicFrame>
      <p:sp>
        <p:nvSpPr>
          <p:cNvPr id="23" name="Rectangle: Rounded Corners 20"/>
          <p:cNvSpPr/>
          <p:nvPr/>
        </p:nvSpPr>
        <p:spPr>
          <a:xfrm>
            <a:off x="3334953" y="39721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334953" y="557889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35955" y="393057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439463" y="4025383"/>
            <a:ext cx="533400" cy="4417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334953" y="557889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8439463" y="241154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98986" y="656894"/>
            <a:ext cx="11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33CC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</a:t>
            </a:r>
            <a:r>
              <a:rPr lang="vi-VN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Sắp xếp các chữ cái dưới đây theo đúng thứ tự trong bảng chữ cái.</a:t>
            </a:r>
            <a:endParaRPr lang="en-US" sz="3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63336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87943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416543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56688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87596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758379" y="1962334"/>
            <a:ext cx="1059544" cy="10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5231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AA0682EF-AC55-4F16-93E1-207D3CC102A9}"/>
              </a:ext>
            </a:extLst>
          </p:cNvPr>
          <p:cNvSpPr txBox="1"/>
          <p:nvPr/>
        </p:nvSpPr>
        <p:spPr>
          <a:xfrm>
            <a:off x="1636914" y="1555157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005960" y="1425691"/>
            <a:ext cx="8176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(l/n; an/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0509" y="8157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1537" y="1615128"/>
            <a:ext cx="6178099" cy="236112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 lúa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gặt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vàng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564" y="697064"/>
            <a:ext cx="7190509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2374" y="4207013"/>
            <a:ext cx="5831735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vẫn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4BAD82-DCED-4CF2-AE97-EAD08A26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28" y="4318415"/>
            <a:ext cx="2744372" cy="27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4DE6D-27D0-4337-A650-FD4861F2ECE0}"/>
              </a:ext>
            </a:extLst>
          </p:cNvPr>
          <p:cNvSpPr/>
          <p:nvPr/>
        </p:nvSpPr>
        <p:spPr>
          <a:xfrm>
            <a:off x="465220" y="448718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5558" y="3044238"/>
            <a:ext cx="1016772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 thơ cuối,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6040" y="4095776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 dặn bạn nhỏ học hành chăm chỉ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 qua vẫn còn”.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33248" y="683734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8" y="1438734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0140" y="1417919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558" y="2166964"/>
            <a:ext cx="87505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8" y="2982714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8A3987-DBF4-43B5-B5CF-630650CDDA5C}"/>
              </a:ext>
            </a:extLst>
          </p:cNvPr>
          <p:cNvSpPr/>
          <p:nvPr/>
        </p:nvSpPr>
        <p:spPr>
          <a:xfrm>
            <a:off x="465220" y="448718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4867" y="270550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4867" y="1294115"/>
            <a:ext cx="100136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67" y="4009936"/>
            <a:ext cx="10118871" cy="144648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6927" y="1976605"/>
            <a:ext cx="1009160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3825" y="3269304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8" y="1247704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662701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7" y="4012404"/>
            <a:ext cx="383479" cy="6154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8286" y="4680695"/>
            <a:ext cx="10318495" cy="144648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8A3987-DBF4-43B5-B5CF-630650CDDA5C}"/>
              </a:ext>
            </a:extLst>
          </p:cNvPr>
          <p:cNvSpPr/>
          <p:nvPr/>
        </p:nvSpPr>
        <p:spPr>
          <a:xfrm>
            <a:off x="465220" y="692222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794" y="1856274"/>
            <a:ext cx="100136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70908" y="935726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7666" y="2909219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87" y="2893396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158836" y="408249"/>
            <a:ext cx="3956193" cy="894077"/>
            <a:chOff x="-907770" y="945057"/>
            <a:chExt cx="4198409" cy="76938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-907770" y="945057"/>
              <a:ext cx="4198409" cy="769385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727660" y="1064924"/>
              <a:ext cx="4018299" cy="529650"/>
            </a:xfrm>
            <a:prstGeom prst="rect">
              <a:avLst/>
            </a:prstGeom>
            <a:grp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5179" y="1664643"/>
            <a:ext cx="7147812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8A3987-DBF4-43B5-B5CF-630650CDDA5C}"/>
              </a:ext>
            </a:extLst>
          </p:cNvPr>
          <p:cNvSpPr/>
          <p:nvPr/>
        </p:nvSpPr>
        <p:spPr>
          <a:xfrm>
            <a:off x="465218" y="1135568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1107931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630</Words>
  <Application>Microsoft Office PowerPoint</Application>
  <PresentationFormat>Widescreen</PresentationFormat>
  <Paragraphs>107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26</cp:revision>
  <dcterms:created xsi:type="dcterms:W3CDTF">2021-07-07T15:48:17Z</dcterms:created>
  <dcterms:modified xsi:type="dcterms:W3CDTF">2021-09-07T08:11:10Z</dcterms:modified>
</cp:coreProperties>
</file>