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media/audio10.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1" r:id="rId2"/>
    <p:sldId id="292" r:id="rId3"/>
    <p:sldId id="257" r:id="rId4"/>
    <p:sldId id="294" r:id="rId5"/>
    <p:sldId id="258" r:id="rId6"/>
    <p:sldId id="283" r:id="rId7"/>
    <p:sldId id="286" r:id="rId8"/>
    <p:sldId id="260" r:id="rId9"/>
    <p:sldId id="273" r:id="rId10"/>
    <p:sldId id="327" r:id="rId11"/>
    <p:sldId id="290" r:id="rId12"/>
    <p:sldId id="310" r:id="rId13"/>
    <p:sldId id="263" r:id="rId14"/>
    <p:sldId id="328" r:id="rId15"/>
    <p:sldId id="274" r:id="rId16"/>
    <p:sldId id="317" r:id="rId17"/>
    <p:sldId id="324" r:id="rId18"/>
    <p:sldId id="288" r:id="rId19"/>
    <p:sldId id="329" r:id="rId20"/>
    <p:sldId id="269" r:id="rId21"/>
    <p:sldId id="323" r:id="rId22"/>
    <p:sldId id="326" r:id="rId23"/>
    <p:sldId id="282" r:id="rId24"/>
    <p:sldId id="331"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g" initials="G" lastIdx="1" clrIdx="0">
    <p:extLst>
      <p:ext uri="{19B8F6BF-5375-455C-9EA6-DF929625EA0E}">
        <p15:presenceInfo xmlns:p15="http://schemas.microsoft.com/office/powerpoint/2012/main" userId="304950d0906c92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51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31T17:37:59.150" idx="1">
    <p:pos x="19"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68E2B-6537-4837-BF41-8307A2AFC17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2EA454A-EB09-4AFB-AD8A-BBCE8A3E9402}">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trôi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chảy</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diễn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cảm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toàn</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p>
      </dgm:t>
    </dgm:pt>
    <dgm:pt modelId="{23D0830C-71DD-46DF-847A-E660DEAC2822}" type="parTrans" cxnId="{573E3019-705B-4C2F-9A2C-A6F6BB1391C4}">
      <dgm:prSet/>
      <dgm:spPr/>
      <dgm:t>
        <a:bodyPr/>
        <a:lstStyle/>
        <a:p>
          <a:endParaRPr lang="en-US"/>
        </a:p>
      </dgm:t>
    </dgm:pt>
    <dgm:pt modelId="{BE3F464B-D1D6-41F4-B49D-3B71DD1E666C}" type="sibTrans" cxnId="{573E3019-705B-4C2F-9A2C-A6F6BB1391C4}">
      <dgm:prSet/>
      <dgm:spPr/>
      <dgm:t>
        <a:bodyPr/>
        <a:lstStyle/>
        <a:p>
          <a:endParaRPr lang="en-US"/>
        </a:p>
      </dgm:t>
    </dgm:pt>
    <dgm:pt modelId="{36A25698-4076-4079-8C66-3A9002BAA014}">
      <dgm:prSet phldrT="[Text]" custT="1"/>
      <dgm:spPr/>
      <dgm:t>
        <a:bodyPr/>
        <a:lstStyle/>
        <a:p>
          <a:r>
            <a:rPr lang="en-US" sz="4400" b="1" dirty="0" err="1">
              <a:solidFill>
                <a:schemeClr val="tx1"/>
              </a:solidFill>
              <a:latin typeface="Times" panose="02020603050405020304" pitchFamily="18" charset="0"/>
              <a:cs typeface="Times" panose="02020603050405020304" pitchFamily="18" charset="0"/>
            </a:rPr>
            <a:t>Hiểu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nội</a:t>
          </a:r>
          <a:r>
            <a:rPr lang="en-US" sz="4400" b="1" dirty="0">
              <a:solidFill>
                <a:schemeClr val="tx1"/>
              </a:solidFill>
              <a:latin typeface="Times" panose="02020603050405020304" pitchFamily="18" charset="0"/>
              <a:cs typeface="Times" panose="02020603050405020304" pitchFamily="18" charset="0"/>
            </a:rPr>
            <a:t> dung, ý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bài</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đọc</a:t>
          </a:r>
          <a:r>
            <a:rPr lang="en-US" sz="4400" b="1" dirty="0">
              <a:solidFill>
                <a:schemeClr val="tx1"/>
              </a:solidFill>
              <a:latin typeface="Times" panose="02020603050405020304" pitchFamily="18" charset="0"/>
              <a:cs typeface="Times" panose="02020603050405020304" pitchFamily="18" charset="0"/>
            </a:rPr>
            <a:t>.</a:t>
          </a:r>
        </a:p>
      </dgm:t>
    </dgm:pt>
    <dgm:pt modelId="{B503BAE8-9388-4F14-909B-7F91BDB19AED}" type="parTrans" cxnId="{6E4EEF62-0A52-4119-8C89-7DF5D27E7884}">
      <dgm:prSet/>
      <dgm:spPr/>
      <dgm:t>
        <a:bodyPr/>
        <a:lstStyle/>
        <a:p>
          <a:endParaRPr lang="en-US"/>
        </a:p>
      </dgm:t>
    </dgm:pt>
    <dgm:pt modelId="{23E61FC7-857D-471C-92FF-1EB3844F4261}" type="sibTrans" cxnId="{6E4EEF62-0A52-4119-8C89-7DF5D27E7884}">
      <dgm:prSet/>
      <dgm:spPr/>
      <dgm:t>
        <a:bodyPr/>
        <a:lstStyle/>
        <a:p>
          <a:endParaRPr lang="en-US"/>
        </a:p>
      </dgm:t>
    </dgm:pt>
    <dgm:pt modelId="{8845E30B-D1B3-4783-B855-D0CCD186C075}">
      <dgm:prSet phldrT="[Text]" custT="1"/>
      <dgm:spPr>
        <a:solidFill>
          <a:srgbClr val="FFFF00"/>
        </a:solidFill>
      </dgm:spPr>
      <dgm:t>
        <a:bodyPr/>
        <a:lstStyle/>
        <a:p>
          <a:r>
            <a:rPr lang="en-US" sz="4400" b="1" dirty="0" err="1">
              <a:solidFill>
                <a:schemeClr val="tx1"/>
              </a:solidFill>
              <a:latin typeface="Times" panose="02020603050405020304" pitchFamily="18" charset="0"/>
              <a:cs typeface="Times" panose="02020603050405020304" pitchFamily="18" charset="0"/>
            </a:rPr>
            <a:t>Tìm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thêm</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một</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số</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từ</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đồng</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nghĩa</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chỉ</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các</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màu</a:t>
          </a:r>
          <a:r>
            <a:rPr lang="en-US" sz="4400" b="1" dirty="0">
              <a:solidFill>
                <a:schemeClr val="tx1"/>
              </a:solidFill>
              <a:latin typeface="Times" panose="02020603050405020304" pitchFamily="18" charset="0"/>
              <a:cs typeface="Times" panose="02020603050405020304" pitchFamily="18" charset="0"/>
            </a:rPr>
            <a:t> </a:t>
          </a:r>
          <a:r>
            <a:rPr lang="en-US" sz="4400" b="1" dirty="0" err="1">
              <a:solidFill>
                <a:schemeClr val="tx1"/>
              </a:solidFill>
              <a:latin typeface="Times" panose="02020603050405020304" pitchFamily="18" charset="0"/>
              <a:cs typeface="Times" panose="02020603050405020304" pitchFamily="18" charset="0"/>
            </a:rPr>
            <a:t>sắc</a:t>
          </a:r>
          <a:r>
            <a:rPr lang="en-US" sz="4400" b="1" dirty="0">
              <a:solidFill>
                <a:schemeClr val="tx1"/>
              </a:solidFill>
              <a:latin typeface="Times" panose="02020603050405020304" pitchFamily="18" charset="0"/>
              <a:cs typeface="Times" panose="02020603050405020304" pitchFamily="18" charset="0"/>
            </a:rPr>
            <a:t>.</a:t>
          </a:r>
        </a:p>
      </dgm:t>
    </dgm:pt>
    <dgm:pt modelId="{FDD14259-7DA4-44A9-BFA1-B7F69667FAAE}" type="parTrans" cxnId="{A7A7F932-1390-4CDF-A7BE-73532C949BEF}">
      <dgm:prSet/>
      <dgm:spPr/>
      <dgm:t>
        <a:bodyPr/>
        <a:lstStyle/>
        <a:p>
          <a:endParaRPr lang="en-US"/>
        </a:p>
      </dgm:t>
    </dgm:pt>
    <dgm:pt modelId="{9CE864A8-804F-4957-8DF9-F04467761961}" type="sibTrans" cxnId="{A7A7F932-1390-4CDF-A7BE-73532C949BEF}">
      <dgm:prSet/>
      <dgm:spPr/>
      <dgm:t>
        <a:bodyPr/>
        <a:lstStyle/>
        <a:p>
          <a:endParaRPr lang="en-US"/>
        </a:p>
      </dgm:t>
    </dgm:pt>
    <dgm:pt modelId="{8F4A874C-1463-4091-B376-3FDB6EB1BECF}" type="pres">
      <dgm:prSet presAssocID="{39C68E2B-6537-4837-BF41-8307A2AFC17B}" presName="Name0" presStyleCnt="0">
        <dgm:presLayoutVars>
          <dgm:chMax val="7"/>
          <dgm:chPref val="7"/>
          <dgm:dir/>
        </dgm:presLayoutVars>
      </dgm:prSet>
      <dgm:spPr/>
      <dgm:t>
        <a:bodyPr/>
        <a:lstStyle/>
        <a:p>
          <a:endParaRPr lang="en-US"/>
        </a:p>
      </dgm:t>
    </dgm:pt>
    <dgm:pt modelId="{03F46A53-A1D4-4072-8D34-F869108B00ED}" type="pres">
      <dgm:prSet presAssocID="{39C68E2B-6537-4837-BF41-8307A2AFC17B}" presName="Name1" presStyleCnt="0"/>
      <dgm:spPr/>
    </dgm:pt>
    <dgm:pt modelId="{6DA99EBC-2395-416E-B3FD-47FA8E172B8B}" type="pres">
      <dgm:prSet presAssocID="{39C68E2B-6537-4837-BF41-8307A2AFC17B}" presName="cycle" presStyleCnt="0"/>
      <dgm:spPr/>
    </dgm:pt>
    <dgm:pt modelId="{9268C63A-ED69-407F-9488-831E830011D6}" type="pres">
      <dgm:prSet presAssocID="{39C68E2B-6537-4837-BF41-8307A2AFC17B}" presName="srcNode" presStyleLbl="node1" presStyleIdx="0" presStyleCnt="3"/>
      <dgm:spPr/>
    </dgm:pt>
    <dgm:pt modelId="{C4901D65-4FC5-4A2A-898B-C141E815C30E}" type="pres">
      <dgm:prSet presAssocID="{39C68E2B-6537-4837-BF41-8307A2AFC17B}" presName="conn" presStyleLbl="parChTrans1D2" presStyleIdx="0" presStyleCnt="1"/>
      <dgm:spPr/>
      <dgm:t>
        <a:bodyPr/>
        <a:lstStyle/>
        <a:p>
          <a:endParaRPr lang="en-US"/>
        </a:p>
      </dgm:t>
    </dgm:pt>
    <dgm:pt modelId="{9A6517BA-9311-4A9C-A589-3CC5D909F502}" type="pres">
      <dgm:prSet presAssocID="{39C68E2B-6537-4837-BF41-8307A2AFC17B}" presName="extraNode" presStyleLbl="node1" presStyleIdx="0" presStyleCnt="3"/>
      <dgm:spPr/>
    </dgm:pt>
    <dgm:pt modelId="{B1982D40-3953-4760-AFF0-873C27473E7F}" type="pres">
      <dgm:prSet presAssocID="{39C68E2B-6537-4837-BF41-8307A2AFC17B}" presName="dstNode" presStyleLbl="node1" presStyleIdx="0" presStyleCnt="3"/>
      <dgm:spPr/>
    </dgm:pt>
    <dgm:pt modelId="{194A3ABD-A6EA-4A3C-B8D1-E6CED44EB8AB}" type="pres">
      <dgm:prSet presAssocID="{E2EA454A-EB09-4AFB-AD8A-BBCE8A3E9402}" presName="text_1" presStyleLbl="node1" presStyleIdx="0" presStyleCnt="3">
        <dgm:presLayoutVars>
          <dgm:bulletEnabled val="1"/>
        </dgm:presLayoutVars>
      </dgm:prSet>
      <dgm:spPr/>
      <dgm:t>
        <a:bodyPr/>
        <a:lstStyle/>
        <a:p>
          <a:endParaRPr lang="en-US"/>
        </a:p>
      </dgm:t>
    </dgm:pt>
    <dgm:pt modelId="{A61FE275-DF18-4EA0-8A84-886F8EC2D222}" type="pres">
      <dgm:prSet presAssocID="{E2EA454A-EB09-4AFB-AD8A-BBCE8A3E9402}" presName="accent_1" presStyleCnt="0"/>
      <dgm:spPr/>
    </dgm:pt>
    <dgm:pt modelId="{0370EB6B-F413-4516-9FC4-E096D19AEDC0}" type="pres">
      <dgm:prSet presAssocID="{E2EA454A-EB09-4AFB-AD8A-BBCE8A3E9402}" presName="accentRepeatNode" presStyleLbl="solidFgAcc1" presStyleIdx="0" presStyleCnt="3"/>
      <dgm:spPr/>
    </dgm:pt>
    <dgm:pt modelId="{8E6A8904-364B-4FCD-A39A-F3465790A792}" type="pres">
      <dgm:prSet presAssocID="{36A25698-4076-4079-8C66-3A9002BAA014}" presName="text_2" presStyleLbl="node1" presStyleIdx="1" presStyleCnt="3" custLinFactNeighborX="-764" custLinFactNeighborY="-22148">
        <dgm:presLayoutVars>
          <dgm:bulletEnabled val="1"/>
        </dgm:presLayoutVars>
      </dgm:prSet>
      <dgm:spPr/>
      <dgm:t>
        <a:bodyPr/>
        <a:lstStyle/>
        <a:p>
          <a:endParaRPr lang="en-US"/>
        </a:p>
      </dgm:t>
    </dgm:pt>
    <dgm:pt modelId="{EBC4D806-ACBC-47C1-AEF1-2D5D4D7A7DE2}" type="pres">
      <dgm:prSet presAssocID="{36A25698-4076-4079-8C66-3A9002BAA014}" presName="accent_2" presStyleCnt="0"/>
      <dgm:spPr/>
    </dgm:pt>
    <dgm:pt modelId="{6818F613-C678-4E96-A3D1-D3CC50686E03}" type="pres">
      <dgm:prSet presAssocID="{36A25698-4076-4079-8C66-3A9002BAA014}" presName="accentRepeatNode" presStyleLbl="solidFgAcc1" presStyleIdx="1" presStyleCnt="3" custLinFactNeighborX="-985" custLinFactNeighborY="-13321"/>
      <dgm:spPr/>
    </dgm:pt>
    <dgm:pt modelId="{312FB012-B1F1-45C2-99B8-3FE3CA1DF4AC}" type="pres">
      <dgm:prSet presAssocID="{8845E30B-D1B3-4783-B855-D0CCD186C075}" presName="text_3" presStyleLbl="node1" presStyleIdx="2" presStyleCnt="3" custScaleY="142020" custLinFactNeighborX="441" custLinFactNeighborY="-32083">
        <dgm:presLayoutVars>
          <dgm:bulletEnabled val="1"/>
        </dgm:presLayoutVars>
      </dgm:prSet>
      <dgm:spPr/>
      <dgm:t>
        <a:bodyPr/>
        <a:lstStyle/>
        <a:p>
          <a:endParaRPr lang="en-US"/>
        </a:p>
      </dgm:t>
    </dgm:pt>
    <dgm:pt modelId="{3D999829-567B-4168-8323-81025469AA0D}" type="pres">
      <dgm:prSet presAssocID="{8845E30B-D1B3-4783-B855-D0CCD186C075}" presName="accent_3" presStyleCnt="0"/>
      <dgm:spPr/>
    </dgm:pt>
    <dgm:pt modelId="{F0BF1A1E-F379-40C9-94C3-D9E8B92F47BE}" type="pres">
      <dgm:prSet presAssocID="{8845E30B-D1B3-4783-B855-D0CCD186C075}" presName="accentRepeatNode" presStyleLbl="solidFgAcc1" presStyleIdx="2" presStyleCnt="3" custLinFactNeighborX="1170" custLinFactNeighborY="-21269"/>
      <dgm:spPr/>
    </dgm:pt>
  </dgm:ptLst>
  <dgm:cxnLst>
    <dgm:cxn modelId="{056674A7-8F9C-434A-8A2A-C43DDF4AFDAE}" type="presOf" srcId="{8845E30B-D1B3-4783-B855-D0CCD186C075}" destId="{312FB012-B1F1-45C2-99B8-3FE3CA1DF4AC}" srcOrd="0" destOrd="0" presId="urn:microsoft.com/office/officeart/2008/layout/VerticalCurvedList"/>
    <dgm:cxn modelId="{A7A7F932-1390-4CDF-A7BE-73532C949BEF}" srcId="{39C68E2B-6537-4837-BF41-8307A2AFC17B}" destId="{8845E30B-D1B3-4783-B855-D0CCD186C075}" srcOrd="2" destOrd="0" parTransId="{FDD14259-7DA4-44A9-BFA1-B7F69667FAAE}" sibTransId="{9CE864A8-804F-4957-8DF9-F04467761961}"/>
    <dgm:cxn modelId="{9C0F1960-082B-4DA7-BEED-9C53D76960C4}" type="presOf" srcId="{36A25698-4076-4079-8C66-3A9002BAA014}" destId="{8E6A8904-364B-4FCD-A39A-F3465790A792}" srcOrd="0" destOrd="0" presId="urn:microsoft.com/office/officeart/2008/layout/VerticalCurvedList"/>
    <dgm:cxn modelId="{F3D20C7F-86BB-4774-BFE7-0174BAB0A187}" type="presOf" srcId="{E2EA454A-EB09-4AFB-AD8A-BBCE8A3E9402}" destId="{194A3ABD-A6EA-4A3C-B8D1-E6CED44EB8AB}" srcOrd="0" destOrd="0" presId="urn:microsoft.com/office/officeart/2008/layout/VerticalCurvedList"/>
    <dgm:cxn modelId="{591442C5-D59F-421C-B08E-0FF2578AA777}" type="presOf" srcId="{39C68E2B-6537-4837-BF41-8307A2AFC17B}" destId="{8F4A874C-1463-4091-B376-3FDB6EB1BECF}" srcOrd="0" destOrd="0" presId="urn:microsoft.com/office/officeart/2008/layout/VerticalCurvedList"/>
    <dgm:cxn modelId="{573E3019-705B-4C2F-9A2C-A6F6BB1391C4}" srcId="{39C68E2B-6537-4837-BF41-8307A2AFC17B}" destId="{E2EA454A-EB09-4AFB-AD8A-BBCE8A3E9402}" srcOrd="0" destOrd="0" parTransId="{23D0830C-71DD-46DF-847A-E660DEAC2822}" sibTransId="{BE3F464B-D1D6-41F4-B49D-3B71DD1E666C}"/>
    <dgm:cxn modelId="{6E4EEF62-0A52-4119-8C89-7DF5D27E7884}" srcId="{39C68E2B-6537-4837-BF41-8307A2AFC17B}" destId="{36A25698-4076-4079-8C66-3A9002BAA014}" srcOrd="1" destOrd="0" parTransId="{B503BAE8-9388-4F14-909B-7F91BDB19AED}" sibTransId="{23E61FC7-857D-471C-92FF-1EB3844F4261}"/>
    <dgm:cxn modelId="{5736D400-0D7A-4C98-8664-0DB9B0D3F643}" type="presOf" srcId="{BE3F464B-D1D6-41F4-B49D-3B71DD1E666C}" destId="{C4901D65-4FC5-4A2A-898B-C141E815C30E}" srcOrd="0" destOrd="0" presId="urn:microsoft.com/office/officeart/2008/layout/VerticalCurvedList"/>
    <dgm:cxn modelId="{8D595A2F-C758-4876-9958-EBFC44A73F87}" type="presParOf" srcId="{8F4A874C-1463-4091-B376-3FDB6EB1BECF}" destId="{03F46A53-A1D4-4072-8D34-F869108B00ED}" srcOrd="0" destOrd="0" presId="urn:microsoft.com/office/officeart/2008/layout/VerticalCurvedList"/>
    <dgm:cxn modelId="{0E75422E-B0E3-4D06-AD07-FFB1AF87DCF9}" type="presParOf" srcId="{03F46A53-A1D4-4072-8D34-F869108B00ED}" destId="{6DA99EBC-2395-416E-B3FD-47FA8E172B8B}" srcOrd="0" destOrd="0" presId="urn:microsoft.com/office/officeart/2008/layout/VerticalCurvedList"/>
    <dgm:cxn modelId="{59F08C40-F6A7-4F62-81BE-085E30DFAF50}" type="presParOf" srcId="{6DA99EBC-2395-416E-B3FD-47FA8E172B8B}" destId="{9268C63A-ED69-407F-9488-831E830011D6}" srcOrd="0" destOrd="0" presId="urn:microsoft.com/office/officeart/2008/layout/VerticalCurvedList"/>
    <dgm:cxn modelId="{74D6A146-E5DB-4532-AC5C-0E270F036F65}" type="presParOf" srcId="{6DA99EBC-2395-416E-B3FD-47FA8E172B8B}" destId="{C4901D65-4FC5-4A2A-898B-C141E815C30E}" srcOrd="1" destOrd="0" presId="urn:microsoft.com/office/officeart/2008/layout/VerticalCurvedList"/>
    <dgm:cxn modelId="{137E78CD-7D34-415A-9B03-103086968323}" type="presParOf" srcId="{6DA99EBC-2395-416E-B3FD-47FA8E172B8B}" destId="{9A6517BA-9311-4A9C-A589-3CC5D909F502}" srcOrd="2" destOrd="0" presId="urn:microsoft.com/office/officeart/2008/layout/VerticalCurvedList"/>
    <dgm:cxn modelId="{11D71F95-B3B9-419E-AE35-0A92CD51B128}" type="presParOf" srcId="{6DA99EBC-2395-416E-B3FD-47FA8E172B8B}" destId="{B1982D40-3953-4760-AFF0-873C27473E7F}" srcOrd="3" destOrd="0" presId="urn:microsoft.com/office/officeart/2008/layout/VerticalCurvedList"/>
    <dgm:cxn modelId="{DDE3E068-7A24-4966-802F-E7BD67A155FD}" type="presParOf" srcId="{03F46A53-A1D4-4072-8D34-F869108B00ED}" destId="{194A3ABD-A6EA-4A3C-B8D1-E6CED44EB8AB}" srcOrd="1" destOrd="0" presId="urn:microsoft.com/office/officeart/2008/layout/VerticalCurvedList"/>
    <dgm:cxn modelId="{27BBC061-5808-4E78-8CF4-BF47351C7E86}" type="presParOf" srcId="{03F46A53-A1D4-4072-8D34-F869108B00ED}" destId="{A61FE275-DF18-4EA0-8A84-886F8EC2D222}" srcOrd="2" destOrd="0" presId="urn:microsoft.com/office/officeart/2008/layout/VerticalCurvedList"/>
    <dgm:cxn modelId="{2F7B20EE-417D-4F21-A589-2434C51EAE02}" type="presParOf" srcId="{A61FE275-DF18-4EA0-8A84-886F8EC2D222}" destId="{0370EB6B-F413-4516-9FC4-E096D19AEDC0}" srcOrd="0" destOrd="0" presId="urn:microsoft.com/office/officeart/2008/layout/VerticalCurvedList"/>
    <dgm:cxn modelId="{A2A15F4C-8D33-40F8-B59D-34E35B5711B4}" type="presParOf" srcId="{03F46A53-A1D4-4072-8D34-F869108B00ED}" destId="{8E6A8904-364B-4FCD-A39A-F3465790A792}" srcOrd="3" destOrd="0" presId="urn:microsoft.com/office/officeart/2008/layout/VerticalCurvedList"/>
    <dgm:cxn modelId="{7A0442E6-D54A-4694-8C4A-18C5E9E26DBC}" type="presParOf" srcId="{03F46A53-A1D4-4072-8D34-F869108B00ED}" destId="{EBC4D806-ACBC-47C1-AEF1-2D5D4D7A7DE2}" srcOrd="4" destOrd="0" presId="urn:microsoft.com/office/officeart/2008/layout/VerticalCurvedList"/>
    <dgm:cxn modelId="{05DB8F0D-F33A-4F3B-9469-0A8EE15DC7C2}" type="presParOf" srcId="{EBC4D806-ACBC-47C1-AEF1-2D5D4D7A7DE2}" destId="{6818F613-C678-4E96-A3D1-D3CC50686E03}" srcOrd="0" destOrd="0" presId="urn:microsoft.com/office/officeart/2008/layout/VerticalCurvedList"/>
    <dgm:cxn modelId="{80CBB610-FCDA-408D-B5DB-0162122134CC}" type="presParOf" srcId="{03F46A53-A1D4-4072-8D34-F869108B00ED}" destId="{312FB012-B1F1-45C2-99B8-3FE3CA1DF4AC}" srcOrd="5" destOrd="0" presId="urn:microsoft.com/office/officeart/2008/layout/VerticalCurvedList"/>
    <dgm:cxn modelId="{71FAF580-0D08-4DAA-9310-AF4B7EDC67D4}" type="presParOf" srcId="{03F46A53-A1D4-4072-8D34-F869108B00ED}" destId="{3D999829-567B-4168-8323-81025469AA0D}" srcOrd="6" destOrd="0" presId="urn:microsoft.com/office/officeart/2008/layout/VerticalCurvedList"/>
    <dgm:cxn modelId="{55C98A27-D0C5-49FE-9346-F9C38CDDD8B0}" type="presParOf" srcId="{3D999829-567B-4168-8323-81025469AA0D}" destId="{F0BF1A1E-F379-40C9-94C3-D9E8B92F47B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01D65-4FC5-4A2A-898B-C141E815C30E}">
      <dsp:nvSpPr>
        <dsp:cNvPr id="0" name=""/>
        <dsp:cNvSpPr/>
      </dsp:nvSpPr>
      <dsp:spPr>
        <a:xfrm>
          <a:off x="-6149678" y="-941142"/>
          <a:ext cx="7322646" cy="7322646"/>
        </a:xfrm>
        <a:prstGeom prst="blockArc">
          <a:avLst>
            <a:gd name="adj1" fmla="val 18900000"/>
            <a:gd name="adj2" fmla="val 2700000"/>
            <a:gd name="adj3" fmla="val 29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4A3ABD-A6EA-4A3C-B8D1-E6CED44EB8AB}">
      <dsp:nvSpPr>
        <dsp:cNvPr id="0" name=""/>
        <dsp:cNvSpPr/>
      </dsp:nvSpPr>
      <dsp:spPr>
        <a:xfrm>
          <a:off x="755122" y="544036"/>
          <a:ext cx="11361800" cy="108807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trôi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chảy</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diễn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cảm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toàn</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p>
      </dsp:txBody>
      <dsp:txXfrm>
        <a:off x="755122" y="544036"/>
        <a:ext cx="11361800" cy="1088072"/>
      </dsp:txXfrm>
    </dsp:sp>
    <dsp:sp modelId="{0370EB6B-F413-4516-9FC4-E096D19AEDC0}">
      <dsp:nvSpPr>
        <dsp:cNvPr id="0" name=""/>
        <dsp:cNvSpPr/>
      </dsp:nvSpPr>
      <dsp:spPr>
        <a:xfrm>
          <a:off x="75076" y="408027"/>
          <a:ext cx="1360090" cy="1360090"/>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6A8904-364B-4FCD-A39A-F3465790A792}">
      <dsp:nvSpPr>
        <dsp:cNvPr id="0" name=""/>
        <dsp:cNvSpPr/>
      </dsp:nvSpPr>
      <dsp:spPr>
        <a:xfrm>
          <a:off x="1066854" y="1935158"/>
          <a:ext cx="10966286" cy="108807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Hiểu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nội</a:t>
          </a:r>
          <a:r>
            <a:rPr lang="en-US" sz="4400" b="1" kern="1200" dirty="0">
              <a:solidFill>
                <a:schemeClr val="tx1"/>
              </a:solidFill>
              <a:latin typeface="Times" panose="02020603050405020304" pitchFamily="18" charset="0"/>
              <a:cs typeface="Times" panose="02020603050405020304" pitchFamily="18" charset="0"/>
            </a:rPr>
            <a:t> dung, ý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bài</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đọc</a:t>
          </a:r>
          <a:r>
            <a:rPr lang="en-US" sz="4400" b="1" kern="1200" dirty="0">
              <a:solidFill>
                <a:schemeClr val="tx1"/>
              </a:solidFill>
              <a:latin typeface="Times" panose="02020603050405020304" pitchFamily="18" charset="0"/>
              <a:cs typeface="Times" panose="02020603050405020304" pitchFamily="18" charset="0"/>
            </a:rPr>
            <a:t>.</a:t>
          </a:r>
        </a:p>
      </dsp:txBody>
      <dsp:txXfrm>
        <a:off x="1066854" y="1935158"/>
        <a:ext cx="10966286" cy="1088072"/>
      </dsp:txXfrm>
    </dsp:sp>
    <dsp:sp modelId="{6818F613-C678-4E96-A3D1-D3CC50686E03}">
      <dsp:nvSpPr>
        <dsp:cNvPr id="0" name=""/>
        <dsp:cNvSpPr/>
      </dsp:nvSpPr>
      <dsp:spPr>
        <a:xfrm>
          <a:off x="457194" y="1858958"/>
          <a:ext cx="1360090" cy="1360090"/>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2FB012-B1F1-45C2-99B8-3FE3CA1DF4AC}">
      <dsp:nvSpPr>
        <dsp:cNvPr id="0" name=""/>
        <dsp:cNvSpPr/>
      </dsp:nvSpPr>
      <dsp:spPr>
        <a:xfrm>
          <a:off x="805227" y="3230563"/>
          <a:ext cx="11361800" cy="1545280"/>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57" tIns="111760" rIns="111760" bIns="111760" numCol="1" spcCol="1270" anchor="ctr" anchorCtr="0">
          <a:noAutofit/>
        </a:bodyPr>
        <a:lstStyle/>
        <a:p>
          <a:pPr lvl="0" algn="l" defTabSz="1955800">
            <a:lnSpc>
              <a:spcPct val="90000"/>
            </a:lnSpc>
            <a:spcBef>
              <a:spcPct val="0"/>
            </a:spcBef>
            <a:spcAft>
              <a:spcPct val="35000"/>
            </a:spcAft>
          </a:pPr>
          <a:r>
            <a:rPr lang="en-US" sz="4400" b="1" kern="1200" dirty="0" err="1">
              <a:solidFill>
                <a:schemeClr val="tx1"/>
              </a:solidFill>
              <a:latin typeface="Times" panose="02020603050405020304" pitchFamily="18" charset="0"/>
              <a:cs typeface="Times" panose="02020603050405020304" pitchFamily="18" charset="0"/>
            </a:rPr>
            <a:t>Tìm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thêm</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một</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số</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từ</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đồng</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nghĩa</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chỉ</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các</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màu</a:t>
          </a:r>
          <a:r>
            <a:rPr lang="en-US" sz="4400" b="1" kern="1200" dirty="0">
              <a:solidFill>
                <a:schemeClr val="tx1"/>
              </a:solidFill>
              <a:latin typeface="Times" panose="02020603050405020304" pitchFamily="18" charset="0"/>
              <a:cs typeface="Times" panose="02020603050405020304" pitchFamily="18" charset="0"/>
            </a:rPr>
            <a:t> </a:t>
          </a:r>
          <a:r>
            <a:rPr lang="en-US" sz="4400" b="1" kern="1200" dirty="0" err="1">
              <a:solidFill>
                <a:schemeClr val="tx1"/>
              </a:solidFill>
              <a:latin typeface="Times" panose="02020603050405020304" pitchFamily="18" charset="0"/>
              <a:cs typeface="Times" panose="02020603050405020304" pitchFamily="18" charset="0"/>
            </a:rPr>
            <a:t>sắc</a:t>
          </a:r>
          <a:r>
            <a:rPr lang="en-US" sz="4400" b="1" kern="1200" dirty="0">
              <a:solidFill>
                <a:schemeClr val="tx1"/>
              </a:solidFill>
              <a:latin typeface="Times" panose="02020603050405020304" pitchFamily="18" charset="0"/>
              <a:cs typeface="Times" panose="02020603050405020304" pitchFamily="18" charset="0"/>
            </a:rPr>
            <a:t>.</a:t>
          </a:r>
        </a:p>
      </dsp:txBody>
      <dsp:txXfrm>
        <a:off x="805227" y="3230563"/>
        <a:ext cx="11361800" cy="1545280"/>
      </dsp:txXfrm>
    </dsp:sp>
    <dsp:sp modelId="{F0BF1A1E-F379-40C9-94C3-D9E8B92F47BE}">
      <dsp:nvSpPr>
        <dsp:cNvPr id="0" name=""/>
        <dsp:cNvSpPr/>
      </dsp:nvSpPr>
      <dsp:spPr>
        <a:xfrm>
          <a:off x="90990" y="3382966"/>
          <a:ext cx="1360090" cy="1360090"/>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11D38-DA91-4AEF-B746-C35E29AF0573}" type="datetimeFigureOut">
              <a:rPr lang="en-US" smtClean="0"/>
              <a:t>15/9/2021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E3B7C-B282-442A-B800-185FFF72B33A}" type="slidenum">
              <a:rPr lang="en-US" smtClean="0"/>
              <a:t>‹#›</a:t>
            </a:fld>
            <a:endParaRPr lang="en-US"/>
          </a:p>
        </p:txBody>
      </p:sp>
    </p:spTree>
    <p:extLst>
      <p:ext uri="{BB962C8B-B14F-4D97-AF65-F5344CB8AC3E}">
        <p14:creationId xmlns:p14="http://schemas.microsoft.com/office/powerpoint/2010/main" val="207984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9E3B7C-B282-442A-B800-185FFF72B33A}" type="slidenum">
              <a:rPr lang="en-US" smtClean="0"/>
              <a:t>10</a:t>
            </a:fld>
            <a:endParaRPr lang="en-US"/>
          </a:p>
        </p:txBody>
      </p:sp>
    </p:spTree>
    <p:extLst>
      <p:ext uri="{BB962C8B-B14F-4D97-AF65-F5344CB8AC3E}">
        <p14:creationId xmlns:p14="http://schemas.microsoft.com/office/powerpoint/2010/main" val="1739426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A90841-41B1-467B-B084-C388C461A797}" type="datetimeFigureOut">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6582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6898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78701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A90841-41B1-467B-B084-C388C461A797}" type="datetimeFigureOut">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3504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A90841-41B1-467B-B084-C388C461A797}" type="datetimeFigureOut">
              <a:rPr lang="en-US" smtClean="0"/>
              <a:t>15/9/2021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415352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A90841-41B1-467B-B084-C388C461A797}" type="datetimeFigureOut">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52486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A90841-41B1-467B-B084-C388C461A797}" type="datetimeFigureOut">
              <a:rPr lang="en-US" smtClean="0"/>
              <a:t>15/9/2021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2064036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A90841-41B1-467B-B084-C388C461A797}" type="datetimeFigureOut">
              <a:rPr lang="en-US" smtClean="0"/>
              <a:t>15/9/2021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23440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A90841-41B1-467B-B084-C388C461A797}" type="datetimeFigureOut">
              <a:rPr lang="en-US" smtClean="0"/>
              <a:t>15/9/2021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309199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185124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A90841-41B1-467B-B084-C388C461A797}" type="datetimeFigureOut">
              <a:rPr lang="en-US" smtClean="0"/>
              <a:t>15/9/2021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8C526-C36E-440F-888F-4F78A86D723F}" type="slidenum">
              <a:rPr lang="en-US" smtClean="0"/>
              <a:t>‹#›</a:t>
            </a:fld>
            <a:endParaRPr lang="en-US"/>
          </a:p>
        </p:txBody>
      </p:sp>
    </p:spTree>
    <p:extLst>
      <p:ext uri="{BB962C8B-B14F-4D97-AF65-F5344CB8AC3E}">
        <p14:creationId xmlns:p14="http://schemas.microsoft.com/office/powerpoint/2010/main" val="923783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90841-41B1-467B-B084-C388C461A797}" type="datetimeFigureOut">
              <a:rPr lang="en-US" smtClean="0"/>
              <a:t>15/9/2021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8C526-C36E-440F-888F-4F78A86D723F}" type="slidenum">
              <a:rPr lang="en-US" smtClean="0"/>
              <a:t>‹#›</a:t>
            </a:fld>
            <a:endParaRPr lang="en-US"/>
          </a:p>
        </p:txBody>
      </p:sp>
    </p:spTree>
    <p:extLst>
      <p:ext uri="{BB962C8B-B14F-4D97-AF65-F5344CB8AC3E}">
        <p14:creationId xmlns:p14="http://schemas.microsoft.com/office/powerpoint/2010/main" val="2836647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24" Type="http://schemas.openxmlformats.org/officeDocument/2006/relationships/image" Target="../media/image29.jpe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Box 2">
            <a:extLst>
              <a:ext uri="{FF2B5EF4-FFF2-40B4-BE49-F238E27FC236}">
                <a16:creationId xmlns:a16="http://schemas.microsoft.com/office/drawing/2014/main" id="{B3D6041A-3AA0-4E9E-ADCF-DFF10525A9BE}"/>
              </a:ext>
            </a:extLst>
          </p:cNvPr>
          <p:cNvSpPr txBox="1">
            <a:spLocks noChangeArrowheads="1"/>
          </p:cNvSpPr>
          <p:nvPr/>
        </p:nvSpPr>
        <p:spPr bwMode="auto">
          <a:xfrm>
            <a:off x="3071813" y="260350"/>
            <a:ext cx="635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TRƯỜNG TIỂU HỌC ĐỨC GIANG</a:t>
            </a:r>
          </a:p>
        </p:txBody>
      </p:sp>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MÔN TẬP ĐỌC LỚP 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7">
            <a:extLst>
              <a:ext uri="{FF2B5EF4-FFF2-40B4-BE49-F238E27FC236}">
                <a16:creationId xmlns:a16="http://schemas.microsoft.com/office/drawing/2014/main" id="{801CD414-5875-4629-9830-8FAF92654795}"/>
              </a:ext>
            </a:extLst>
          </p:cNvPr>
          <p:cNvSpPr txBox="1">
            <a:spLocks noChangeArrowheads="1"/>
          </p:cNvSpPr>
          <p:nvPr/>
        </p:nvSpPr>
        <p:spPr bwMode="auto">
          <a:xfrm>
            <a:off x="891243" y="7952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err="1">
                <a:solidFill>
                  <a:srgbClr val="0000FF"/>
                </a:solidFill>
                <a:latin typeface="Times New Roman" panose="02020603050405020304" pitchFamily="18" charset="0"/>
                <a:cs typeface="Times New Roman" panose="02020603050405020304" pitchFamily="18" charset="0"/>
              </a:rPr>
              <a:t>Luyện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đọc</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39946" name="Text Box 10">
            <a:extLst>
              <a:ext uri="{FF2B5EF4-FFF2-40B4-BE49-F238E27FC236}">
                <a16:creationId xmlns:a16="http://schemas.microsoft.com/office/drawing/2014/main" id="{157B8B41-C71D-46FE-9AB9-DDDD49BD8A63}"/>
              </a:ext>
            </a:extLst>
          </p:cNvPr>
          <p:cNvSpPr txBox="1">
            <a:spLocks noChangeArrowheads="1"/>
          </p:cNvSpPr>
          <p:nvPr/>
        </p:nvSpPr>
        <p:spPr bwMode="auto">
          <a:xfrm>
            <a:off x="3180760" y="1314313"/>
            <a:ext cx="593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800000"/>
                </a:solidFill>
                <a:latin typeface="Times New Roman" panose="02020603050405020304" pitchFamily="18" charset="0"/>
                <a:cs typeface="Times New Roman" panose="02020603050405020304" pitchFamily="18" charset="0"/>
              </a:rPr>
              <a:t>* Tìm cách ngắt </a:t>
            </a:r>
            <a:r>
              <a:rPr lang="en-US" altLang="en-US" sz="2800" b="1" dirty="0" err="1">
                <a:solidFill>
                  <a:srgbClr val="800000"/>
                </a:solidFill>
                <a:latin typeface="Times New Roman" panose="02020603050405020304" pitchFamily="18" charset="0"/>
                <a:cs typeface="Times New Roman" panose="02020603050405020304" pitchFamily="18" charset="0"/>
              </a:rPr>
              <a:t>nhịp</a:t>
            </a:r>
            <a:r>
              <a:rPr lang="en-US" altLang="en-US" sz="2800" b="1" dirty="0">
                <a:solidFill>
                  <a:srgbClr val="800000"/>
                </a:solidFill>
                <a:latin typeface="Times New Roman" panose="02020603050405020304" pitchFamily="18" charset="0"/>
                <a:cs typeface="Times New Roman" panose="02020603050405020304" pitchFamily="18" charset="0"/>
              </a:rPr>
              <a:t> </a:t>
            </a:r>
            <a:r>
              <a:rPr lang="en-US" altLang="en-US" sz="2800" b="1" dirty="0" err="1">
                <a:solidFill>
                  <a:srgbClr val="800000"/>
                </a:solidFill>
                <a:latin typeface="Times New Roman" panose="02020603050405020304" pitchFamily="18" charset="0"/>
                <a:cs typeface="Times New Roman" panose="02020603050405020304" pitchFamily="18" charset="0"/>
              </a:rPr>
              <a:t>thơ</a:t>
            </a:r>
            <a:r>
              <a:rPr lang="en-US" altLang="en-US" sz="2800" b="1" dirty="0">
                <a:solidFill>
                  <a:srgbClr val="80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CF13F346-D628-4723-8FFE-70617C2DF55B}"/>
              </a:ext>
            </a:extLst>
          </p:cNvPr>
          <p:cNvSpPr txBox="1"/>
          <p:nvPr/>
        </p:nvSpPr>
        <p:spPr>
          <a:xfrm>
            <a:off x="3962544" y="2542596"/>
            <a:ext cx="4266911" cy="830997"/>
          </a:xfrm>
          <a:prstGeom prst="rect">
            <a:avLst/>
          </a:prstGeom>
          <a:noFill/>
        </p:spPr>
        <p:txBody>
          <a:bodyPr wrap="square" rtlCol="0">
            <a:spAutoFit/>
          </a:bodyPr>
          <a:lstStyle/>
          <a:p>
            <a:r>
              <a:rPr lang="en-US" sz="2400" b="1">
                <a:solidFill>
                  <a:srgbClr val="2516E4"/>
                </a:solidFill>
                <a:latin typeface="Arial" panose="020B0604020202020204" pitchFamily="34" charset="0"/>
                <a:cs typeface="Arial" panose="020B0604020202020204" pitchFamily="34" charset="0"/>
              </a:rPr>
              <a:t>Em yêu tất cả</a:t>
            </a:r>
          </a:p>
          <a:p>
            <a:r>
              <a:rPr lang="en-US" sz="2400" b="1">
                <a:solidFill>
                  <a:srgbClr val="2516E4"/>
                </a:solidFill>
                <a:latin typeface="Arial" panose="020B0604020202020204" pitchFamily="34" charset="0"/>
                <a:cs typeface="Arial" panose="020B0604020202020204" pitchFamily="34" charset="0"/>
              </a:rPr>
              <a:t>Sắc màu Việt Nam.</a:t>
            </a:r>
            <a:endParaRPr lang="vi-VN" sz="2400" b="1">
              <a:solidFill>
                <a:srgbClr val="2516E4"/>
              </a:solidFill>
              <a:latin typeface="Arial" panose="020B0604020202020204" pitchFamily="34" charset="0"/>
              <a:cs typeface="Arial" panose="020B0604020202020204" pitchFamily="34" charset="0"/>
            </a:endParaRPr>
          </a:p>
        </p:txBody>
      </p:sp>
      <p:cxnSp>
        <p:nvCxnSpPr>
          <p:cNvPr id="4" name="Đường nối Thẳng 3">
            <a:extLst>
              <a:ext uri="{FF2B5EF4-FFF2-40B4-BE49-F238E27FC236}">
                <a16:creationId xmlns:a16="http://schemas.microsoft.com/office/drawing/2014/main" id="{9538D5C4-742F-4931-8333-3AFAD530293D}"/>
              </a:ext>
            </a:extLst>
          </p:cNvPr>
          <p:cNvCxnSpPr/>
          <p:nvPr/>
        </p:nvCxnSpPr>
        <p:spPr>
          <a:xfrm flipH="1">
            <a:off x="5163719" y="2328482"/>
            <a:ext cx="76200" cy="64085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Hộp Văn bản 2">
            <a:extLst>
              <a:ext uri="{FF2B5EF4-FFF2-40B4-BE49-F238E27FC236}">
                <a16:creationId xmlns:a16="http://schemas.microsoft.com/office/drawing/2014/main" id="{E6FEA424-9D38-4EBE-A99B-9545EAB53987}"/>
              </a:ext>
            </a:extLst>
          </p:cNvPr>
          <p:cNvSpPr txBox="1"/>
          <p:nvPr/>
        </p:nvSpPr>
        <p:spPr>
          <a:xfrm>
            <a:off x="0" y="154746"/>
            <a:ext cx="396254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9337803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9943"/>
                                        </p:tgtEl>
                                        <p:attrNameLst>
                                          <p:attrName>style.visibility</p:attrName>
                                        </p:attrNameLst>
                                      </p:cBhvr>
                                      <p:to>
                                        <p:strVal val="visible"/>
                                      </p:to>
                                    </p:set>
                                    <p:anim calcmode="discrete" valueType="clr">
                                      <p:cBhvr override="childStyle">
                                        <p:cTn id="7" dur="80"/>
                                        <p:tgtEl>
                                          <p:spTgt spid="399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9943"/>
                                        </p:tgtEl>
                                        <p:attrNameLst>
                                          <p:attrName>fillcolor</p:attrName>
                                        </p:attrNameLst>
                                      </p:cBhvr>
                                      <p:tavLst>
                                        <p:tav tm="0">
                                          <p:val>
                                            <p:clrVal>
                                              <a:schemeClr val="accent2"/>
                                            </p:clrVal>
                                          </p:val>
                                        </p:tav>
                                        <p:tav tm="50000">
                                          <p:val>
                                            <p:clrVal>
                                              <a:schemeClr val="hlink"/>
                                            </p:clrVal>
                                          </p:val>
                                        </p:tav>
                                      </p:tavLst>
                                    </p:anim>
                                    <p:set>
                                      <p:cBhvr>
                                        <p:cTn id="9" dur="80"/>
                                        <p:tgtEl>
                                          <p:spTgt spid="399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9946"/>
                                        </p:tgtEl>
                                        <p:attrNameLst>
                                          <p:attrName>style.visibility</p:attrName>
                                        </p:attrNameLst>
                                      </p:cBhvr>
                                      <p:to>
                                        <p:strVal val="visible"/>
                                      </p:to>
                                    </p:set>
                                    <p:anim calcmode="discrete" valueType="clr">
                                      <p:cBhvr override="childStyle">
                                        <p:cTn id="14" dur="80"/>
                                        <p:tgtEl>
                                          <p:spTgt spid="3994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9946"/>
                                        </p:tgtEl>
                                        <p:attrNameLst>
                                          <p:attrName>fillcolor</p:attrName>
                                        </p:attrNameLst>
                                      </p:cBhvr>
                                      <p:tavLst>
                                        <p:tav tm="0">
                                          <p:val>
                                            <p:clrVal>
                                              <a:schemeClr val="accent2"/>
                                            </p:clrVal>
                                          </p:val>
                                        </p:tav>
                                        <p:tav tm="50000">
                                          <p:val>
                                            <p:clrVal>
                                              <a:schemeClr val="hlink"/>
                                            </p:clrVal>
                                          </p:val>
                                        </p:tav>
                                      </p:tavLst>
                                    </p:anim>
                                    <p:set>
                                      <p:cBhvr>
                                        <p:cTn id="16" dur="80"/>
                                        <p:tgtEl>
                                          <p:spTgt spid="3994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P spid="3994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797" y="1596541"/>
            <a:ext cx="6992203" cy="5261460"/>
          </a:xfrm>
          <a:prstGeom prst="rect">
            <a:avLst/>
          </a:prstGeom>
        </p:spPr>
      </p:pic>
      <p:sp>
        <p:nvSpPr>
          <p:cNvPr id="5" name="Cloud 4"/>
          <p:cNvSpPr/>
          <p:nvPr/>
        </p:nvSpPr>
        <p:spPr>
          <a:xfrm>
            <a:off x="2137869" y="399984"/>
            <a:ext cx="5078857"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dirty="0" err="1">
                <a:ln/>
                <a:solidFill>
                  <a:schemeClr val="tx2">
                    <a:lumMod val="50000"/>
                  </a:schemeClr>
                </a:solidFill>
                <a:latin typeface="Arial" panose="020B0604020202020204" pitchFamily="34" charset="0"/>
                <a:cs typeface="Arial" panose="020B0604020202020204" pitchFamily="34" charset="0"/>
              </a:rPr>
              <a:t>Tìm</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hiểu</a:t>
            </a:r>
            <a:r>
              <a:rPr lang="en-US" sz="3200" b="1" dirty="0">
                <a:ln/>
                <a:solidFill>
                  <a:schemeClr val="tx2">
                    <a:lumMod val="50000"/>
                  </a:schemeClr>
                </a:solidFill>
                <a:latin typeface="Arial" panose="020B0604020202020204" pitchFamily="34" charset="0"/>
                <a:cs typeface="Arial" panose="020B0604020202020204" pitchFamily="34" charset="0"/>
              </a:rPr>
              <a:t> </a:t>
            </a:r>
            <a:r>
              <a:rPr lang="en-US" sz="3200" b="1" dirty="0" err="1">
                <a:ln/>
                <a:solidFill>
                  <a:schemeClr val="tx2">
                    <a:lumMod val="50000"/>
                  </a:schemeClr>
                </a:solidFill>
                <a:latin typeface="Arial" panose="020B0604020202020204" pitchFamily="34" charset="0"/>
                <a:cs typeface="Arial" panose="020B0604020202020204" pitchFamily="34" charset="0"/>
              </a:rPr>
              <a:t>bài</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F9306E6D-1805-41AD-9992-0D8543886239}"/>
              </a:ext>
            </a:extLst>
          </p:cNvPr>
          <p:cNvSpPr txBox="1"/>
          <p:nvPr/>
        </p:nvSpPr>
        <p:spPr>
          <a:xfrm>
            <a:off x="0" y="0"/>
            <a:ext cx="437505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05509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BC7E8CBD-FDF1-45CB-8BF2-93C3D53844C6}"/>
              </a:ext>
            </a:extLst>
          </p:cNvPr>
          <p:cNvSpPr txBox="1">
            <a:spLocks noChangeArrowheads="1"/>
          </p:cNvSpPr>
          <p:nvPr/>
        </p:nvSpPr>
        <p:spPr bwMode="auto">
          <a:xfrm>
            <a:off x="262275" y="624702"/>
            <a:ext cx="8651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1. </a:t>
            </a:r>
            <a:r>
              <a:rPr lang="en-US" altLang="en-US" sz="2800" b="1" dirty="0" err="1">
                <a:solidFill>
                  <a:srgbClr val="008000"/>
                </a:solidFill>
                <a:latin typeface="Times New Roman" panose="02020603050405020304" pitchFamily="18" charset="0"/>
                <a:cs typeface="Times New Roman" panose="02020603050405020304" pitchFamily="18" charset="0"/>
              </a:rPr>
              <a:t>Bạn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nhỏ</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yêu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p>
        </p:txBody>
      </p:sp>
      <p:sp>
        <p:nvSpPr>
          <p:cNvPr id="10247" name="Text Box 7">
            <a:extLst>
              <a:ext uri="{FF2B5EF4-FFF2-40B4-BE49-F238E27FC236}">
                <a16:creationId xmlns:a16="http://schemas.microsoft.com/office/drawing/2014/main" id="{2ABB93C3-A04E-4AC6-8BA0-B6D2AEC88FA6}"/>
              </a:ext>
            </a:extLst>
          </p:cNvPr>
          <p:cNvSpPr txBox="1">
            <a:spLocks noChangeArrowheads="1"/>
          </p:cNvSpPr>
          <p:nvPr/>
        </p:nvSpPr>
        <p:spPr bwMode="auto">
          <a:xfrm>
            <a:off x="2817813" y="1741577"/>
            <a:ext cx="2824163" cy="701675"/>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FF3300"/>
                </a:solidFill>
                <a:latin typeface="Times New Roman" panose="02020603050405020304" pitchFamily="18" charset="0"/>
                <a:cs typeface="Times New Roman" panose="02020603050405020304" pitchFamily="18" charset="0"/>
              </a:rPr>
              <a:t>Màu đỏ</a:t>
            </a:r>
          </a:p>
        </p:txBody>
      </p:sp>
      <p:sp>
        <p:nvSpPr>
          <p:cNvPr id="10248" name="Text Box 8">
            <a:extLst>
              <a:ext uri="{FF2B5EF4-FFF2-40B4-BE49-F238E27FC236}">
                <a16:creationId xmlns:a16="http://schemas.microsoft.com/office/drawing/2014/main" id="{21599788-094E-41C3-9180-58DA0BFDD828}"/>
              </a:ext>
            </a:extLst>
          </p:cNvPr>
          <p:cNvSpPr txBox="1">
            <a:spLocks noChangeArrowheads="1"/>
          </p:cNvSpPr>
          <p:nvPr/>
        </p:nvSpPr>
        <p:spPr bwMode="auto">
          <a:xfrm>
            <a:off x="6096000" y="1720940"/>
            <a:ext cx="327025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FF"/>
                </a:solidFill>
                <a:latin typeface="Times New Roman" panose="02020603050405020304" pitchFamily="18" charset="0"/>
                <a:cs typeface="Times New Roman" panose="02020603050405020304" pitchFamily="18" charset="0"/>
              </a:rPr>
              <a:t>màu xanh</a:t>
            </a:r>
          </a:p>
        </p:txBody>
      </p:sp>
      <p:sp>
        <p:nvSpPr>
          <p:cNvPr id="10249" name="Text Box 9">
            <a:extLst>
              <a:ext uri="{FF2B5EF4-FFF2-40B4-BE49-F238E27FC236}">
                <a16:creationId xmlns:a16="http://schemas.microsoft.com/office/drawing/2014/main" id="{86CA4334-3A3C-4DA7-BCC7-40F517B6228C}"/>
              </a:ext>
            </a:extLst>
          </p:cNvPr>
          <p:cNvSpPr txBox="1">
            <a:spLocks noChangeArrowheads="1"/>
          </p:cNvSpPr>
          <p:nvPr/>
        </p:nvSpPr>
        <p:spPr bwMode="auto">
          <a:xfrm>
            <a:off x="1522413" y="2409915"/>
            <a:ext cx="3419475" cy="70167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dirty="0">
                <a:solidFill>
                  <a:srgbClr val="0000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màu</a:t>
            </a:r>
            <a:r>
              <a:rPr lang="en-US" altLang="en-US" sz="4000" b="1" dirty="0">
                <a:solidFill>
                  <a:srgbClr val="FFFF00"/>
                </a:solidFill>
                <a:latin typeface="Times New Roman" panose="02020603050405020304" pitchFamily="18" charset="0"/>
                <a:cs typeface="Times New Roman" panose="02020603050405020304" pitchFamily="18" charset="0"/>
              </a:rPr>
              <a:t> </a:t>
            </a:r>
            <a:r>
              <a:rPr lang="en-US" altLang="en-US" sz="4000" b="1" dirty="0" err="1">
                <a:solidFill>
                  <a:srgbClr val="FFFF00"/>
                </a:solidFill>
                <a:latin typeface="Times New Roman" panose="02020603050405020304" pitchFamily="18" charset="0"/>
                <a:cs typeface="Times New Roman" panose="02020603050405020304" pitchFamily="18" charset="0"/>
              </a:rPr>
              <a:t>vàng</a:t>
            </a:r>
            <a:endParaRPr lang="en-US" altLang="en-US" sz="4000" b="1" dirty="0">
              <a:solidFill>
                <a:srgbClr val="FFFF00"/>
              </a:solidFill>
              <a:latin typeface="Times New Roman" panose="02020603050405020304" pitchFamily="18" charset="0"/>
              <a:cs typeface="Times New Roman" panose="02020603050405020304" pitchFamily="18" charset="0"/>
            </a:endParaRPr>
          </a:p>
        </p:txBody>
      </p:sp>
      <p:sp>
        <p:nvSpPr>
          <p:cNvPr id="10250" name="Text Box 10">
            <a:extLst>
              <a:ext uri="{FF2B5EF4-FFF2-40B4-BE49-F238E27FC236}">
                <a16:creationId xmlns:a16="http://schemas.microsoft.com/office/drawing/2014/main" id="{5CB853FF-18EB-43C4-B10F-3CC770F0E1BC}"/>
              </a:ext>
            </a:extLst>
          </p:cNvPr>
          <p:cNvSpPr txBox="1">
            <a:spLocks noChangeArrowheads="1"/>
          </p:cNvSpPr>
          <p:nvPr/>
        </p:nvSpPr>
        <p:spPr bwMode="auto">
          <a:xfrm>
            <a:off x="4875212" y="2425790"/>
            <a:ext cx="3278188" cy="701675"/>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b="1">
                <a:solidFill>
                  <a:srgbClr val="FFFFFF"/>
                </a:solidFill>
                <a:latin typeface="Times New Roman" panose="02020603050405020304" pitchFamily="18" charset="0"/>
                <a:cs typeface="Times New Roman" panose="02020603050405020304" pitchFamily="18" charset="0"/>
              </a:rPr>
              <a:t>màu trắng</a:t>
            </a:r>
          </a:p>
        </p:txBody>
      </p:sp>
      <p:sp>
        <p:nvSpPr>
          <p:cNvPr id="10251" name="Text Box 11">
            <a:extLst>
              <a:ext uri="{FF2B5EF4-FFF2-40B4-BE49-F238E27FC236}">
                <a16:creationId xmlns:a16="http://schemas.microsoft.com/office/drawing/2014/main" id="{F65CE69E-B072-4CD6-81F6-E685358C77D9}"/>
              </a:ext>
            </a:extLst>
          </p:cNvPr>
          <p:cNvSpPr txBox="1">
            <a:spLocks noChangeArrowheads="1"/>
          </p:cNvSpPr>
          <p:nvPr/>
        </p:nvSpPr>
        <p:spPr bwMode="auto">
          <a:xfrm>
            <a:off x="8121650" y="2427377"/>
            <a:ext cx="2544762" cy="701675"/>
          </a:xfrm>
          <a:prstGeom prst="rect">
            <a:avLst/>
          </a:prstGeom>
          <a:solidFill>
            <a:srgbClr val="99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000000"/>
                </a:solidFill>
                <a:latin typeface="Times New Roman" panose="02020603050405020304" pitchFamily="18" charset="0"/>
                <a:cs typeface="Times New Roman" panose="02020603050405020304" pitchFamily="18" charset="0"/>
              </a:rPr>
              <a:t>màu đen</a:t>
            </a:r>
          </a:p>
        </p:txBody>
      </p:sp>
      <p:sp>
        <p:nvSpPr>
          <p:cNvPr id="10252" name="Text Box 12">
            <a:extLst>
              <a:ext uri="{FF2B5EF4-FFF2-40B4-BE49-F238E27FC236}">
                <a16:creationId xmlns:a16="http://schemas.microsoft.com/office/drawing/2014/main" id="{C1A2A806-BE69-4E53-A9C6-F7FFDB85FFDA}"/>
              </a:ext>
            </a:extLst>
          </p:cNvPr>
          <p:cNvSpPr txBox="1">
            <a:spLocks noChangeArrowheads="1"/>
          </p:cNvSpPr>
          <p:nvPr/>
        </p:nvSpPr>
        <p:spPr bwMode="auto">
          <a:xfrm>
            <a:off x="2708276" y="3113177"/>
            <a:ext cx="2973387" cy="70167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CC"/>
                </a:solidFill>
                <a:latin typeface="Times New Roman" panose="02020603050405020304" pitchFamily="18" charset="0"/>
                <a:cs typeface="Times New Roman" panose="02020603050405020304" pitchFamily="18" charset="0"/>
              </a:rPr>
              <a:t>màu tím</a:t>
            </a:r>
          </a:p>
        </p:txBody>
      </p:sp>
      <p:sp>
        <p:nvSpPr>
          <p:cNvPr id="10253" name="Text Box 13">
            <a:extLst>
              <a:ext uri="{FF2B5EF4-FFF2-40B4-BE49-F238E27FC236}">
                <a16:creationId xmlns:a16="http://schemas.microsoft.com/office/drawing/2014/main" id="{6111806E-7E2D-4E71-88BF-DEC593FF71FD}"/>
              </a:ext>
            </a:extLst>
          </p:cNvPr>
          <p:cNvSpPr txBox="1">
            <a:spLocks noChangeArrowheads="1"/>
          </p:cNvSpPr>
          <p:nvPr/>
        </p:nvSpPr>
        <p:spPr bwMode="auto">
          <a:xfrm>
            <a:off x="6089651" y="3113177"/>
            <a:ext cx="3716337" cy="701675"/>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4000">
                <a:solidFill>
                  <a:srgbClr val="000000"/>
                </a:solidFill>
                <a:latin typeface="Times New Roman" panose="02020603050405020304" pitchFamily="18" charset="0"/>
                <a:cs typeface="Times New Roman" panose="02020603050405020304" pitchFamily="18" charset="0"/>
              </a:rPr>
              <a:t>    </a:t>
            </a:r>
            <a:r>
              <a:rPr lang="en-US" altLang="en-US" sz="4000" b="1">
                <a:solidFill>
                  <a:srgbClr val="990033"/>
                </a:solidFill>
                <a:latin typeface="Times New Roman" panose="02020603050405020304" pitchFamily="18" charset="0"/>
                <a:cs typeface="Times New Roman" panose="02020603050405020304" pitchFamily="18" charset="0"/>
              </a:rPr>
              <a:t>màu nâu …</a:t>
            </a:r>
          </a:p>
        </p:txBody>
      </p:sp>
      <p:sp>
        <p:nvSpPr>
          <p:cNvPr id="10255" name="Text Box 15">
            <a:extLst>
              <a:ext uri="{FF2B5EF4-FFF2-40B4-BE49-F238E27FC236}">
                <a16:creationId xmlns:a16="http://schemas.microsoft.com/office/drawing/2014/main" id="{4E97DF25-1063-4E88-B7C7-DA6CC82CD907}"/>
              </a:ext>
            </a:extLst>
          </p:cNvPr>
          <p:cNvSpPr txBox="1">
            <a:spLocks noChangeArrowheads="1"/>
          </p:cNvSpPr>
          <p:nvPr/>
        </p:nvSpPr>
        <p:spPr bwMode="auto">
          <a:xfrm>
            <a:off x="1593850" y="3879939"/>
            <a:ext cx="90725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i="1">
                <a:solidFill>
                  <a:srgbClr val="0000FF"/>
                </a:solidFill>
                <a:latin typeface="Times New Roman" panose="02020603050405020304" pitchFamily="18" charset="0"/>
                <a:cs typeface="Times New Roman" panose="02020603050405020304" pitchFamily="18" charset="0"/>
              </a:rPr>
              <a:t>* </a:t>
            </a:r>
            <a:r>
              <a:rPr lang="en-US" altLang="en-US" sz="2800" b="1" i="1">
                <a:solidFill>
                  <a:srgbClr val="0000FF"/>
                </a:solidFill>
                <a:latin typeface="Times New Roman" panose="02020603050405020304" pitchFamily="18" charset="0"/>
                <a:cs typeface="Times New Roman" panose="02020603050405020304" pitchFamily="18" charset="0"/>
              </a:rPr>
              <a:t>Bạn nhỏ trong bài yêu tất cả các sắc màu của cuộc sống.</a:t>
            </a:r>
          </a:p>
        </p:txBody>
      </p:sp>
      <p:sp>
        <p:nvSpPr>
          <p:cNvPr id="15" name="Text Box 15">
            <a:extLst>
              <a:ext uri="{FF2B5EF4-FFF2-40B4-BE49-F238E27FC236}">
                <a16:creationId xmlns:a16="http://schemas.microsoft.com/office/drawing/2014/main" id="{D224D4D4-B10F-4FD5-B269-3AFD0600CAB0}"/>
              </a:ext>
            </a:extLst>
          </p:cNvPr>
          <p:cNvSpPr txBox="1">
            <a:spLocks noChangeArrowheads="1"/>
          </p:cNvSpPr>
          <p:nvPr/>
        </p:nvSpPr>
        <p:spPr bwMode="auto">
          <a:xfrm>
            <a:off x="262275" y="5196698"/>
            <a:ext cx="8350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2. </a:t>
            </a:r>
            <a:r>
              <a:rPr lang="en-US" altLang="en-US" sz="2800" b="1" dirty="0" err="1">
                <a:solidFill>
                  <a:srgbClr val="008000"/>
                </a:solidFill>
                <a:latin typeface="Times New Roman" panose="02020603050405020304" pitchFamily="18" charset="0"/>
                <a:cs typeface="Times New Roman" panose="02020603050405020304" pitchFamily="18" charset="0"/>
              </a:rPr>
              <a:t>Mỗi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sắc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màu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gợi</a:t>
            </a:r>
            <a:r>
              <a:rPr lang="en-US" altLang="en-US" sz="2800" b="1" dirty="0">
                <a:solidFill>
                  <a:srgbClr val="008000"/>
                </a:solidFill>
                <a:latin typeface="Times New Roman" panose="02020603050405020304" pitchFamily="18" charset="0"/>
                <a:cs typeface="Times New Roman" panose="02020603050405020304" pitchFamily="18" charset="0"/>
              </a:rPr>
              <a:t> ra </a:t>
            </a:r>
            <a:r>
              <a:rPr lang="en-US" altLang="en-US" sz="2800" b="1" dirty="0" err="1">
                <a:solidFill>
                  <a:srgbClr val="008000"/>
                </a:solidFill>
                <a:latin typeface="Times New Roman" panose="02020603050405020304" pitchFamily="18" charset="0"/>
                <a:cs typeface="Times New Roman" panose="02020603050405020304" pitchFamily="18" charset="0"/>
              </a:rPr>
              <a:t>những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hình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ảnh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b="1" i="1" dirty="0">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100712BA-CB6E-4D94-8207-1B702D346584}"/>
              </a:ext>
            </a:extLst>
          </p:cNvPr>
          <p:cNvSpPr txBox="1"/>
          <p:nvPr/>
        </p:nvSpPr>
        <p:spPr>
          <a:xfrm>
            <a:off x="0" y="0"/>
            <a:ext cx="4164037"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6"/>
                                        </p:tgtEl>
                                        <p:attrNameLst>
                                          <p:attrName>style.visibility</p:attrName>
                                        </p:attrNameLst>
                                      </p:cBhvr>
                                      <p:to>
                                        <p:strVal val="visible"/>
                                      </p:to>
                                    </p:set>
                                    <p:anim calcmode="discrete" valueType="clr">
                                      <p:cBhvr override="childStyle">
                                        <p:cTn id="7" dur="80"/>
                                        <p:tgtEl>
                                          <p:spTgt spid="102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6"/>
                                        </p:tgtEl>
                                        <p:attrNameLst>
                                          <p:attrName>fillcolor</p:attrName>
                                        </p:attrNameLst>
                                      </p:cBhvr>
                                      <p:tavLst>
                                        <p:tav tm="0">
                                          <p:val>
                                            <p:clrVal>
                                              <a:schemeClr val="accent2"/>
                                            </p:clrVal>
                                          </p:val>
                                        </p:tav>
                                        <p:tav tm="50000">
                                          <p:val>
                                            <p:clrVal>
                                              <a:schemeClr val="hlink"/>
                                            </p:clrVal>
                                          </p:val>
                                        </p:tav>
                                      </p:tavLst>
                                    </p:anim>
                                    <p:set>
                                      <p:cBhvr>
                                        <p:cTn id="9" dur="80"/>
                                        <p:tgtEl>
                                          <p:spTgt spid="102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47"/>
                                        </p:tgtEl>
                                        <p:attrNameLst>
                                          <p:attrName>style.visibility</p:attrName>
                                        </p:attrNameLst>
                                      </p:cBhvr>
                                      <p:to>
                                        <p:strVal val="visible"/>
                                      </p:to>
                                    </p:set>
                                    <p:anim calcmode="discrete" valueType="clr">
                                      <p:cBhvr override="childStyle">
                                        <p:cTn id="14" dur="80"/>
                                        <p:tgtEl>
                                          <p:spTgt spid="102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7"/>
                                        </p:tgtEl>
                                        <p:attrNameLst>
                                          <p:attrName>fillcolor</p:attrName>
                                        </p:attrNameLst>
                                      </p:cBhvr>
                                      <p:tavLst>
                                        <p:tav tm="0">
                                          <p:val>
                                            <p:clrVal>
                                              <a:schemeClr val="accent2"/>
                                            </p:clrVal>
                                          </p:val>
                                        </p:tav>
                                        <p:tav tm="50000">
                                          <p:val>
                                            <p:clrVal>
                                              <a:schemeClr val="hlink"/>
                                            </p:clrVal>
                                          </p:val>
                                        </p:tav>
                                      </p:tavLst>
                                    </p:anim>
                                    <p:set>
                                      <p:cBhvr>
                                        <p:cTn id="16" dur="80"/>
                                        <p:tgtEl>
                                          <p:spTgt spid="1024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248"/>
                                        </p:tgtEl>
                                        <p:attrNameLst>
                                          <p:attrName>style.visibility</p:attrName>
                                        </p:attrNameLst>
                                      </p:cBhvr>
                                      <p:to>
                                        <p:strVal val="visible"/>
                                      </p:to>
                                    </p:set>
                                    <p:anim calcmode="discrete" valueType="clr">
                                      <p:cBhvr override="childStyle">
                                        <p:cTn id="21" dur="80"/>
                                        <p:tgtEl>
                                          <p:spTgt spid="1024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8"/>
                                        </p:tgtEl>
                                        <p:attrNameLst>
                                          <p:attrName>fillcolor</p:attrName>
                                        </p:attrNameLst>
                                      </p:cBhvr>
                                      <p:tavLst>
                                        <p:tav tm="0">
                                          <p:val>
                                            <p:clrVal>
                                              <a:schemeClr val="accent2"/>
                                            </p:clrVal>
                                          </p:val>
                                        </p:tav>
                                        <p:tav tm="50000">
                                          <p:val>
                                            <p:clrVal>
                                              <a:schemeClr val="hlink"/>
                                            </p:clrVal>
                                          </p:val>
                                        </p:tav>
                                      </p:tavLst>
                                    </p:anim>
                                    <p:set>
                                      <p:cBhvr>
                                        <p:cTn id="23" dur="80"/>
                                        <p:tgtEl>
                                          <p:spTgt spid="1024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49"/>
                                        </p:tgtEl>
                                        <p:attrNameLst>
                                          <p:attrName>style.visibility</p:attrName>
                                        </p:attrNameLst>
                                      </p:cBhvr>
                                      <p:to>
                                        <p:strVal val="visible"/>
                                      </p:to>
                                    </p:set>
                                    <p:anim calcmode="discrete" valueType="clr">
                                      <p:cBhvr override="childStyle">
                                        <p:cTn id="28" dur="80"/>
                                        <p:tgtEl>
                                          <p:spTgt spid="1024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9"/>
                                        </p:tgtEl>
                                        <p:attrNameLst>
                                          <p:attrName>fillcolor</p:attrName>
                                        </p:attrNameLst>
                                      </p:cBhvr>
                                      <p:tavLst>
                                        <p:tav tm="0">
                                          <p:val>
                                            <p:clrVal>
                                              <a:schemeClr val="accent2"/>
                                            </p:clrVal>
                                          </p:val>
                                        </p:tav>
                                        <p:tav tm="50000">
                                          <p:val>
                                            <p:clrVal>
                                              <a:schemeClr val="hlink"/>
                                            </p:clrVal>
                                          </p:val>
                                        </p:tav>
                                      </p:tavLst>
                                    </p:anim>
                                    <p:set>
                                      <p:cBhvr>
                                        <p:cTn id="30" dur="80"/>
                                        <p:tgtEl>
                                          <p:spTgt spid="1024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250"/>
                                        </p:tgtEl>
                                        <p:attrNameLst>
                                          <p:attrName>style.visibility</p:attrName>
                                        </p:attrNameLst>
                                      </p:cBhvr>
                                      <p:to>
                                        <p:strVal val="visible"/>
                                      </p:to>
                                    </p:set>
                                    <p:anim calcmode="discrete" valueType="clr">
                                      <p:cBhvr override="childStyle">
                                        <p:cTn id="35"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50"/>
                                        </p:tgtEl>
                                        <p:attrNameLst>
                                          <p:attrName>fillcolor</p:attrName>
                                        </p:attrNameLst>
                                      </p:cBhvr>
                                      <p:tavLst>
                                        <p:tav tm="0">
                                          <p:val>
                                            <p:clrVal>
                                              <a:schemeClr val="accent2"/>
                                            </p:clrVal>
                                          </p:val>
                                        </p:tav>
                                        <p:tav tm="50000">
                                          <p:val>
                                            <p:clrVal>
                                              <a:schemeClr val="hlink"/>
                                            </p:clrVal>
                                          </p:val>
                                        </p:tav>
                                      </p:tavLst>
                                    </p:anim>
                                    <p:set>
                                      <p:cBhvr>
                                        <p:cTn id="37" dur="80"/>
                                        <p:tgtEl>
                                          <p:spTgt spid="1025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0251"/>
                                        </p:tgtEl>
                                        <p:attrNameLst>
                                          <p:attrName>style.visibility</p:attrName>
                                        </p:attrNameLst>
                                      </p:cBhvr>
                                      <p:to>
                                        <p:strVal val="visible"/>
                                      </p:to>
                                    </p:set>
                                    <p:anim calcmode="discrete" valueType="clr">
                                      <p:cBhvr override="childStyle">
                                        <p:cTn id="42" dur="80"/>
                                        <p:tgtEl>
                                          <p:spTgt spid="1025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51"/>
                                        </p:tgtEl>
                                        <p:attrNameLst>
                                          <p:attrName>fillcolor</p:attrName>
                                        </p:attrNameLst>
                                      </p:cBhvr>
                                      <p:tavLst>
                                        <p:tav tm="0">
                                          <p:val>
                                            <p:clrVal>
                                              <a:schemeClr val="accent2"/>
                                            </p:clrVal>
                                          </p:val>
                                        </p:tav>
                                        <p:tav tm="50000">
                                          <p:val>
                                            <p:clrVal>
                                              <a:schemeClr val="hlink"/>
                                            </p:clrVal>
                                          </p:val>
                                        </p:tav>
                                      </p:tavLst>
                                    </p:anim>
                                    <p:set>
                                      <p:cBhvr>
                                        <p:cTn id="44" dur="80"/>
                                        <p:tgtEl>
                                          <p:spTgt spid="10251"/>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252"/>
                                        </p:tgtEl>
                                        <p:attrNameLst>
                                          <p:attrName>style.visibility</p:attrName>
                                        </p:attrNameLst>
                                      </p:cBhvr>
                                      <p:to>
                                        <p:strVal val="visible"/>
                                      </p:to>
                                    </p:set>
                                    <p:anim calcmode="discrete" valueType="clr">
                                      <p:cBhvr override="childStyle">
                                        <p:cTn id="49"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52"/>
                                        </p:tgtEl>
                                        <p:attrNameLst>
                                          <p:attrName>fillcolor</p:attrName>
                                        </p:attrNameLst>
                                      </p:cBhvr>
                                      <p:tavLst>
                                        <p:tav tm="0">
                                          <p:val>
                                            <p:clrVal>
                                              <a:schemeClr val="accent2"/>
                                            </p:clrVal>
                                          </p:val>
                                        </p:tav>
                                        <p:tav tm="50000">
                                          <p:val>
                                            <p:clrVal>
                                              <a:schemeClr val="hlink"/>
                                            </p:clrVal>
                                          </p:val>
                                        </p:tav>
                                      </p:tavLst>
                                    </p:anim>
                                    <p:set>
                                      <p:cBhvr>
                                        <p:cTn id="51" dur="80"/>
                                        <p:tgtEl>
                                          <p:spTgt spid="1025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0253"/>
                                        </p:tgtEl>
                                        <p:attrNameLst>
                                          <p:attrName>style.visibility</p:attrName>
                                        </p:attrNameLst>
                                      </p:cBhvr>
                                      <p:to>
                                        <p:strVal val="visible"/>
                                      </p:to>
                                    </p:set>
                                    <p:anim calcmode="discrete" valueType="clr">
                                      <p:cBhvr override="childStyle">
                                        <p:cTn id="56" dur="80"/>
                                        <p:tgtEl>
                                          <p:spTgt spid="10253"/>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53"/>
                                        </p:tgtEl>
                                        <p:attrNameLst>
                                          <p:attrName>fillcolor</p:attrName>
                                        </p:attrNameLst>
                                      </p:cBhvr>
                                      <p:tavLst>
                                        <p:tav tm="0">
                                          <p:val>
                                            <p:clrVal>
                                              <a:schemeClr val="accent2"/>
                                            </p:clrVal>
                                          </p:val>
                                        </p:tav>
                                        <p:tav tm="50000">
                                          <p:val>
                                            <p:clrVal>
                                              <a:schemeClr val="hlink"/>
                                            </p:clrVal>
                                          </p:val>
                                        </p:tav>
                                      </p:tavLst>
                                    </p:anim>
                                    <p:set>
                                      <p:cBhvr>
                                        <p:cTn id="58" dur="80"/>
                                        <p:tgtEl>
                                          <p:spTgt spid="10253"/>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0255"/>
                                        </p:tgtEl>
                                        <p:attrNameLst>
                                          <p:attrName>style.visibility</p:attrName>
                                        </p:attrNameLst>
                                      </p:cBhvr>
                                      <p:to>
                                        <p:strVal val="visible"/>
                                      </p:to>
                                    </p:set>
                                    <p:anim calcmode="discrete" valueType="clr">
                                      <p:cBhvr override="childStyle">
                                        <p:cTn id="63" dur="80"/>
                                        <p:tgtEl>
                                          <p:spTgt spid="1025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0255"/>
                                        </p:tgtEl>
                                        <p:attrNameLst>
                                          <p:attrName>fillcolor</p:attrName>
                                        </p:attrNameLst>
                                      </p:cBhvr>
                                      <p:tavLst>
                                        <p:tav tm="0">
                                          <p:val>
                                            <p:clrVal>
                                              <a:schemeClr val="accent2"/>
                                            </p:clrVal>
                                          </p:val>
                                        </p:tav>
                                        <p:tav tm="50000">
                                          <p:val>
                                            <p:clrVal>
                                              <a:schemeClr val="hlink"/>
                                            </p:clrVal>
                                          </p:val>
                                        </p:tav>
                                      </p:tavLst>
                                    </p:anim>
                                    <p:set>
                                      <p:cBhvr>
                                        <p:cTn id="65" dur="80"/>
                                        <p:tgtEl>
                                          <p:spTgt spid="10255"/>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anim calcmode="discrete" valueType="clr">
                                      <p:cBhvr override="childStyle">
                                        <p:cTn id="70"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5"/>
                                        </p:tgtEl>
                                        <p:attrNameLst>
                                          <p:attrName>fillcolor</p:attrName>
                                        </p:attrNameLst>
                                      </p:cBhvr>
                                      <p:tavLst>
                                        <p:tav tm="0">
                                          <p:val>
                                            <p:clrVal>
                                              <a:schemeClr val="accent2"/>
                                            </p:clrVal>
                                          </p:val>
                                        </p:tav>
                                        <p:tav tm="50000">
                                          <p:val>
                                            <p:clrVal>
                                              <a:schemeClr val="hlink"/>
                                            </p:clrVal>
                                          </p:val>
                                        </p:tav>
                                      </p:tavLst>
                                    </p:anim>
                                    <p:set>
                                      <p:cBhvr>
                                        <p:cTn id="72"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7" grpId="0" animBg="1"/>
      <p:bldP spid="10248" grpId="0" animBg="1"/>
      <p:bldP spid="10249" grpId="0" animBg="1"/>
      <p:bldP spid="10250" grpId="0" animBg="1"/>
      <p:bldP spid="10251" grpId="0" animBg="1"/>
      <p:bldP spid="10252" grpId="0" animBg="1"/>
      <p:bldP spid="10253" grpId="0" animBg="1"/>
      <p:bldP spid="10255"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56331">
            <a:off x="5333940" y="3214547"/>
            <a:ext cx="1803583" cy="1903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33798">
            <a:off x="3336230" y="3287473"/>
            <a:ext cx="3269374" cy="216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9"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06328">
            <a:off x="3550480" y="3071194"/>
            <a:ext cx="247939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6290">
            <a:off x="4126212" y="1838082"/>
            <a:ext cx="2066145" cy="188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88345">
            <a:off x="6238891" y="3843410"/>
            <a:ext cx="235389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0" y="2219512"/>
            <a:ext cx="1838742" cy="118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26114" y="1004889"/>
            <a:ext cx="115887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90606" y="2453333"/>
            <a:ext cx="26336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hatqc"/>
          <p:cNvPicPr>
            <a:picLocks noChangeAspect="1" noChangeArrowheads="1"/>
          </p:cNvPicPr>
          <p:nvPr/>
        </p:nvPicPr>
        <p:blipFill>
          <a:blip r:embed="rId10" cstate="print"/>
          <a:srcRect/>
          <a:stretch>
            <a:fillRect/>
          </a:stretch>
        </p:blipFill>
        <p:spPr bwMode="auto">
          <a:xfrm>
            <a:off x="6734101" y="424812"/>
            <a:ext cx="1361387" cy="1050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3" name="Group 18"/>
          <p:cNvGrpSpPr>
            <a:grpSpLocks/>
          </p:cNvGrpSpPr>
          <p:nvPr/>
        </p:nvGrpSpPr>
        <p:grpSpPr bwMode="auto">
          <a:xfrm>
            <a:off x="8561502" y="2649010"/>
            <a:ext cx="1638300" cy="944563"/>
            <a:chOff x="192" y="192"/>
            <a:chExt cx="2592" cy="1496"/>
          </a:xfrm>
        </p:grpSpPr>
        <p:pic>
          <p:nvPicPr>
            <p:cNvPr id="4132" name="Picture 16" descr="dbc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2" y="192"/>
              <a:ext cx="2592" cy="149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3" name="Rectangle 17"/>
            <p:cNvSpPr>
              <a:spLocks noChangeArrowheads="1"/>
            </p:cNvSpPr>
            <p:nvPr/>
          </p:nvSpPr>
          <p:spPr bwMode="auto">
            <a:xfrm>
              <a:off x="1407" y="1230"/>
              <a:ext cx="1374" cy="43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Đồng bằng</a:t>
              </a:r>
            </a:p>
          </p:txBody>
        </p:sp>
      </p:grpSp>
      <p:grpSp>
        <p:nvGrpSpPr>
          <p:cNvPr id="16" name="Group 22"/>
          <p:cNvGrpSpPr>
            <a:grpSpLocks/>
          </p:cNvGrpSpPr>
          <p:nvPr/>
        </p:nvGrpSpPr>
        <p:grpSpPr bwMode="auto">
          <a:xfrm>
            <a:off x="8551936" y="1507762"/>
            <a:ext cx="1639582" cy="1125633"/>
            <a:chOff x="3451" y="-1173"/>
            <a:chExt cx="2575" cy="1604"/>
          </a:xfrm>
        </p:grpSpPr>
        <p:pic>
          <p:nvPicPr>
            <p:cNvPr id="4130" name="Picture 20" descr="taybac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1" y="-1173"/>
              <a:ext cx="2568" cy="153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31" name="Rectangle 21"/>
            <p:cNvSpPr>
              <a:spLocks noChangeArrowheads="1"/>
            </p:cNvSpPr>
            <p:nvPr/>
          </p:nvSpPr>
          <p:spPr bwMode="auto">
            <a:xfrm>
              <a:off x="4832" y="36"/>
              <a:ext cx="1194" cy="39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a:solidFill>
                    <a:srgbClr val="FF0000"/>
                  </a:solidFill>
                  <a:latin typeface="Times New Roman" panose="02020603050405020304" pitchFamily="18" charset="0"/>
                </a:rPr>
                <a:t>Rừng núi</a:t>
              </a:r>
            </a:p>
          </p:txBody>
        </p:sp>
      </p:grpSp>
      <p:grpSp>
        <p:nvGrpSpPr>
          <p:cNvPr id="19" name="Group 26"/>
          <p:cNvGrpSpPr>
            <a:grpSpLocks/>
          </p:cNvGrpSpPr>
          <p:nvPr/>
        </p:nvGrpSpPr>
        <p:grpSpPr bwMode="auto">
          <a:xfrm>
            <a:off x="10250411" y="1503943"/>
            <a:ext cx="1631950" cy="1081732"/>
            <a:chOff x="4422" y="276"/>
            <a:chExt cx="2544" cy="1776"/>
          </a:xfrm>
        </p:grpSpPr>
        <p:pic>
          <p:nvPicPr>
            <p:cNvPr id="4128" name="Picture 24" descr="images642272_ha_long_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22" y="276"/>
              <a:ext cx="2544" cy="1776"/>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9" name="Text Box 25"/>
            <p:cNvSpPr txBox="1">
              <a:spLocks noChangeArrowheads="1"/>
            </p:cNvSpPr>
            <p:nvPr/>
          </p:nvSpPr>
          <p:spPr bwMode="auto">
            <a:xfrm>
              <a:off x="5831" y="1485"/>
              <a:ext cx="1011" cy="45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Biển cả</a:t>
              </a:r>
            </a:p>
          </p:txBody>
        </p:sp>
      </p:grpSp>
      <p:grpSp>
        <p:nvGrpSpPr>
          <p:cNvPr id="22" name="Group 30"/>
          <p:cNvGrpSpPr>
            <a:grpSpLocks/>
          </p:cNvGrpSpPr>
          <p:nvPr/>
        </p:nvGrpSpPr>
        <p:grpSpPr bwMode="auto">
          <a:xfrm>
            <a:off x="10250411" y="2648575"/>
            <a:ext cx="1681162" cy="936032"/>
            <a:chOff x="288" y="1920"/>
            <a:chExt cx="2526" cy="1777"/>
          </a:xfrm>
        </p:grpSpPr>
        <p:pic>
          <p:nvPicPr>
            <p:cNvPr id="4126" name="Picture 28" descr="15-3CD06BaoAnh153201210461194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8" y="1920"/>
              <a:ext cx="2496" cy="1751"/>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27" name="Text Box 29"/>
            <p:cNvSpPr txBox="1">
              <a:spLocks noChangeArrowheads="1"/>
            </p:cNvSpPr>
            <p:nvPr/>
          </p:nvSpPr>
          <p:spPr bwMode="auto">
            <a:xfrm>
              <a:off x="1800" y="3171"/>
              <a:ext cx="1014" cy="5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Cá, tôm</a:t>
              </a:r>
            </a:p>
          </p:txBody>
        </p:sp>
      </p:grpSp>
      <p:grpSp>
        <p:nvGrpSpPr>
          <p:cNvPr id="4111" name="Group 36"/>
          <p:cNvGrpSpPr>
            <a:grpSpLocks/>
          </p:cNvGrpSpPr>
          <p:nvPr/>
        </p:nvGrpSpPr>
        <p:grpSpPr bwMode="auto">
          <a:xfrm>
            <a:off x="8611238" y="4491995"/>
            <a:ext cx="1681162" cy="944562"/>
            <a:chOff x="5795010" y="187882"/>
            <a:chExt cx="4420553" cy="3092529"/>
          </a:xfrm>
        </p:grpSpPr>
        <p:pic>
          <p:nvPicPr>
            <p:cNvPr id="38" name="Picture 7" descr="http://www.thanhnien.com.vn/Pictures20139/CongDong/270913/MuCangChai17.jpg;pv4792c35f23a525dd"/>
            <p:cNvPicPr>
              <a:picLocks noChangeAspect="1" noChangeArrowheads="1"/>
            </p:cNvPicPr>
            <p:nvPr/>
          </p:nvPicPr>
          <p:blipFill>
            <a:blip r:embed="rId15" cstate="print"/>
            <a:srcRect/>
            <a:stretch>
              <a:fillRect/>
            </a:stretch>
          </p:blipFill>
          <p:spPr bwMode="auto">
            <a:xfrm>
              <a:off x="5795010" y="187882"/>
              <a:ext cx="4420553" cy="309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5" name="Text Box 8"/>
            <p:cNvSpPr txBox="1">
              <a:spLocks noChangeArrowheads="1"/>
            </p:cNvSpPr>
            <p:nvPr/>
          </p:nvSpPr>
          <p:spPr bwMode="auto">
            <a:xfrm>
              <a:off x="5795010" y="2357016"/>
              <a:ext cx="3409759" cy="905808"/>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latin typeface="Times New Roman" panose="02020603050405020304" pitchFamily="18" charset="0"/>
                </a:rPr>
                <a:t>Lúa đồng chín </a:t>
              </a:r>
            </a:p>
          </p:txBody>
        </p:sp>
      </p:grpSp>
      <p:grpSp>
        <p:nvGrpSpPr>
          <p:cNvPr id="4112" name="Group 39"/>
          <p:cNvGrpSpPr>
            <a:grpSpLocks/>
          </p:cNvGrpSpPr>
          <p:nvPr/>
        </p:nvGrpSpPr>
        <p:grpSpPr bwMode="auto">
          <a:xfrm>
            <a:off x="10416131" y="4501713"/>
            <a:ext cx="1681161" cy="884252"/>
            <a:chOff x="5795010" y="3429000"/>
            <a:chExt cx="4457700" cy="3286736"/>
          </a:xfrm>
        </p:grpSpPr>
        <p:pic>
          <p:nvPicPr>
            <p:cNvPr id="41" name="Picture 5" descr="cuccm5[1]"/>
            <p:cNvPicPr>
              <a:picLocks noChangeAspect="1" noChangeArrowheads="1"/>
            </p:cNvPicPr>
            <p:nvPr/>
          </p:nvPicPr>
          <p:blipFill>
            <a:blip r:embed="rId16" cstate="print"/>
            <a:srcRect/>
            <a:stretch>
              <a:fillRect/>
            </a:stretch>
          </p:blipFill>
          <p:spPr bwMode="auto">
            <a:xfrm>
              <a:off x="5795010" y="3429000"/>
              <a:ext cx="4457700" cy="32689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3" name="Rectangle 9"/>
            <p:cNvSpPr>
              <a:spLocks noChangeArrowheads="1"/>
            </p:cNvSpPr>
            <p:nvPr/>
          </p:nvSpPr>
          <p:spPr bwMode="auto">
            <a:xfrm>
              <a:off x="8136017" y="5743340"/>
              <a:ext cx="2087600" cy="97239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latin typeface="Times New Roman" panose="02020603050405020304" pitchFamily="18" charset="0"/>
                </a:rPr>
                <a:t>Hoa cúc</a:t>
              </a:r>
            </a:p>
          </p:txBody>
        </p:sp>
      </p:grpSp>
      <p:grpSp>
        <p:nvGrpSpPr>
          <p:cNvPr id="4113" name="Group 42"/>
          <p:cNvGrpSpPr>
            <a:grpSpLocks/>
          </p:cNvGrpSpPr>
          <p:nvPr/>
        </p:nvGrpSpPr>
        <p:grpSpPr bwMode="auto">
          <a:xfrm>
            <a:off x="3839634" y="543098"/>
            <a:ext cx="1976437" cy="1171990"/>
            <a:chOff x="1683383" y="382905"/>
            <a:chExt cx="5027273" cy="2669473"/>
          </a:xfrm>
        </p:grpSpPr>
        <p:pic>
          <p:nvPicPr>
            <p:cNvPr id="44" name="Picture 6" descr="trang-giay"/>
            <p:cNvPicPr>
              <a:picLocks noChangeAspect="1" noChangeArrowheads="1"/>
            </p:cNvPicPr>
            <p:nvPr/>
          </p:nvPicPr>
          <p:blipFill>
            <a:blip r:embed="rId17" cstate="print"/>
            <a:srcRect/>
            <a:stretch>
              <a:fillRect/>
            </a:stretch>
          </p:blipFill>
          <p:spPr bwMode="auto">
            <a:xfrm>
              <a:off x="1707611" y="382905"/>
              <a:ext cx="4086427" cy="2527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21" name="Text Box 10"/>
            <p:cNvSpPr txBox="1">
              <a:spLocks noChangeArrowheads="1"/>
            </p:cNvSpPr>
            <p:nvPr/>
          </p:nvSpPr>
          <p:spPr bwMode="auto">
            <a:xfrm>
              <a:off x="1683383" y="2456502"/>
              <a:ext cx="5027273" cy="595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100">
                  <a:solidFill>
                    <a:srgbClr val="FF0000"/>
                  </a:solidFill>
                  <a:latin typeface="Times New Roman" panose="02020603050405020304" pitchFamily="18" charset="0"/>
                </a:rPr>
                <a:t>Trang giấy trắng tuổi thơ </a:t>
              </a:r>
            </a:p>
          </p:txBody>
        </p:sp>
      </p:grpSp>
      <p:grpSp>
        <p:nvGrpSpPr>
          <p:cNvPr id="4114" name="Group 45"/>
          <p:cNvGrpSpPr>
            <a:grpSpLocks/>
          </p:cNvGrpSpPr>
          <p:nvPr/>
        </p:nvGrpSpPr>
        <p:grpSpPr bwMode="auto">
          <a:xfrm>
            <a:off x="2135905" y="543991"/>
            <a:ext cx="1827213" cy="1147215"/>
            <a:chOff x="-8545797" y="-3591322"/>
            <a:chExt cx="4523367" cy="2711807"/>
          </a:xfrm>
        </p:grpSpPr>
        <p:pic>
          <p:nvPicPr>
            <p:cNvPr id="47" name="Picture 4" descr="1235393809_flower_-_white_rose_for_[1]"/>
            <p:cNvPicPr>
              <a:picLocks noChangeAspect="1" noChangeArrowheads="1"/>
            </p:cNvPicPr>
            <p:nvPr/>
          </p:nvPicPr>
          <p:blipFill>
            <a:blip r:embed="rId18" cstate="print"/>
            <a:srcRect/>
            <a:stretch>
              <a:fillRect/>
            </a:stretch>
          </p:blipFill>
          <p:spPr bwMode="auto">
            <a:xfrm>
              <a:off x="-8545797" y="-3591322"/>
              <a:ext cx="3894576" cy="26493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9" name="Text Box 11"/>
            <p:cNvSpPr txBox="1">
              <a:spLocks noChangeArrowheads="1"/>
            </p:cNvSpPr>
            <p:nvPr/>
          </p:nvSpPr>
          <p:spPr bwMode="auto">
            <a:xfrm>
              <a:off x="-7264395" y="-1534290"/>
              <a:ext cx="3241965" cy="6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0000"/>
                  </a:solidFill>
                  <a:latin typeface="Times New Roman" panose="02020603050405020304" pitchFamily="18" charset="0"/>
                </a:rPr>
                <a:t>Hoa hồng bạch </a:t>
              </a:r>
            </a:p>
          </p:txBody>
        </p:sp>
      </p:grpSp>
      <p:grpSp>
        <p:nvGrpSpPr>
          <p:cNvPr id="4115" name="Group 48"/>
          <p:cNvGrpSpPr>
            <a:grpSpLocks/>
          </p:cNvGrpSpPr>
          <p:nvPr/>
        </p:nvGrpSpPr>
        <p:grpSpPr bwMode="auto">
          <a:xfrm>
            <a:off x="255964" y="543991"/>
            <a:ext cx="1968500" cy="1065213"/>
            <a:chOff x="-2864642" y="1291563"/>
            <a:chExt cx="3921611" cy="2477546"/>
          </a:xfrm>
        </p:grpSpPr>
        <p:pic>
          <p:nvPicPr>
            <p:cNvPr id="50" name="Picture 8" descr="1312345678"/>
            <p:cNvPicPr>
              <a:picLocks noChangeAspect="1" noChangeArrowheads="1"/>
            </p:cNvPicPr>
            <p:nvPr/>
          </p:nvPicPr>
          <p:blipFill>
            <a:blip r:embed="rId19" cstate="print"/>
            <a:srcRect/>
            <a:stretch>
              <a:fillRect/>
            </a:stretch>
          </p:blipFill>
          <p:spPr bwMode="auto">
            <a:xfrm>
              <a:off x="-2864642" y="1291563"/>
              <a:ext cx="3485174" cy="2411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117" name="Text Box 12"/>
            <p:cNvSpPr txBox="1">
              <a:spLocks noChangeArrowheads="1"/>
            </p:cNvSpPr>
            <p:nvPr/>
          </p:nvSpPr>
          <p:spPr bwMode="auto">
            <a:xfrm>
              <a:off x="-1415404" y="3125327"/>
              <a:ext cx="2472373" cy="64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solidFill>
                    <a:srgbClr val="FFFF00"/>
                  </a:solidFill>
                  <a:latin typeface="Times New Roman" panose="02020603050405020304" pitchFamily="18" charset="0"/>
                </a:rPr>
                <a:t>Tóc bạc của bà  </a:t>
              </a:r>
            </a:p>
          </p:txBody>
        </p:sp>
      </p:grpSp>
      <p:grpSp>
        <p:nvGrpSpPr>
          <p:cNvPr id="39" name="Group 38"/>
          <p:cNvGrpSpPr/>
          <p:nvPr/>
        </p:nvGrpSpPr>
        <p:grpSpPr>
          <a:xfrm>
            <a:off x="277977" y="3021372"/>
            <a:ext cx="1475908" cy="1064278"/>
            <a:chOff x="3276598" y="2305812"/>
            <a:chExt cx="2889886" cy="2458270"/>
          </a:xfrm>
        </p:grpSpPr>
        <p:pic>
          <p:nvPicPr>
            <p:cNvPr id="40" name="Picture 7" descr="thandaXKAD"/>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76600" y="2305812"/>
              <a:ext cx="2889884" cy="23119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2" name="Text Box 10"/>
            <p:cNvSpPr txBox="1">
              <a:spLocks noChangeArrowheads="1"/>
            </p:cNvSpPr>
            <p:nvPr/>
          </p:nvSpPr>
          <p:spPr bwMode="auto">
            <a:xfrm>
              <a:off x="3276598" y="4159815"/>
              <a:ext cx="2518836" cy="60426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err="1">
                  <a:solidFill>
                    <a:srgbClr val="FFFF66"/>
                  </a:solidFill>
                  <a:latin typeface="Times New Roman" panose="02020603050405020304" pitchFamily="18" charset="0"/>
                </a:rPr>
                <a:t>Hòn</a:t>
              </a:r>
              <a:r>
                <a:rPr lang="en-US" sz="1100" dirty="0">
                  <a:solidFill>
                    <a:srgbClr val="FFFF66"/>
                  </a:solidFill>
                  <a:latin typeface="Times New Roman" panose="02020603050405020304" pitchFamily="18" charset="0"/>
                </a:rPr>
                <a:t> than </a:t>
              </a:r>
              <a:r>
                <a:rPr lang="en-US" sz="1100" dirty="0" err="1">
                  <a:solidFill>
                    <a:srgbClr val="FFFF66"/>
                  </a:solidFill>
                  <a:latin typeface="Times New Roman" panose="02020603050405020304" pitchFamily="18" charset="0"/>
                </a:rPr>
                <a:t>óng</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ánh</a:t>
              </a:r>
              <a:endParaRPr lang="en-US" sz="1100" dirty="0">
                <a:solidFill>
                  <a:srgbClr val="FFFF66"/>
                </a:solidFill>
                <a:latin typeface="Times New Roman" panose="02020603050405020304" pitchFamily="18" charset="0"/>
              </a:endParaRPr>
            </a:p>
          </p:txBody>
        </p:sp>
      </p:grpSp>
      <p:grpSp>
        <p:nvGrpSpPr>
          <p:cNvPr id="43" name="Group 42"/>
          <p:cNvGrpSpPr/>
          <p:nvPr/>
        </p:nvGrpSpPr>
        <p:grpSpPr>
          <a:xfrm>
            <a:off x="2039324" y="3033279"/>
            <a:ext cx="1406199" cy="1051738"/>
            <a:chOff x="9374167" y="1248868"/>
            <a:chExt cx="2559324" cy="2353753"/>
          </a:xfrm>
        </p:grpSpPr>
        <p:pic>
          <p:nvPicPr>
            <p:cNvPr id="45" name="Picture 9" descr="beyeu"/>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388217" y="1248868"/>
              <a:ext cx="2545274" cy="232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6" name="Text Box 11"/>
            <p:cNvSpPr txBox="1">
              <a:spLocks noChangeArrowheads="1"/>
            </p:cNvSpPr>
            <p:nvPr/>
          </p:nvSpPr>
          <p:spPr bwMode="auto">
            <a:xfrm>
              <a:off x="9374167" y="3017147"/>
              <a:ext cx="2036310" cy="58547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Đôi</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mắt</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bé</a:t>
              </a:r>
              <a:r>
                <a:rPr lang="en-US" sz="1100" dirty="0">
                  <a:solidFill>
                    <a:srgbClr val="FFFF66"/>
                  </a:solidFill>
                  <a:latin typeface="Times New Roman" panose="02020603050405020304" pitchFamily="18" charset="0"/>
                </a:rPr>
                <a:t> </a:t>
              </a:r>
              <a:r>
                <a:rPr lang="en-US" sz="1100" dirty="0" err="1">
                  <a:solidFill>
                    <a:srgbClr val="FFFF66"/>
                  </a:solidFill>
                  <a:latin typeface="Times New Roman" panose="02020603050405020304" pitchFamily="18" charset="0"/>
                </a:rPr>
                <a:t>thơ</a:t>
              </a:r>
              <a:endParaRPr lang="en-US" sz="1100" dirty="0">
                <a:solidFill>
                  <a:srgbClr val="FFFF66"/>
                </a:solidFill>
                <a:latin typeface="Times New Roman" panose="02020603050405020304" pitchFamily="18" charset="0"/>
              </a:endParaRPr>
            </a:p>
          </p:txBody>
        </p:sp>
      </p:grpSp>
      <p:grpSp>
        <p:nvGrpSpPr>
          <p:cNvPr id="51" name="Group 50"/>
          <p:cNvGrpSpPr/>
          <p:nvPr/>
        </p:nvGrpSpPr>
        <p:grpSpPr>
          <a:xfrm>
            <a:off x="253321" y="5613668"/>
            <a:ext cx="1721127" cy="1026453"/>
            <a:chOff x="5181600" y="1366510"/>
            <a:chExt cx="2842260" cy="1765310"/>
          </a:xfrm>
        </p:grpSpPr>
        <p:pic>
          <p:nvPicPr>
            <p:cNvPr id="52" name="Picture 5" descr="04_HoaCaTim[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181600" y="1366510"/>
              <a:ext cx="2842260" cy="1765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3" name="Text Box 6"/>
            <p:cNvSpPr txBox="1">
              <a:spLocks noChangeArrowheads="1"/>
            </p:cNvSpPr>
            <p:nvPr/>
          </p:nvSpPr>
          <p:spPr bwMode="auto">
            <a:xfrm>
              <a:off x="6966596" y="2659557"/>
              <a:ext cx="1057264" cy="449921"/>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a:t>
              </a:r>
              <a:r>
                <a:rPr lang="en-US" sz="1100" dirty="0" err="1">
                  <a:latin typeface="Times New Roman" panose="02020603050405020304" pitchFamily="18" charset="0"/>
                </a:rPr>
                <a:t>cà</a:t>
              </a:r>
              <a:endParaRPr lang="en-US" sz="1100" dirty="0">
                <a:latin typeface="Times New Roman" panose="02020603050405020304" pitchFamily="18" charset="0"/>
              </a:endParaRPr>
            </a:p>
          </p:txBody>
        </p:sp>
      </p:grpSp>
      <p:grpSp>
        <p:nvGrpSpPr>
          <p:cNvPr id="54" name="Group 53"/>
          <p:cNvGrpSpPr/>
          <p:nvPr/>
        </p:nvGrpSpPr>
        <p:grpSpPr>
          <a:xfrm>
            <a:off x="2165943" y="5624098"/>
            <a:ext cx="1678584" cy="1065604"/>
            <a:chOff x="5203371" y="3603545"/>
            <a:chExt cx="2886670" cy="1954054"/>
          </a:xfrm>
        </p:grpSpPr>
        <p:pic>
          <p:nvPicPr>
            <p:cNvPr id="55" name="Picture 4" descr="Nhung-doi-hoa-sim-tim-4[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203371" y="3603545"/>
              <a:ext cx="2886670" cy="1954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6" name="Text Box 7"/>
            <p:cNvSpPr txBox="1">
              <a:spLocks noChangeArrowheads="1"/>
            </p:cNvSpPr>
            <p:nvPr/>
          </p:nvSpPr>
          <p:spPr bwMode="auto">
            <a:xfrm>
              <a:off x="5222713" y="3603545"/>
              <a:ext cx="1239746" cy="479728"/>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100" dirty="0" err="1">
                  <a:latin typeface="Times New Roman" panose="02020603050405020304" pitchFamily="18" charset="0"/>
                </a:rPr>
                <a:t>Hoa</a:t>
              </a:r>
              <a:r>
                <a:rPr lang="en-US" sz="1100" dirty="0">
                  <a:latin typeface="Times New Roman" panose="02020603050405020304" pitchFamily="18" charset="0"/>
                </a:rPr>
                <a:t> sim</a:t>
              </a:r>
            </a:p>
          </p:txBody>
        </p:sp>
      </p:grpSp>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256469" y="5484569"/>
            <a:ext cx="1500312" cy="1120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892554" y="5474136"/>
            <a:ext cx="1488800" cy="1169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Hộp Văn bản 3">
            <a:extLst>
              <a:ext uri="{FF2B5EF4-FFF2-40B4-BE49-F238E27FC236}">
                <a16:creationId xmlns:a16="http://schemas.microsoft.com/office/drawing/2014/main" id="{6C050A44-2347-4188-8501-CB9758EB51FA}"/>
              </a:ext>
            </a:extLst>
          </p:cNvPr>
          <p:cNvSpPr txBox="1"/>
          <p:nvPr/>
        </p:nvSpPr>
        <p:spPr>
          <a:xfrm>
            <a:off x="253321" y="-16299"/>
            <a:ext cx="5472793" cy="461665"/>
          </a:xfrm>
          <a:prstGeom prst="rect">
            <a:avLst/>
          </a:prstGeom>
          <a:noFill/>
        </p:spPr>
        <p:txBody>
          <a:bodyPr wrap="square" rtlCol="0">
            <a:spAutoFit/>
          </a:bodyPr>
          <a:lstStyle/>
          <a:p>
            <a:r>
              <a:rPr lang="en-US" altLang="en-US" sz="2400" b="1">
                <a:solidFill>
                  <a:srgbClr val="008000"/>
                </a:solidFill>
                <a:latin typeface="Times New Roman" panose="02020603050405020304" pitchFamily="18" charset="0"/>
                <a:cs typeface="Times New Roman" panose="02020603050405020304" pitchFamily="18" charset="0"/>
              </a:rPr>
              <a:t>2. Mỗi sắc màu gợi ra những hình ảnh: </a:t>
            </a:r>
            <a:endParaRPr lang="vi-VN" sz="2400"/>
          </a:p>
        </p:txBody>
      </p:sp>
      <p:sp>
        <p:nvSpPr>
          <p:cNvPr id="7" name="Hộp Văn bản 6">
            <a:extLst>
              <a:ext uri="{FF2B5EF4-FFF2-40B4-BE49-F238E27FC236}">
                <a16:creationId xmlns:a16="http://schemas.microsoft.com/office/drawing/2014/main" id="{B90271AA-BE0D-4716-ABD6-A07EA696F751}"/>
              </a:ext>
            </a:extLst>
          </p:cNvPr>
          <p:cNvSpPr txBox="1"/>
          <p:nvPr/>
        </p:nvSpPr>
        <p:spPr>
          <a:xfrm>
            <a:off x="5299447" y="6365520"/>
            <a:ext cx="1457334"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Áo mẹ sờn bạc</a:t>
            </a:r>
            <a:endParaRPr lang="vi-VN" sz="1400">
              <a:solidFill>
                <a:srgbClr val="FFFF0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7F6A287F-DC64-4233-A60F-E050E5305DE8}"/>
              </a:ext>
            </a:extLst>
          </p:cNvPr>
          <p:cNvSpPr txBox="1"/>
          <p:nvPr/>
        </p:nvSpPr>
        <p:spPr>
          <a:xfrm>
            <a:off x="6921039" y="6350661"/>
            <a:ext cx="1647028" cy="307777"/>
          </a:xfrm>
          <a:prstGeom prst="rect">
            <a:avLst/>
          </a:prstGeom>
          <a:noFill/>
        </p:spPr>
        <p:txBody>
          <a:bodyPr wrap="square" rtlCol="0">
            <a:spAutoFit/>
          </a:bodyPr>
          <a:lstStyle/>
          <a:p>
            <a:r>
              <a:rPr lang="en-US" sz="1400">
                <a:solidFill>
                  <a:srgbClr val="FFFF00"/>
                </a:solidFill>
                <a:latin typeface="Arial" panose="020B0604020202020204" pitchFamily="34" charset="0"/>
                <a:cs typeface="Arial" panose="020B0604020202020204" pitchFamily="34" charset="0"/>
              </a:rPr>
              <a:t>Đất đai, gỗ rừng</a:t>
            </a:r>
            <a:endParaRPr lang="vi-VN" sz="1400">
              <a:solidFill>
                <a:srgbClr val="FFFF00"/>
              </a:solidFill>
              <a:latin typeface="Arial" panose="020B0604020202020204" pitchFamily="34" charset="0"/>
              <a:cs typeface="Arial" panose="020B0604020202020204" pitchFamily="34" charset="0"/>
            </a:endParaRPr>
          </a:p>
        </p:txBody>
      </p:sp>
      <p:sp>
        <p:nvSpPr>
          <p:cNvPr id="5" name="Hộp Văn bản 4">
            <a:extLst>
              <a:ext uri="{FF2B5EF4-FFF2-40B4-BE49-F238E27FC236}">
                <a16:creationId xmlns:a16="http://schemas.microsoft.com/office/drawing/2014/main" id="{DB5E2799-ACFE-4261-A4E3-65AD946761B7}"/>
              </a:ext>
            </a:extLst>
          </p:cNvPr>
          <p:cNvSpPr txBox="1"/>
          <p:nvPr/>
        </p:nvSpPr>
        <p:spPr>
          <a:xfrm>
            <a:off x="8215532" y="0"/>
            <a:ext cx="397646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4253965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0"/>
                                        </p:tgtEl>
                                        <p:attrNameLst>
                                          <p:attrName>style.visibility</p:attrName>
                                        </p:attrNameLst>
                                      </p:cBhvr>
                                      <p:to>
                                        <p:strVal val="visible"/>
                                      </p:to>
                                    </p:set>
                                    <p:animEffect transition="in" filter="wipe(left)">
                                      <p:cBhvr>
                                        <p:cTn id="22" dur="500"/>
                                        <p:tgtEl>
                                          <p:spTgt spid="215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par>
                                <p:cTn id="28" presetID="4" presetClass="entr" presetSubtype="16"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wipe(left)">
                                      <p:cBhvr>
                                        <p:cTn id="41" dur="500"/>
                                        <p:tgtEl>
                                          <p:spTgt spid="2151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4111"/>
                                        </p:tgtEl>
                                        <p:attrNameLst>
                                          <p:attrName>style.visibility</p:attrName>
                                        </p:attrNameLst>
                                      </p:cBhvr>
                                      <p:to>
                                        <p:strVal val="visible"/>
                                      </p:to>
                                    </p:set>
                                    <p:animEffect transition="in" filter="wipe(down)">
                                      <p:cBhvr>
                                        <p:cTn id="46" dur="500"/>
                                        <p:tgtEl>
                                          <p:spTgt spid="4111"/>
                                        </p:tgtEl>
                                      </p:cBhvr>
                                    </p:animEffect>
                                  </p:childTnLst>
                                </p:cTn>
                              </p:par>
                              <p:par>
                                <p:cTn id="47" presetID="22" presetClass="entr" presetSubtype="4" fill="hold" nodeType="withEffect">
                                  <p:stCondLst>
                                    <p:cond delay="0"/>
                                  </p:stCondLst>
                                  <p:childTnLst>
                                    <p:set>
                                      <p:cBhvr>
                                        <p:cTn id="48" dur="1" fill="hold">
                                          <p:stCondLst>
                                            <p:cond delay="0"/>
                                          </p:stCondLst>
                                        </p:cTn>
                                        <p:tgtEl>
                                          <p:spTgt spid="4112"/>
                                        </p:tgtEl>
                                        <p:attrNameLst>
                                          <p:attrName>style.visibility</p:attrName>
                                        </p:attrNameLst>
                                      </p:cBhvr>
                                      <p:to>
                                        <p:strVal val="visible"/>
                                      </p:to>
                                    </p:set>
                                    <p:animEffect transition="in" filter="wipe(down)">
                                      <p:cBhvr>
                                        <p:cTn id="49" dur="500"/>
                                        <p:tgtEl>
                                          <p:spTgt spid="41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21512"/>
                                        </p:tgtEl>
                                        <p:attrNameLst>
                                          <p:attrName>style.visibility</p:attrName>
                                        </p:attrNameLst>
                                      </p:cBhvr>
                                      <p:to>
                                        <p:strVal val="visible"/>
                                      </p:to>
                                    </p:set>
                                    <p:animEffect transition="in" filter="wipe(right)">
                                      <p:cBhvr>
                                        <p:cTn id="54" dur="500"/>
                                        <p:tgtEl>
                                          <p:spTgt spid="2151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4114"/>
                                        </p:tgtEl>
                                        <p:attrNameLst>
                                          <p:attrName>style.visibility</p:attrName>
                                        </p:attrNameLst>
                                      </p:cBhvr>
                                      <p:to>
                                        <p:strVal val="visible"/>
                                      </p:to>
                                    </p:set>
                                    <p:animEffect transition="in" filter="wipe(down)">
                                      <p:cBhvr>
                                        <p:cTn id="59" dur="500"/>
                                        <p:tgtEl>
                                          <p:spTgt spid="4114"/>
                                        </p:tgtEl>
                                      </p:cBhvr>
                                    </p:animEffect>
                                  </p:childTnLst>
                                </p:cTn>
                              </p:par>
                              <p:par>
                                <p:cTn id="60" presetID="22" presetClass="entr" presetSubtype="4" fill="hold" nodeType="withEffect">
                                  <p:stCondLst>
                                    <p:cond delay="0"/>
                                  </p:stCondLst>
                                  <p:childTnLst>
                                    <p:set>
                                      <p:cBhvr>
                                        <p:cTn id="61" dur="1" fill="hold">
                                          <p:stCondLst>
                                            <p:cond delay="0"/>
                                          </p:stCondLst>
                                        </p:cTn>
                                        <p:tgtEl>
                                          <p:spTgt spid="4113"/>
                                        </p:tgtEl>
                                        <p:attrNameLst>
                                          <p:attrName>style.visibility</p:attrName>
                                        </p:attrNameLst>
                                      </p:cBhvr>
                                      <p:to>
                                        <p:strVal val="visible"/>
                                      </p:to>
                                    </p:set>
                                    <p:animEffect transition="in" filter="wipe(down)">
                                      <p:cBhvr>
                                        <p:cTn id="62" dur="500"/>
                                        <p:tgtEl>
                                          <p:spTgt spid="4113"/>
                                        </p:tgtEl>
                                      </p:cBhvr>
                                    </p:animEffect>
                                  </p:childTnLst>
                                </p:cTn>
                              </p:par>
                              <p:par>
                                <p:cTn id="63" presetID="22" presetClass="entr" presetSubtype="4" fill="hold" nodeType="withEffect">
                                  <p:stCondLst>
                                    <p:cond delay="0"/>
                                  </p:stCondLst>
                                  <p:childTnLst>
                                    <p:set>
                                      <p:cBhvr>
                                        <p:cTn id="64" dur="1" fill="hold">
                                          <p:stCondLst>
                                            <p:cond delay="0"/>
                                          </p:stCondLst>
                                        </p:cTn>
                                        <p:tgtEl>
                                          <p:spTgt spid="4115"/>
                                        </p:tgtEl>
                                        <p:attrNameLst>
                                          <p:attrName>style.visibility</p:attrName>
                                        </p:attrNameLst>
                                      </p:cBhvr>
                                      <p:to>
                                        <p:strVal val="visible"/>
                                      </p:to>
                                    </p:set>
                                    <p:animEffect transition="in" filter="wipe(down)">
                                      <p:cBhvr>
                                        <p:cTn id="65" dur="500"/>
                                        <p:tgtEl>
                                          <p:spTgt spid="41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21513"/>
                                        </p:tgtEl>
                                        <p:attrNameLst>
                                          <p:attrName>style.visibility</p:attrName>
                                        </p:attrNameLst>
                                      </p:cBhvr>
                                      <p:to>
                                        <p:strVal val="visible"/>
                                      </p:to>
                                    </p:set>
                                    <p:animEffect transition="in" filter="wipe(right)">
                                      <p:cBhvr>
                                        <p:cTn id="70" dur="500"/>
                                        <p:tgtEl>
                                          <p:spTgt spid="2151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down)">
                                      <p:cBhvr>
                                        <p:cTn id="75" dur="500"/>
                                        <p:tgtEl>
                                          <p:spTgt spid="39"/>
                                        </p:tgtEl>
                                      </p:cBhvr>
                                    </p:animEffect>
                                  </p:childTnLst>
                                </p:cTn>
                              </p:par>
                              <p:par>
                                <p:cTn id="76" presetID="22" presetClass="entr" presetSubtype="4"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wipe(down)">
                                      <p:cBhvr>
                                        <p:cTn id="78" dur="500"/>
                                        <p:tgtEl>
                                          <p:spTgt spid="4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2" fill="hold" nodeType="clickEffect">
                                  <p:stCondLst>
                                    <p:cond delay="0"/>
                                  </p:stCondLst>
                                  <p:childTnLst>
                                    <p:set>
                                      <p:cBhvr>
                                        <p:cTn id="82" dur="1" fill="hold">
                                          <p:stCondLst>
                                            <p:cond delay="0"/>
                                          </p:stCondLst>
                                        </p:cTn>
                                        <p:tgtEl>
                                          <p:spTgt spid="21514"/>
                                        </p:tgtEl>
                                        <p:attrNameLst>
                                          <p:attrName>style.visibility</p:attrName>
                                        </p:attrNameLst>
                                      </p:cBhvr>
                                      <p:to>
                                        <p:strVal val="visible"/>
                                      </p:to>
                                    </p:set>
                                    <p:animEffect transition="in" filter="wipe(right)">
                                      <p:cBhvr>
                                        <p:cTn id="83" dur="500"/>
                                        <p:tgtEl>
                                          <p:spTgt spid="2151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wipe(down)">
                                      <p:cBhvr>
                                        <p:cTn id="88" dur="500"/>
                                        <p:tgtEl>
                                          <p:spTgt spid="51"/>
                                        </p:tgtEl>
                                      </p:cBhvr>
                                    </p:animEffect>
                                  </p:childTnLst>
                                </p:cTn>
                              </p:par>
                              <p:par>
                                <p:cTn id="89" presetID="22" presetClass="entr" presetSubtype="4" fill="hold"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nodeType="clickEffect">
                                  <p:stCondLst>
                                    <p:cond delay="0"/>
                                  </p:stCondLst>
                                  <p:childTnLst>
                                    <p:set>
                                      <p:cBhvr>
                                        <p:cTn id="95" dur="1" fill="hold">
                                          <p:stCondLst>
                                            <p:cond delay="0"/>
                                          </p:stCondLst>
                                        </p:cTn>
                                        <p:tgtEl>
                                          <p:spTgt spid="21515"/>
                                        </p:tgtEl>
                                        <p:attrNameLst>
                                          <p:attrName>style.visibility</p:attrName>
                                        </p:attrNameLst>
                                      </p:cBhvr>
                                      <p:to>
                                        <p:strVal val="visible"/>
                                      </p:to>
                                    </p:set>
                                    <p:animEffect transition="in" filter="wipe(left)">
                                      <p:cBhvr>
                                        <p:cTn id="96" dur="500"/>
                                        <p:tgtEl>
                                          <p:spTgt spid="21515"/>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2"/>
                                        </p:tgtEl>
                                        <p:attrNameLst>
                                          <p:attrName>style.visibility</p:attrName>
                                        </p:attrNameLst>
                                      </p:cBhvr>
                                      <p:to>
                                        <p:strVal val="visible"/>
                                      </p:to>
                                    </p:set>
                                    <p:animEffect transition="in" filter="wipe(down)">
                                      <p:cBhvr>
                                        <p:cTn id="101" dur="500"/>
                                        <p:tgtEl>
                                          <p:spTgt spid="2"/>
                                        </p:tgtEl>
                                      </p:cBhvr>
                                    </p:animEffect>
                                  </p:childTnLst>
                                </p:cTn>
                              </p:par>
                              <p:par>
                                <p:cTn id="102" presetID="22" presetClass="entr" presetSubtype="4"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5">
            <a:extLst>
              <a:ext uri="{FF2B5EF4-FFF2-40B4-BE49-F238E27FC236}">
                <a16:creationId xmlns:a16="http://schemas.microsoft.com/office/drawing/2014/main" id="{94D0F162-6E94-4F62-9727-ECB3CE04F326}"/>
              </a:ext>
            </a:extLst>
          </p:cNvPr>
          <p:cNvSpPr txBox="1">
            <a:spLocks noChangeArrowheads="1"/>
          </p:cNvSpPr>
          <p:nvPr/>
        </p:nvSpPr>
        <p:spPr bwMode="auto">
          <a:xfrm>
            <a:off x="414264" y="604912"/>
            <a:ext cx="11441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b="1">
                <a:solidFill>
                  <a:srgbClr val="008000"/>
                </a:solidFill>
                <a:latin typeface="Times New Roman" panose="02020603050405020304" pitchFamily="18" charset="0"/>
                <a:cs typeface="Times New Roman" panose="02020603050405020304" pitchFamily="18" charset="0"/>
              </a:rPr>
              <a:t> 3. Vì sao bạn nhỏ lại yêu tất cả các màu sắc đó?</a:t>
            </a:r>
            <a:endParaRPr lang="en-US" altLang="en-US" sz="2800" b="1" i="1">
              <a:solidFill>
                <a:srgbClr val="008000"/>
              </a:solidFill>
              <a:latin typeface="Times New Roman" panose="02020603050405020304" pitchFamily="18" charset="0"/>
              <a:cs typeface="Times New Roman" panose="02020603050405020304" pitchFamily="18" charset="0"/>
            </a:endParaRPr>
          </a:p>
        </p:txBody>
      </p:sp>
      <p:sp>
        <p:nvSpPr>
          <p:cNvPr id="2" name="Hộp Văn bản 1">
            <a:extLst>
              <a:ext uri="{FF2B5EF4-FFF2-40B4-BE49-F238E27FC236}">
                <a16:creationId xmlns:a16="http://schemas.microsoft.com/office/drawing/2014/main" id="{028F93FA-8E6F-4895-A4C5-3BC6D9C50551}"/>
              </a:ext>
            </a:extLst>
          </p:cNvPr>
          <p:cNvSpPr txBox="1"/>
          <p:nvPr/>
        </p:nvSpPr>
        <p:spPr>
          <a:xfrm>
            <a:off x="414264" y="1252024"/>
            <a:ext cx="11441613"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Vì các màu sắc đó đều gắn với những sự vật, những cảnh vật, những con người mà bạn nhỏ yêu quý.</a:t>
            </a:r>
            <a:endParaRPr lang="vi-VN" sz="2800">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C8A037F0-BFE1-4E5A-9FFE-7AEA48384F52}"/>
              </a:ext>
            </a:extLst>
          </p:cNvPr>
          <p:cNvSpPr txBox="1"/>
          <p:nvPr/>
        </p:nvSpPr>
        <p:spPr>
          <a:xfrm>
            <a:off x="414264" y="2402067"/>
            <a:ext cx="11441613" cy="830997"/>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  </a:t>
            </a:r>
            <a:r>
              <a:rPr lang="en-US" sz="2400" b="1">
                <a:solidFill>
                  <a:schemeClr val="accent6">
                    <a:lumMod val="75000"/>
                  </a:schemeClr>
                </a:solidFill>
                <a:latin typeface="Times New Roman" panose="02020603050405020304" pitchFamily="18" charset="0"/>
                <a:cs typeface="Times New Roman" panose="02020603050405020304" pitchFamily="18" charset="0"/>
              </a:rPr>
              <a:t>* Trong bài thơ, tác giả đã sử dụng những biện pháp nghệ thuật gì? Tác giả sử dụng biện pháp nghệ thuật ấy nhằm mục đích gì?</a:t>
            </a:r>
          </a:p>
        </p:txBody>
      </p:sp>
      <p:sp>
        <p:nvSpPr>
          <p:cNvPr id="4" name="Hộp Văn bản 3">
            <a:extLst>
              <a:ext uri="{FF2B5EF4-FFF2-40B4-BE49-F238E27FC236}">
                <a16:creationId xmlns:a16="http://schemas.microsoft.com/office/drawing/2014/main" id="{347B0FCA-1D70-4C62-BB8E-B632F9CD4664}"/>
              </a:ext>
            </a:extLst>
          </p:cNvPr>
          <p:cNvSpPr txBox="1"/>
          <p:nvPr/>
        </p:nvSpPr>
        <p:spPr>
          <a:xfrm>
            <a:off x="534573" y="3429000"/>
            <a:ext cx="10508566" cy="2123658"/>
          </a:xfrm>
          <a:prstGeom prst="rect">
            <a:avLst/>
          </a:prstGeom>
          <a:noFill/>
        </p:spPr>
        <p:txBody>
          <a:bodyPr wrap="square" rtlCol="0">
            <a:spAutoFit/>
          </a:bodyPr>
          <a:lstStyle/>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nghệ thuật so sánh, liên tưởng và điệp từ “em yêu”.</a:t>
            </a:r>
          </a:p>
          <a:p>
            <a:pPr algn="just">
              <a:spcBef>
                <a:spcPct val="50000"/>
              </a:spcBef>
            </a:pPr>
            <a:r>
              <a:rPr lang="en-US" sz="2400">
                <a:solidFill>
                  <a:schemeClr val="accent5"/>
                </a:solidFill>
                <a:latin typeface="Times New Roman" panose="02020603050405020304" pitchFamily="18" charset="0"/>
                <a:cs typeface="Times New Roman" panose="02020603050405020304" pitchFamily="18" charset="0"/>
              </a:rPr>
              <a:t>     Tác giả sử dụng các biện pháp nghệ thuật ấy nhằm làm cho ng</a:t>
            </a:r>
            <a:r>
              <a:rPr lang="vi-VN" sz="2400">
                <a:solidFill>
                  <a:schemeClr val="accent5"/>
                </a:solidFill>
                <a:latin typeface="Times New Roman" panose="02020603050405020304" pitchFamily="18" charset="0"/>
                <a:cs typeface="Times New Roman" panose="02020603050405020304" pitchFamily="18" charset="0"/>
              </a:rPr>
              <a:t>ười đọc cảm nhận được những màu sắc ấy qua những sự vật, cảnh vật, con người thật sống động, gần gũi, thân quen và thấy được bạn nhỏ rất yêu cảnh vật, con người xung quanh minh, rất yêu quê hương, đất nước.</a:t>
            </a:r>
            <a:endParaRPr lang="en-US" sz="2400">
              <a:solidFill>
                <a:schemeClr val="accent5"/>
              </a:solidFill>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50D1642-A8C7-44DA-9CDE-E27D335FC1D0}"/>
              </a:ext>
            </a:extLst>
          </p:cNvPr>
          <p:cNvSpPr txBox="1"/>
          <p:nvPr/>
        </p:nvSpPr>
        <p:spPr>
          <a:xfrm>
            <a:off x="0" y="0"/>
            <a:ext cx="384048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955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a:extLst>
              <a:ext uri="{FF2B5EF4-FFF2-40B4-BE49-F238E27FC236}">
                <a16:creationId xmlns:a16="http://schemas.microsoft.com/office/drawing/2014/main" id="{A538706D-D5C1-4E79-A22D-3B4E0C40793C}"/>
              </a:ext>
            </a:extLst>
          </p:cNvPr>
          <p:cNvSpPr>
            <a:spLocks noChangeArrowheads="1"/>
          </p:cNvSpPr>
          <p:nvPr/>
        </p:nvSpPr>
        <p:spPr bwMode="auto">
          <a:xfrm>
            <a:off x="4075960" y="589625"/>
            <a:ext cx="4040080" cy="564472"/>
          </a:xfrm>
          <a:prstGeom prst="roundRect">
            <a:avLst>
              <a:gd name="adj" fmla="val 16667"/>
            </a:avLst>
          </a:prstGeom>
          <a:solidFill>
            <a:srgbClr val="0000CC"/>
          </a:solidFill>
          <a:ln w="28575">
            <a:solidFill>
              <a:srgbClr val="0000CC"/>
            </a:solidFill>
            <a:round/>
            <a:headEnd/>
            <a:tailEnd/>
          </a:ln>
          <a:effectLst>
            <a:outerShdw dist="107763" dir="18900000" algn="ctr" rotWithShape="0">
              <a:schemeClr val="bg2">
                <a:alpha val="50000"/>
              </a:scheme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3200" b="1" dirty="0" err="1">
                <a:solidFill>
                  <a:schemeClr val="bg1"/>
                </a:solidFill>
              </a:rPr>
              <a:t>Chọn</a:t>
            </a:r>
            <a:r>
              <a:rPr lang="en-US" altLang="vi-VN" sz="3200" b="1" dirty="0">
                <a:solidFill>
                  <a:schemeClr val="bg1"/>
                </a:solidFill>
              </a:rPr>
              <a:t> </a:t>
            </a:r>
            <a:r>
              <a:rPr lang="en-US" altLang="vi-VN" sz="3200" b="1" dirty="0" err="1">
                <a:solidFill>
                  <a:schemeClr val="bg1"/>
                </a:solidFill>
              </a:rPr>
              <a:t>đáp</a:t>
            </a:r>
            <a:r>
              <a:rPr lang="en-US" altLang="vi-VN" sz="3200" b="1" dirty="0">
                <a:solidFill>
                  <a:schemeClr val="bg1"/>
                </a:solidFill>
              </a:rPr>
              <a:t> </a:t>
            </a:r>
            <a:r>
              <a:rPr lang="en-US" altLang="vi-VN" sz="3200" b="1" dirty="0" err="1">
                <a:solidFill>
                  <a:schemeClr val="bg1"/>
                </a:solidFill>
              </a:rPr>
              <a:t>án</a:t>
            </a:r>
            <a:r>
              <a:rPr lang="en-US" altLang="vi-VN" sz="3200" b="1" dirty="0">
                <a:solidFill>
                  <a:schemeClr val="bg1"/>
                </a:solidFill>
              </a:rPr>
              <a:t> </a:t>
            </a:r>
            <a:r>
              <a:rPr lang="en-US" altLang="vi-VN" sz="3200" b="1" dirty="0" err="1">
                <a:solidFill>
                  <a:schemeClr val="bg1"/>
                </a:solidFill>
              </a:rPr>
              <a:t>đúng</a:t>
            </a:r>
            <a:endParaRPr lang="en-US" altLang="vi-VN" sz="3200" b="1" dirty="0">
              <a:solidFill>
                <a:schemeClr val="bg1"/>
              </a:solidFill>
            </a:endParaRPr>
          </a:p>
        </p:txBody>
      </p:sp>
      <p:sp>
        <p:nvSpPr>
          <p:cNvPr id="18435" name="Text Box 6">
            <a:extLst>
              <a:ext uri="{FF2B5EF4-FFF2-40B4-BE49-F238E27FC236}">
                <a16:creationId xmlns:a16="http://schemas.microsoft.com/office/drawing/2014/main" id="{07889D36-D2F9-44C2-BCF1-A433031F66D2}"/>
              </a:ext>
            </a:extLst>
          </p:cNvPr>
          <p:cNvSpPr txBox="1">
            <a:spLocks noChangeArrowheads="1"/>
          </p:cNvSpPr>
          <p:nvPr/>
        </p:nvSpPr>
        <p:spPr bwMode="auto">
          <a:xfrm>
            <a:off x="2942485" y="27327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a:t>
            </a:r>
          </a:p>
        </p:txBody>
      </p:sp>
      <p:sp>
        <p:nvSpPr>
          <p:cNvPr id="18436" name="Text Box 7">
            <a:extLst>
              <a:ext uri="{FF2B5EF4-FFF2-40B4-BE49-F238E27FC236}">
                <a16:creationId xmlns:a16="http://schemas.microsoft.com/office/drawing/2014/main" id="{B892BE56-E0CD-429C-9567-1C835FF1EBFC}"/>
              </a:ext>
            </a:extLst>
          </p:cNvPr>
          <p:cNvSpPr txBox="1">
            <a:spLocks noChangeArrowheads="1"/>
          </p:cNvSpPr>
          <p:nvPr/>
        </p:nvSpPr>
        <p:spPr bwMode="auto">
          <a:xfrm>
            <a:off x="2942485" y="364715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thể hiện tình yêu của bạn nhỏ đối với quê hương, đất nước.</a:t>
            </a:r>
          </a:p>
        </p:txBody>
      </p:sp>
      <p:sp>
        <p:nvSpPr>
          <p:cNvPr id="13320" name="Text Box 8">
            <a:extLst>
              <a:ext uri="{FF2B5EF4-FFF2-40B4-BE49-F238E27FC236}">
                <a16:creationId xmlns:a16="http://schemas.microsoft.com/office/drawing/2014/main" id="{F605BA3D-951B-42A4-998D-F527FC042A94}"/>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a:solidFill>
                  <a:srgbClr val="0000FF"/>
                </a:solidFill>
              </a:rPr>
              <a:t>   </a:t>
            </a:r>
            <a:r>
              <a:rPr lang="en-US" altLang="vi-VN" sz="2000" b="1">
                <a:solidFill>
                  <a:schemeClr val="tx2"/>
                </a:solidFill>
              </a:rPr>
              <a:t>Bài thơ nói lên tình cảm của bạn nhỏ với những sắc màu, những con người và sự vật xung quanh, qua đó thể hiện tình yêu của bạn với quê hương, đất nước.</a:t>
            </a:r>
          </a:p>
        </p:txBody>
      </p:sp>
      <p:sp>
        <p:nvSpPr>
          <p:cNvPr id="18438" name="AutoShape 9">
            <a:extLst>
              <a:ext uri="{FF2B5EF4-FFF2-40B4-BE49-F238E27FC236}">
                <a16:creationId xmlns:a16="http://schemas.microsoft.com/office/drawing/2014/main" id="{C05681E1-5C04-488D-88F7-2CE024849479}"/>
              </a:ext>
            </a:extLst>
          </p:cNvPr>
          <p:cNvSpPr>
            <a:spLocks noChangeArrowheads="1"/>
          </p:cNvSpPr>
          <p:nvPr/>
        </p:nvSpPr>
        <p:spPr bwMode="auto">
          <a:xfrm>
            <a:off x="2247160" y="27994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a</a:t>
            </a:r>
          </a:p>
        </p:txBody>
      </p:sp>
      <p:sp>
        <p:nvSpPr>
          <p:cNvPr id="18439" name="AutoShape 10">
            <a:extLst>
              <a:ext uri="{FF2B5EF4-FFF2-40B4-BE49-F238E27FC236}">
                <a16:creationId xmlns:a16="http://schemas.microsoft.com/office/drawing/2014/main" id="{71BD659F-26EC-474E-ABBA-EFABD9A1AFDC}"/>
              </a:ext>
            </a:extLst>
          </p:cNvPr>
          <p:cNvSpPr>
            <a:spLocks noChangeArrowheads="1"/>
          </p:cNvSpPr>
          <p:nvPr/>
        </p:nvSpPr>
        <p:spPr bwMode="auto">
          <a:xfrm>
            <a:off x="2247160" y="37138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a:solidFill>
                  <a:schemeClr val="bg1"/>
                </a:solidFill>
              </a:rPr>
              <a:t>b</a:t>
            </a:r>
          </a:p>
        </p:txBody>
      </p:sp>
      <p:sp>
        <p:nvSpPr>
          <p:cNvPr id="18440" name="AutoShape 11">
            <a:extLst>
              <a:ext uri="{FF2B5EF4-FFF2-40B4-BE49-F238E27FC236}">
                <a16:creationId xmlns:a16="http://schemas.microsoft.com/office/drawing/2014/main" id="{3CC42A45-4E8A-4944-9394-AB5C9225B6C8}"/>
              </a:ext>
            </a:extLst>
          </p:cNvPr>
          <p:cNvSpPr>
            <a:spLocks noChangeArrowheads="1"/>
          </p:cNvSpPr>
          <p:nvPr/>
        </p:nvSpPr>
        <p:spPr bwMode="auto">
          <a:xfrm>
            <a:off x="2229698" y="4628225"/>
            <a:ext cx="609600" cy="609600"/>
          </a:xfrm>
          <a:prstGeom prst="octagon">
            <a:avLst>
              <a:gd name="adj" fmla="val 29287"/>
            </a:avLst>
          </a:prstGeom>
          <a:solidFill>
            <a:srgbClr val="800000"/>
          </a:solidFill>
          <a:ln w="381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
        <p:nvSpPr>
          <p:cNvPr id="18442" name="Text Box 6">
            <a:extLst>
              <a:ext uri="{FF2B5EF4-FFF2-40B4-BE49-F238E27FC236}">
                <a16:creationId xmlns:a16="http://schemas.microsoft.com/office/drawing/2014/main" id="{180C281A-A369-419A-974E-58339E8B7D0E}"/>
              </a:ext>
            </a:extLst>
          </p:cNvPr>
          <p:cNvSpPr txBox="1">
            <a:spLocks noChangeArrowheads="1"/>
          </p:cNvSpPr>
          <p:nvPr/>
        </p:nvSpPr>
        <p:spPr bwMode="auto">
          <a:xfrm>
            <a:off x="2659972" y="1366822"/>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800" b="1" dirty="0">
                <a:solidFill>
                  <a:srgbClr val="0000CC"/>
                </a:solidFill>
              </a:rPr>
              <a:t>   </a:t>
            </a:r>
            <a:r>
              <a:rPr lang="en-US" altLang="vi-VN" sz="2800" b="1" dirty="0" err="1">
                <a:solidFill>
                  <a:srgbClr val="0000CC"/>
                </a:solidFill>
              </a:rPr>
              <a:t>Bài</a:t>
            </a:r>
            <a:r>
              <a:rPr lang="en-US" altLang="vi-VN" sz="2800" b="1" dirty="0">
                <a:solidFill>
                  <a:srgbClr val="0000CC"/>
                </a:solidFill>
              </a:rPr>
              <a:t> </a:t>
            </a:r>
            <a:r>
              <a:rPr lang="en-US" altLang="vi-VN" sz="2800" b="1" dirty="0" err="1">
                <a:solidFill>
                  <a:srgbClr val="0000CC"/>
                </a:solidFill>
              </a:rPr>
              <a:t>thơ</a:t>
            </a:r>
            <a:r>
              <a:rPr lang="en-US" altLang="vi-VN" sz="2800" b="1" dirty="0">
                <a:solidFill>
                  <a:srgbClr val="0000CC"/>
                </a:solidFill>
              </a:rPr>
              <a:t> </a:t>
            </a:r>
            <a:r>
              <a:rPr lang="en-US" altLang="vi-VN" sz="2800" b="1" dirty="0" err="1">
                <a:solidFill>
                  <a:srgbClr val="0000CC"/>
                </a:solidFill>
              </a:rPr>
              <a:t>nói</a:t>
            </a:r>
            <a:r>
              <a:rPr lang="en-US" altLang="vi-VN" sz="2800" b="1" dirty="0">
                <a:solidFill>
                  <a:srgbClr val="0000CC"/>
                </a:solidFill>
              </a:rPr>
              <a:t> </a:t>
            </a:r>
            <a:r>
              <a:rPr lang="en-US" altLang="vi-VN" sz="2800" b="1" dirty="0" err="1">
                <a:solidFill>
                  <a:srgbClr val="0000CC"/>
                </a:solidFill>
              </a:rPr>
              <a:t>lên</a:t>
            </a:r>
            <a:r>
              <a:rPr lang="en-US" altLang="vi-VN" sz="2800" b="1" dirty="0">
                <a:solidFill>
                  <a:srgbClr val="0000CC"/>
                </a:solidFill>
              </a:rPr>
              <a:t> </a:t>
            </a:r>
            <a:r>
              <a:rPr lang="en-US" altLang="vi-VN" sz="2800" b="1" dirty="0" err="1">
                <a:solidFill>
                  <a:srgbClr val="0000CC"/>
                </a:solidFill>
              </a:rPr>
              <a:t>điều</a:t>
            </a:r>
            <a:r>
              <a:rPr lang="en-US" altLang="vi-VN" sz="2800" b="1" dirty="0">
                <a:solidFill>
                  <a:srgbClr val="0000CC"/>
                </a:solidFill>
              </a:rPr>
              <a:t> </a:t>
            </a:r>
            <a:r>
              <a:rPr lang="en-US" altLang="vi-VN" sz="2800" b="1" dirty="0" err="1">
                <a:solidFill>
                  <a:srgbClr val="0000CC"/>
                </a:solidFill>
              </a:rPr>
              <a:t>gì</a:t>
            </a:r>
            <a:r>
              <a:rPr lang="en-US" altLang="vi-VN" sz="2800" b="1" dirty="0">
                <a:solidFill>
                  <a:srgbClr val="0000CC"/>
                </a:solidFill>
              </a:rPr>
              <a:t> </a:t>
            </a:r>
            <a:r>
              <a:rPr lang="en-US" altLang="vi-VN" sz="2800" b="1" dirty="0" err="1">
                <a:solidFill>
                  <a:srgbClr val="0000CC"/>
                </a:solidFill>
              </a:rPr>
              <a:t>về</a:t>
            </a:r>
            <a:r>
              <a:rPr lang="en-US" altLang="vi-VN" sz="2800" b="1" dirty="0">
                <a:solidFill>
                  <a:srgbClr val="0000CC"/>
                </a:solidFill>
              </a:rPr>
              <a:t> </a:t>
            </a:r>
            <a:r>
              <a:rPr lang="en-US" altLang="vi-VN" sz="2800" b="1" dirty="0" err="1">
                <a:solidFill>
                  <a:srgbClr val="0000CC"/>
                </a:solidFill>
              </a:rPr>
              <a:t>tình</a:t>
            </a:r>
            <a:r>
              <a:rPr lang="en-US" altLang="vi-VN" sz="2800" b="1" dirty="0">
                <a:solidFill>
                  <a:srgbClr val="0000CC"/>
                </a:solidFill>
              </a:rPr>
              <a:t> </a:t>
            </a:r>
            <a:r>
              <a:rPr lang="en-US" altLang="vi-VN" sz="2800" b="1" dirty="0" err="1">
                <a:solidFill>
                  <a:srgbClr val="0000CC"/>
                </a:solidFill>
              </a:rPr>
              <a:t>cảm</a:t>
            </a:r>
            <a:r>
              <a:rPr lang="en-US" altLang="vi-VN" sz="2800" b="1" dirty="0">
                <a:solidFill>
                  <a:srgbClr val="0000CC"/>
                </a:solidFill>
              </a:rPr>
              <a:t> </a:t>
            </a:r>
            <a:r>
              <a:rPr lang="en-US" altLang="vi-VN" sz="2800" b="1" dirty="0" err="1">
                <a:solidFill>
                  <a:srgbClr val="0000CC"/>
                </a:solidFill>
              </a:rPr>
              <a:t>của</a:t>
            </a:r>
            <a:r>
              <a:rPr lang="en-US" altLang="vi-VN" sz="2800" b="1" dirty="0">
                <a:solidFill>
                  <a:srgbClr val="0000CC"/>
                </a:solidFill>
              </a:rPr>
              <a:t> </a:t>
            </a:r>
            <a:r>
              <a:rPr lang="en-US" altLang="vi-VN" sz="2800" b="1" dirty="0" err="1">
                <a:solidFill>
                  <a:srgbClr val="0000CC"/>
                </a:solidFill>
              </a:rPr>
              <a:t>bạn</a:t>
            </a:r>
            <a:r>
              <a:rPr lang="en-US" altLang="vi-VN" sz="2800" b="1" dirty="0">
                <a:solidFill>
                  <a:srgbClr val="0000CC"/>
                </a:solidFill>
              </a:rPr>
              <a:t> </a:t>
            </a:r>
            <a:r>
              <a:rPr lang="en-US" altLang="vi-VN" sz="2800" b="1" dirty="0" err="1">
                <a:solidFill>
                  <a:srgbClr val="0000CC"/>
                </a:solidFill>
              </a:rPr>
              <a:t>nhỏ</a:t>
            </a:r>
            <a:r>
              <a:rPr lang="en-US" altLang="vi-VN" sz="2800" b="1" dirty="0">
                <a:solidFill>
                  <a:srgbClr val="0000CC"/>
                </a:solidFill>
              </a:rPr>
              <a:t> </a:t>
            </a:r>
            <a:r>
              <a:rPr lang="en-US" altLang="vi-VN" sz="2800" b="1" dirty="0" err="1">
                <a:solidFill>
                  <a:srgbClr val="0000CC"/>
                </a:solidFill>
              </a:rPr>
              <a:t>với</a:t>
            </a:r>
            <a:r>
              <a:rPr lang="en-US" altLang="vi-VN" sz="2800" b="1" dirty="0">
                <a:solidFill>
                  <a:srgbClr val="0000CC"/>
                </a:solidFill>
              </a:rPr>
              <a:t> </a:t>
            </a:r>
            <a:r>
              <a:rPr lang="en-US" altLang="vi-VN" sz="2800" b="1" dirty="0" err="1">
                <a:solidFill>
                  <a:srgbClr val="0000CC"/>
                </a:solidFill>
              </a:rPr>
              <a:t>quê</a:t>
            </a:r>
            <a:r>
              <a:rPr lang="en-US" altLang="vi-VN" sz="2800" b="1" dirty="0">
                <a:solidFill>
                  <a:srgbClr val="0000CC"/>
                </a:solidFill>
              </a:rPr>
              <a:t> </a:t>
            </a:r>
            <a:r>
              <a:rPr lang="en-US" altLang="vi-VN" sz="2800" b="1" dirty="0" err="1">
                <a:solidFill>
                  <a:srgbClr val="0000CC"/>
                </a:solidFill>
              </a:rPr>
              <a:t>hương</a:t>
            </a:r>
            <a:r>
              <a:rPr lang="en-US" altLang="vi-VN" sz="2800" b="1" dirty="0">
                <a:solidFill>
                  <a:srgbClr val="0000CC"/>
                </a:solidFill>
              </a:rPr>
              <a:t>, </a:t>
            </a:r>
            <a:r>
              <a:rPr lang="en-US" altLang="vi-VN" sz="2800" b="1" dirty="0" err="1">
                <a:solidFill>
                  <a:srgbClr val="0000CC"/>
                </a:solidFill>
              </a:rPr>
              <a:t>đất</a:t>
            </a:r>
            <a:r>
              <a:rPr lang="en-US" altLang="vi-VN" sz="2800" b="1" dirty="0">
                <a:solidFill>
                  <a:srgbClr val="0000CC"/>
                </a:solidFill>
              </a:rPr>
              <a:t> </a:t>
            </a:r>
            <a:r>
              <a:rPr lang="en-US" altLang="vi-VN" sz="2800" b="1" dirty="0" err="1">
                <a:solidFill>
                  <a:srgbClr val="0000CC"/>
                </a:solidFill>
              </a:rPr>
              <a:t>nước</a:t>
            </a:r>
            <a:r>
              <a:rPr lang="en-US" altLang="vi-VN" sz="2800" b="1" dirty="0">
                <a:solidFill>
                  <a:srgbClr val="0000CC"/>
                </a:solidFill>
              </a:rPr>
              <a:t>?</a:t>
            </a:r>
          </a:p>
        </p:txBody>
      </p:sp>
      <p:sp>
        <p:nvSpPr>
          <p:cNvPr id="13" name="Text Box 8">
            <a:extLst>
              <a:ext uri="{FF2B5EF4-FFF2-40B4-BE49-F238E27FC236}">
                <a16:creationId xmlns:a16="http://schemas.microsoft.com/office/drawing/2014/main" id="{1947D847-358C-4BD6-870E-ED7FBE5FBC39}"/>
              </a:ext>
            </a:extLst>
          </p:cNvPr>
          <p:cNvSpPr txBox="1">
            <a:spLocks noChangeArrowheads="1"/>
          </p:cNvSpPr>
          <p:nvPr/>
        </p:nvSpPr>
        <p:spPr bwMode="auto">
          <a:xfrm>
            <a:off x="2955185" y="4488526"/>
            <a:ext cx="746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vi-VN" sz="2000" b="1" dirty="0">
                <a:solidFill>
                  <a:srgbClr val="0000FF"/>
                </a:solidFill>
              </a:rPr>
              <a:t>   </a:t>
            </a:r>
            <a:r>
              <a:rPr lang="en-US" altLang="vi-VN" sz="2000" b="1" dirty="0" err="1">
                <a:solidFill>
                  <a:srgbClr val="FF0000"/>
                </a:solidFill>
              </a:rPr>
              <a:t>Bài</a:t>
            </a:r>
            <a:r>
              <a:rPr lang="en-US" altLang="vi-VN" sz="2000" b="1" dirty="0">
                <a:solidFill>
                  <a:srgbClr val="FF0000"/>
                </a:solidFill>
              </a:rPr>
              <a:t> </a:t>
            </a:r>
            <a:r>
              <a:rPr lang="en-US" altLang="vi-VN" sz="2000" b="1" dirty="0" err="1">
                <a:solidFill>
                  <a:srgbClr val="FF0000"/>
                </a:solidFill>
              </a:rPr>
              <a:t>thơ</a:t>
            </a:r>
            <a:r>
              <a:rPr lang="en-US" altLang="vi-VN" sz="2000" b="1" dirty="0">
                <a:solidFill>
                  <a:srgbClr val="FF0000"/>
                </a:solidFill>
              </a:rPr>
              <a:t> </a:t>
            </a:r>
            <a:r>
              <a:rPr lang="en-US" altLang="vi-VN" sz="2000" b="1" dirty="0" err="1">
                <a:solidFill>
                  <a:srgbClr val="FF0000"/>
                </a:solidFill>
              </a:rPr>
              <a:t>nói</a:t>
            </a:r>
            <a:r>
              <a:rPr lang="en-US" altLang="vi-VN" sz="2000" b="1" dirty="0">
                <a:solidFill>
                  <a:srgbClr val="FF0000"/>
                </a:solidFill>
              </a:rPr>
              <a:t> </a:t>
            </a:r>
            <a:r>
              <a:rPr lang="en-US" altLang="vi-VN" sz="2000" b="1" dirty="0" err="1">
                <a:solidFill>
                  <a:srgbClr val="FF0000"/>
                </a:solidFill>
              </a:rPr>
              <a:t>lên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cảm</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nhỏ</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a:t>
            </a:r>
            <a:r>
              <a:rPr lang="en-US" altLang="vi-VN" sz="2000" b="1" dirty="0" err="1">
                <a:solidFill>
                  <a:srgbClr val="FF0000"/>
                </a:solidFill>
              </a:rPr>
              <a:t>sắc</a:t>
            </a:r>
            <a:r>
              <a:rPr lang="en-US" altLang="vi-VN" sz="2000" b="1" dirty="0">
                <a:solidFill>
                  <a:srgbClr val="FF0000"/>
                </a:solidFill>
              </a:rPr>
              <a:t> </a:t>
            </a:r>
            <a:r>
              <a:rPr lang="en-US" altLang="vi-VN" sz="2000" b="1" dirty="0" err="1">
                <a:solidFill>
                  <a:srgbClr val="FF0000"/>
                </a:solidFill>
              </a:rPr>
              <a:t>màu</a:t>
            </a:r>
            <a:r>
              <a:rPr lang="en-US" altLang="vi-VN" sz="2000" b="1" dirty="0">
                <a:solidFill>
                  <a:srgbClr val="FF0000"/>
                </a:solidFill>
              </a:rPr>
              <a:t>, </a:t>
            </a:r>
            <a:r>
              <a:rPr lang="en-US" altLang="vi-VN" sz="2000" b="1" dirty="0" err="1">
                <a:solidFill>
                  <a:srgbClr val="FF0000"/>
                </a:solidFill>
              </a:rPr>
              <a:t>những</a:t>
            </a:r>
            <a:r>
              <a:rPr lang="en-US" altLang="vi-VN" sz="2000" b="1" dirty="0">
                <a:solidFill>
                  <a:srgbClr val="FF0000"/>
                </a:solidFill>
              </a:rPr>
              <a:t> con </a:t>
            </a:r>
            <a:r>
              <a:rPr lang="en-US" altLang="vi-VN" sz="2000" b="1" dirty="0" err="1">
                <a:solidFill>
                  <a:srgbClr val="FF0000"/>
                </a:solidFill>
              </a:rPr>
              <a:t>người</a:t>
            </a:r>
            <a:r>
              <a:rPr lang="en-US" altLang="vi-VN" sz="2000" b="1" dirty="0">
                <a:solidFill>
                  <a:srgbClr val="FF0000"/>
                </a:solidFill>
              </a:rPr>
              <a:t> </a:t>
            </a:r>
            <a:r>
              <a:rPr lang="en-US" altLang="vi-VN" sz="2000" b="1" dirty="0" err="1">
                <a:solidFill>
                  <a:srgbClr val="FF0000"/>
                </a:solidFill>
              </a:rPr>
              <a:t>và</a:t>
            </a:r>
            <a:r>
              <a:rPr lang="en-US" altLang="vi-VN" sz="2000" b="1" dirty="0">
                <a:solidFill>
                  <a:srgbClr val="FF0000"/>
                </a:solidFill>
              </a:rPr>
              <a:t> </a:t>
            </a:r>
            <a:r>
              <a:rPr lang="en-US" altLang="vi-VN" sz="2000" b="1" dirty="0" err="1">
                <a:solidFill>
                  <a:srgbClr val="FF0000"/>
                </a:solidFill>
              </a:rPr>
              <a:t>sự</a:t>
            </a:r>
            <a:r>
              <a:rPr lang="en-US" altLang="vi-VN" sz="2000" b="1" dirty="0">
                <a:solidFill>
                  <a:srgbClr val="FF0000"/>
                </a:solidFill>
              </a:rPr>
              <a:t> </a:t>
            </a:r>
            <a:r>
              <a:rPr lang="en-US" altLang="vi-VN" sz="2000" b="1" dirty="0" err="1">
                <a:solidFill>
                  <a:srgbClr val="FF0000"/>
                </a:solidFill>
              </a:rPr>
              <a:t>vật</a:t>
            </a:r>
            <a:r>
              <a:rPr lang="en-US" altLang="vi-VN" sz="2000" b="1" dirty="0">
                <a:solidFill>
                  <a:srgbClr val="FF0000"/>
                </a:solidFill>
              </a:rPr>
              <a:t> </a:t>
            </a:r>
            <a:r>
              <a:rPr lang="en-US" altLang="vi-VN" sz="2000" b="1" dirty="0" err="1">
                <a:solidFill>
                  <a:srgbClr val="FF0000"/>
                </a:solidFill>
              </a:rPr>
              <a:t>xung</a:t>
            </a:r>
            <a:r>
              <a:rPr lang="en-US" altLang="vi-VN" sz="2000" b="1" dirty="0">
                <a:solidFill>
                  <a:srgbClr val="FF0000"/>
                </a:solidFill>
              </a:rPr>
              <a:t> </a:t>
            </a:r>
            <a:r>
              <a:rPr lang="en-US" altLang="vi-VN" sz="2000" b="1" dirty="0" err="1">
                <a:solidFill>
                  <a:srgbClr val="FF0000"/>
                </a:solidFill>
              </a:rPr>
              <a:t>quanh</a:t>
            </a:r>
            <a:r>
              <a:rPr lang="en-US" altLang="vi-VN" sz="2000" b="1" dirty="0">
                <a:solidFill>
                  <a:srgbClr val="FF0000"/>
                </a:solidFill>
              </a:rPr>
              <a:t>, qua </a:t>
            </a:r>
            <a:r>
              <a:rPr lang="en-US" altLang="vi-VN" sz="2000" b="1" dirty="0" err="1">
                <a:solidFill>
                  <a:srgbClr val="FF0000"/>
                </a:solidFill>
              </a:rPr>
              <a:t>đó</a:t>
            </a:r>
            <a:r>
              <a:rPr lang="en-US" altLang="vi-VN" sz="2000" b="1" dirty="0">
                <a:solidFill>
                  <a:srgbClr val="FF0000"/>
                </a:solidFill>
              </a:rPr>
              <a:t> </a:t>
            </a:r>
            <a:r>
              <a:rPr lang="en-US" altLang="vi-VN" sz="2000" b="1" dirty="0" err="1">
                <a:solidFill>
                  <a:srgbClr val="FF0000"/>
                </a:solidFill>
              </a:rPr>
              <a:t>thể</a:t>
            </a:r>
            <a:r>
              <a:rPr lang="en-US" altLang="vi-VN" sz="2000" b="1" dirty="0">
                <a:solidFill>
                  <a:srgbClr val="FF0000"/>
                </a:solidFill>
              </a:rPr>
              <a:t> </a:t>
            </a:r>
            <a:r>
              <a:rPr lang="en-US" altLang="vi-VN" sz="2000" b="1" dirty="0" err="1">
                <a:solidFill>
                  <a:srgbClr val="FF0000"/>
                </a:solidFill>
              </a:rPr>
              <a:t>hiện</a:t>
            </a:r>
            <a:r>
              <a:rPr lang="en-US" altLang="vi-VN" sz="2000" b="1" dirty="0">
                <a:solidFill>
                  <a:srgbClr val="FF0000"/>
                </a:solidFill>
              </a:rPr>
              <a:t> </a:t>
            </a:r>
            <a:r>
              <a:rPr lang="en-US" altLang="vi-VN" sz="2000" b="1" dirty="0" err="1">
                <a:solidFill>
                  <a:srgbClr val="FF0000"/>
                </a:solidFill>
              </a:rPr>
              <a:t>tình</a:t>
            </a:r>
            <a:r>
              <a:rPr lang="en-US" altLang="vi-VN" sz="2000" b="1" dirty="0">
                <a:solidFill>
                  <a:srgbClr val="FF0000"/>
                </a:solidFill>
              </a:rPr>
              <a:t> </a:t>
            </a:r>
            <a:r>
              <a:rPr lang="en-US" altLang="vi-VN" sz="2000" b="1" dirty="0" err="1">
                <a:solidFill>
                  <a:srgbClr val="FF0000"/>
                </a:solidFill>
              </a:rPr>
              <a:t>yêu</a:t>
            </a:r>
            <a:r>
              <a:rPr lang="en-US" altLang="vi-VN" sz="2000" b="1" dirty="0">
                <a:solidFill>
                  <a:srgbClr val="FF0000"/>
                </a:solidFill>
              </a:rPr>
              <a:t> </a:t>
            </a:r>
            <a:r>
              <a:rPr lang="en-US" altLang="vi-VN" sz="2000" b="1" dirty="0" err="1">
                <a:solidFill>
                  <a:srgbClr val="FF0000"/>
                </a:solidFill>
              </a:rPr>
              <a:t>của</a:t>
            </a:r>
            <a:r>
              <a:rPr lang="en-US" altLang="vi-VN" sz="2000" b="1" dirty="0">
                <a:solidFill>
                  <a:srgbClr val="FF0000"/>
                </a:solidFill>
              </a:rPr>
              <a:t> </a:t>
            </a:r>
            <a:r>
              <a:rPr lang="en-US" altLang="vi-VN" sz="2000" b="1" dirty="0" err="1">
                <a:solidFill>
                  <a:srgbClr val="FF0000"/>
                </a:solidFill>
              </a:rPr>
              <a:t>bạn</a:t>
            </a:r>
            <a:r>
              <a:rPr lang="en-US" altLang="vi-VN" sz="2000" b="1" dirty="0">
                <a:solidFill>
                  <a:srgbClr val="FF0000"/>
                </a:solidFill>
              </a:rPr>
              <a:t> </a:t>
            </a:r>
            <a:r>
              <a:rPr lang="en-US" altLang="vi-VN" sz="2000" b="1" dirty="0" err="1">
                <a:solidFill>
                  <a:srgbClr val="FF0000"/>
                </a:solidFill>
              </a:rPr>
              <a:t>với</a:t>
            </a:r>
            <a:r>
              <a:rPr lang="en-US" altLang="vi-VN" sz="2000" b="1" dirty="0">
                <a:solidFill>
                  <a:srgbClr val="FF0000"/>
                </a:solidFill>
              </a:rPr>
              <a:t> </a:t>
            </a:r>
            <a:r>
              <a:rPr lang="en-US" altLang="vi-VN" sz="2000" b="1" dirty="0" err="1">
                <a:solidFill>
                  <a:srgbClr val="FF0000"/>
                </a:solidFill>
              </a:rPr>
              <a:t>quê</a:t>
            </a:r>
            <a:r>
              <a:rPr lang="en-US" altLang="vi-VN" sz="2000" b="1" dirty="0">
                <a:solidFill>
                  <a:srgbClr val="FF0000"/>
                </a:solidFill>
              </a:rPr>
              <a:t> </a:t>
            </a:r>
            <a:r>
              <a:rPr lang="en-US" altLang="vi-VN" sz="2000" b="1" dirty="0" err="1">
                <a:solidFill>
                  <a:srgbClr val="FF0000"/>
                </a:solidFill>
              </a:rPr>
              <a:t>hương</a:t>
            </a:r>
            <a:r>
              <a:rPr lang="en-US" altLang="vi-VN" sz="2000" b="1" dirty="0">
                <a:solidFill>
                  <a:srgbClr val="FF0000"/>
                </a:solidFill>
              </a:rPr>
              <a:t>, </a:t>
            </a:r>
            <a:r>
              <a:rPr lang="en-US" altLang="vi-VN" sz="2000" b="1" dirty="0" err="1">
                <a:solidFill>
                  <a:srgbClr val="FF0000"/>
                </a:solidFill>
              </a:rPr>
              <a:t>đất</a:t>
            </a:r>
            <a:r>
              <a:rPr lang="en-US" altLang="vi-VN" sz="2000" b="1" dirty="0">
                <a:solidFill>
                  <a:srgbClr val="FF0000"/>
                </a:solidFill>
              </a:rPr>
              <a:t> </a:t>
            </a:r>
            <a:r>
              <a:rPr lang="en-US" altLang="vi-VN" sz="2000" b="1" dirty="0" err="1">
                <a:solidFill>
                  <a:srgbClr val="FF0000"/>
                </a:solidFill>
              </a:rPr>
              <a:t>nước</a:t>
            </a:r>
            <a:r>
              <a:rPr lang="en-US" altLang="vi-VN" sz="2000" b="1" dirty="0">
                <a:solidFill>
                  <a:srgbClr val="FF0000"/>
                </a:solidFill>
              </a:rPr>
              <a:t>.</a:t>
            </a:r>
          </a:p>
        </p:txBody>
      </p:sp>
      <p:sp>
        <p:nvSpPr>
          <p:cNvPr id="12" name="AutoShape 11">
            <a:extLst>
              <a:ext uri="{FF2B5EF4-FFF2-40B4-BE49-F238E27FC236}">
                <a16:creationId xmlns:a16="http://schemas.microsoft.com/office/drawing/2014/main" id="{79B9AE7B-C617-47E7-8AB8-207DCF471377}"/>
              </a:ext>
            </a:extLst>
          </p:cNvPr>
          <p:cNvSpPr>
            <a:spLocks noChangeArrowheads="1"/>
          </p:cNvSpPr>
          <p:nvPr/>
        </p:nvSpPr>
        <p:spPr bwMode="auto">
          <a:xfrm>
            <a:off x="2229698" y="4628225"/>
            <a:ext cx="609600" cy="609600"/>
          </a:xfrm>
          <a:prstGeom prst="octagon">
            <a:avLst>
              <a:gd name="adj" fmla="val 29287"/>
            </a:avLst>
          </a:prstGeom>
          <a:solidFill>
            <a:srgbClr val="F8B323"/>
          </a:solidFill>
          <a:ln w="38100">
            <a:solidFill>
              <a:schemeClr val="hlink"/>
            </a:solidFill>
            <a:miter lim="800000"/>
            <a:headEnd/>
            <a:tailEnd/>
          </a:ln>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vi-VN" sz="4000" b="1" dirty="0">
                <a:solidFill>
                  <a:schemeClr val="bg1"/>
                </a:solidFill>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3320"/>
                                        </p:tgtEl>
                                      </p:cBhvr>
                                    </p:animEffect>
                                    <p:set>
                                      <p:cBhvr>
                                        <p:cTn id="7" dur="1" fill="hold">
                                          <p:stCondLst>
                                            <p:cond delay="499"/>
                                          </p:stCondLst>
                                        </p:cTn>
                                        <p:tgtEl>
                                          <p:spTgt spid="13320"/>
                                        </p:tgtEl>
                                        <p:attrNameLst>
                                          <p:attrName>style.visibility</p:attrName>
                                        </p:attrNameLst>
                                      </p:cBhvr>
                                      <p:to>
                                        <p:strVal val="hidden"/>
                                      </p:to>
                                    </p:se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1" dur="500"/>
                                        <p:tgtEl>
                                          <p:spTgt spid="13">
                                            <p:txEl>
                                              <p:pRg st="0" end="0"/>
                                            </p:txEl>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130" name="Text Box 2">
            <a:extLst>
              <a:ext uri="{FF2B5EF4-FFF2-40B4-BE49-F238E27FC236}">
                <a16:creationId xmlns:a16="http://schemas.microsoft.com/office/drawing/2014/main" id="{0C92E578-7325-41E9-8223-839795ABE8E2}"/>
              </a:ext>
            </a:extLst>
          </p:cNvPr>
          <p:cNvSpPr txBox="1">
            <a:spLocks noChangeArrowheads="1"/>
          </p:cNvSpPr>
          <p:nvPr/>
        </p:nvSpPr>
        <p:spPr bwMode="auto">
          <a:xfrm>
            <a:off x="389105" y="2133601"/>
            <a:ext cx="1157591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sz="2800" dirty="0">
                <a:solidFill>
                  <a:srgbClr val="0000FF"/>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Bài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thơ</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nói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lên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tình</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quê</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hương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đất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nước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với</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sắc</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màu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những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sự</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vật</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đáng</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yêu</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của</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bạn</a:t>
            </a:r>
            <a:r>
              <a:rPr lang="en-US" altLang="en-US" sz="5400" dirty="0">
                <a:solidFill>
                  <a:schemeClr val="tx2"/>
                </a:solidFill>
                <a:latin typeface="Times New Roman" panose="02020603050405020304" pitchFamily="18" charset="0"/>
              </a:rPr>
              <a:t> </a:t>
            </a:r>
            <a:r>
              <a:rPr lang="en-US" altLang="en-US" sz="5400" dirty="0" err="1">
                <a:solidFill>
                  <a:schemeClr val="tx2"/>
                </a:solidFill>
                <a:latin typeface="Times New Roman" panose="02020603050405020304" pitchFamily="18" charset="0"/>
              </a:rPr>
              <a:t>nhỏ</a:t>
            </a:r>
            <a:r>
              <a:rPr lang="en-US" altLang="en-US" sz="5400" dirty="0">
                <a:solidFill>
                  <a:schemeClr val="tx2"/>
                </a:solidFill>
                <a:latin typeface="Times New Roman" panose="02020603050405020304" pitchFamily="18" charset="0"/>
              </a:rPr>
              <a:t>. </a:t>
            </a:r>
          </a:p>
          <a:p>
            <a:pPr algn="just">
              <a:spcBef>
                <a:spcPct val="50000"/>
              </a:spcBef>
              <a:buFontTx/>
              <a:buNone/>
            </a:pPr>
            <a:endParaRPr lang="en-US" altLang="en-US" sz="2800" dirty="0">
              <a:solidFill>
                <a:schemeClr val="tx2"/>
              </a:solidFill>
              <a:latin typeface="Times New Roman" panose="02020603050405020304" pitchFamily="18" charset="0"/>
            </a:endParaRPr>
          </a:p>
        </p:txBody>
      </p:sp>
      <p:sp>
        <p:nvSpPr>
          <p:cNvPr id="21507" name="Text Box 4">
            <a:extLst>
              <a:ext uri="{FF2B5EF4-FFF2-40B4-BE49-F238E27FC236}">
                <a16:creationId xmlns:a16="http://schemas.microsoft.com/office/drawing/2014/main" id="{B3E14CC4-4189-4933-BC7E-41F254D00016}"/>
              </a:ext>
            </a:extLst>
          </p:cNvPr>
          <p:cNvSpPr txBox="1">
            <a:spLocks noChangeArrowheads="1"/>
          </p:cNvSpPr>
          <p:nvPr/>
        </p:nvSpPr>
        <p:spPr bwMode="auto">
          <a:xfrm>
            <a:off x="5169793" y="1298644"/>
            <a:ext cx="2014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3600" u="sng" dirty="0" err="1">
                <a:solidFill>
                  <a:srgbClr val="FF0000"/>
                </a:solidFill>
                <a:latin typeface="Times New Roman" panose="02020603050405020304" pitchFamily="18" charset="0"/>
              </a:rPr>
              <a:t>Nội</a:t>
            </a:r>
            <a:r>
              <a:rPr lang="en-US" altLang="en-US" sz="3600" u="sng" dirty="0">
                <a:solidFill>
                  <a:srgbClr val="FF0000"/>
                </a:solidFill>
                <a:latin typeface="Times New Roman" panose="02020603050405020304" pitchFamily="18" charset="0"/>
              </a:rPr>
              <a:t> dung</a:t>
            </a:r>
            <a:r>
              <a:rPr lang="en-US" altLang="en-US" sz="2800" u="sng" dirty="0">
                <a:solidFill>
                  <a:srgbClr val="FF0000"/>
                </a:solidFill>
                <a:latin typeface="Times New Roman" panose="02020603050405020304" pitchFamily="18" charset="0"/>
              </a:rPr>
              <a:t>:</a:t>
            </a:r>
          </a:p>
        </p:txBody>
      </p:sp>
      <p:sp>
        <p:nvSpPr>
          <p:cNvPr id="2" name="Hình chữ nhật 1">
            <a:extLst>
              <a:ext uri="{FF2B5EF4-FFF2-40B4-BE49-F238E27FC236}">
                <a16:creationId xmlns:a16="http://schemas.microsoft.com/office/drawing/2014/main" id="{690552CC-D798-4000-956B-24F47E4B68C8}"/>
              </a:ext>
            </a:extLst>
          </p:cNvPr>
          <p:cNvSpPr/>
          <p:nvPr/>
        </p:nvSpPr>
        <p:spPr>
          <a:xfrm>
            <a:off x="0" y="0"/>
            <a:ext cx="3832139" cy="369332"/>
          </a:xfrm>
          <a:prstGeom prst="rect">
            <a:avLst/>
          </a:prstGeom>
        </p:spPr>
        <p:txBody>
          <a:bodyPr wrap="none">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Luyện</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tập</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 </a:t>
            </a:r>
          </a:p>
          <a:p>
            <a:pPr algn="ctr" eaLnBrk="1" hangingPunct="1">
              <a:spcBef>
                <a:spcPct val="0"/>
              </a:spcBef>
              <a:buFontTx/>
              <a:buNone/>
            </a:pP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Thực</a:t>
            </a: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 </a:t>
            </a:r>
            <a:r>
              <a:rPr lang="en-US" altLang="en-US" sz="96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96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05463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249071"/>
            <a:ext cx="6566799"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diễn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cảm</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899DDC27-73AC-4D15-8526-DDDD72922A39}"/>
              </a:ext>
            </a:extLst>
          </p:cNvPr>
          <p:cNvSpPr txBox="1"/>
          <p:nvPr/>
        </p:nvSpPr>
        <p:spPr>
          <a:xfrm>
            <a:off x="0" y="0"/>
            <a:ext cx="3924886" cy="646331"/>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rPr>
              <a:t>TRƯỜNG TIỂU HỌC ĐỨC GIANG</a:t>
            </a:r>
          </a:p>
          <a:p>
            <a:endParaRPr lang="vi-VN" dirty="0"/>
          </a:p>
        </p:txBody>
      </p:sp>
    </p:spTree>
    <p:extLst>
      <p:ext uri="{BB962C8B-B14F-4D97-AF65-F5344CB8AC3E}">
        <p14:creationId xmlns:p14="http://schemas.microsoft.com/office/powerpoint/2010/main" val="635955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1157" y="2336860"/>
            <a:ext cx="8535930" cy="1569660"/>
          </a:xfrm>
          <a:prstGeom prst="rect">
            <a:avLst/>
          </a:prstGeom>
          <a:noFill/>
        </p:spPr>
        <p:txBody>
          <a:bodyPr wrap="square" rtlCol="0">
            <a:spAutoFit/>
          </a:bodyPr>
          <a:lstStyle/>
          <a:p>
            <a:pPr algn="just"/>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đọc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toàn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bài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nhẹ</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nhàng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dàn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trải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tha</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thiết</a:t>
            </a:r>
            <a:r>
              <a:rPr lang="en-US" sz="3200" dirty="0">
                <a:solidFill>
                  <a:srgbClr val="0000CC"/>
                </a:solidFill>
                <a:latin typeface="Arial" panose="020B0604020202020204" pitchFamily="34" charset="0"/>
                <a:cs typeface="Arial" panose="020B0604020202020204" pitchFamily="34" charset="0"/>
              </a:rPr>
              <a:t> ở </a:t>
            </a:r>
            <a:r>
              <a:rPr lang="en-US" sz="3200" dirty="0" err="1">
                <a:solidFill>
                  <a:srgbClr val="0000CC"/>
                </a:solidFill>
                <a:latin typeface="Arial" panose="020B0604020202020204" pitchFamily="34" charset="0"/>
                <a:cs typeface="Arial" panose="020B0604020202020204" pitchFamily="34" charset="0"/>
              </a:rPr>
              <a:t>khổ</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thơ</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cuối</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Nhấn</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giọng</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vào</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các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từ</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ngữ</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chỉ</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màu</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sắc</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sự</a:t>
            </a:r>
            <a:r>
              <a:rPr lang="en-US" sz="3200" dirty="0">
                <a:solidFill>
                  <a:srgbClr val="0000CC"/>
                </a:solidFill>
                <a:latin typeface="Arial" panose="020B0604020202020204" pitchFamily="34" charset="0"/>
                <a:cs typeface="Arial" panose="020B0604020202020204" pitchFamily="34" charset="0"/>
              </a:rPr>
              <a:t> </a:t>
            </a:r>
            <a:r>
              <a:rPr lang="en-US" sz="3200" dirty="0" err="1">
                <a:solidFill>
                  <a:srgbClr val="0000CC"/>
                </a:solidFill>
                <a:latin typeface="Arial" panose="020B0604020202020204" pitchFamily="34" charset="0"/>
                <a:cs typeface="Arial" panose="020B0604020202020204" pitchFamily="34" charset="0"/>
              </a:rPr>
              <a:t>vật</a:t>
            </a:r>
            <a:r>
              <a:rPr lang="en-US" sz="3200" dirty="0">
                <a:solidFill>
                  <a:srgbClr val="0000CC"/>
                </a:solidFill>
                <a:latin typeface="Arial" panose="020B0604020202020204" pitchFamily="34" charset="0"/>
                <a:cs typeface="Arial" panose="020B0604020202020204" pitchFamily="34" charset="0"/>
              </a:rPr>
              <a:t>.</a:t>
            </a:r>
          </a:p>
        </p:txBody>
      </p:sp>
      <p:sp>
        <p:nvSpPr>
          <p:cNvPr id="3" name="Rectangle 2"/>
          <p:cNvSpPr/>
          <p:nvPr/>
        </p:nvSpPr>
        <p:spPr>
          <a:xfrm>
            <a:off x="1624628" y="1424814"/>
            <a:ext cx="9560288" cy="584775"/>
          </a:xfrm>
          <a:prstGeom prst="rect">
            <a:avLst/>
          </a:prstGeom>
        </p:spPr>
        <p:txBody>
          <a:bodyPr wrap="square">
            <a:spAutoFit/>
          </a:bodyPr>
          <a:lstStyle/>
          <a:p>
            <a:pPr algn="ctr">
              <a:spcBef>
                <a:spcPct val="50000"/>
              </a:spcBef>
            </a:pPr>
            <a:r>
              <a:rPr lang="en-US" altLang="vi-VN" sz="3200" dirty="0" err="1">
                <a:latin typeface="Arial" panose="020B0604020202020204" pitchFamily="34" charset="0"/>
                <a:cs typeface="Arial" panose="020B0604020202020204" pitchFamily="34" charset="0"/>
              </a:rPr>
              <a:t>Dựa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vào</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nội</a:t>
            </a:r>
            <a:r>
              <a:rPr lang="en-US" altLang="vi-VN" sz="3200" dirty="0">
                <a:latin typeface="Arial" panose="020B0604020202020204" pitchFamily="34" charset="0"/>
                <a:cs typeface="Arial" panose="020B0604020202020204" pitchFamily="34" charset="0"/>
              </a:rPr>
              <a:t> dung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nêu</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giọng</a:t>
            </a:r>
            <a:r>
              <a:rPr lang="en-US" altLang="vi-VN" sz="3200" dirty="0">
                <a:latin typeface="Arial" panose="020B0604020202020204" pitchFamily="34" charset="0"/>
                <a:cs typeface="Arial" panose="020B0604020202020204" pitchFamily="34" charset="0"/>
              </a:rPr>
              <a:t> </a:t>
            </a:r>
            <a:r>
              <a:rPr lang="vi-VN" altLang="vi-VN" sz="3200" dirty="0">
                <a:latin typeface="Arial" panose="020B0604020202020204" pitchFamily="34" charset="0"/>
                <a:cs typeface="Arial" panose="020B0604020202020204" pitchFamily="34" charset="0"/>
              </a:rPr>
              <a:t>đọc</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của</a:t>
            </a:r>
            <a:r>
              <a:rPr lang="en-US" altLang="vi-VN" sz="3200" dirty="0">
                <a:latin typeface="Arial" panose="020B0604020202020204" pitchFamily="34" charset="0"/>
                <a:cs typeface="Arial" panose="020B0604020202020204" pitchFamily="34" charset="0"/>
              </a:rPr>
              <a:t> </a:t>
            </a:r>
            <a:r>
              <a:rPr lang="en-US" altLang="vi-VN" sz="3200" dirty="0" err="1">
                <a:latin typeface="Arial" panose="020B0604020202020204" pitchFamily="34" charset="0"/>
                <a:cs typeface="Arial" panose="020B0604020202020204" pitchFamily="34" charset="0"/>
              </a:rPr>
              <a:t>bài</a:t>
            </a:r>
            <a:r>
              <a:rPr lang="en-US" altLang="vi-VN" sz="3200" dirty="0">
                <a:latin typeface="Arial" panose="020B0604020202020204" pitchFamily="34" charset="0"/>
                <a:cs typeface="Arial" panose="020B0604020202020204" pitchFamily="34" charset="0"/>
              </a:rPr>
              <a:t>?</a:t>
            </a:r>
          </a:p>
        </p:txBody>
      </p:sp>
      <p:sp>
        <p:nvSpPr>
          <p:cNvPr id="4" name="Hộp Văn bản 3">
            <a:extLst>
              <a:ext uri="{FF2B5EF4-FFF2-40B4-BE49-F238E27FC236}">
                <a16:creationId xmlns:a16="http://schemas.microsoft.com/office/drawing/2014/main" id="{EBC5AC7D-B212-4225-88F0-A74D8BFDDFA0}"/>
              </a:ext>
            </a:extLst>
          </p:cNvPr>
          <p:cNvSpPr txBox="1"/>
          <p:nvPr/>
        </p:nvSpPr>
        <p:spPr>
          <a:xfrm>
            <a:off x="154745" y="0"/>
            <a:ext cx="405149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3700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
        <p:nvSpPr>
          <p:cNvPr id="4" name="Hộp Văn bản 3">
            <a:extLst>
              <a:ext uri="{FF2B5EF4-FFF2-40B4-BE49-F238E27FC236}">
                <a16:creationId xmlns:a16="http://schemas.microsoft.com/office/drawing/2014/main" id="{ECFFAFE2-E86A-4452-BE83-6109E8A401FE}"/>
              </a:ext>
            </a:extLst>
          </p:cNvPr>
          <p:cNvSpPr txBox="1"/>
          <p:nvPr/>
        </p:nvSpPr>
        <p:spPr>
          <a:xfrm>
            <a:off x="0"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28850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926254" y="516639"/>
            <a:ext cx="3461544" cy="1815882"/>
          </a:xfrm>
          <a:prstGeom prst="rect">
            <a:avLst/>
          </a:prstGeom>
          <a:solidFill>
            <a:srgbClr val="FF000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đỏ</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Như</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máu</a:t>
            </a:r>
            <a:r>
              <a:rPr lang="en-US" sz="2800" dirty="0">
                <a:solidFill>
                  <a:schemeClr val="bg1"/>
                </a:solidFill>
                <a:latin typeface="Times New Roman" panose="02020603050405020304" pitchFamily="18" charset="0"/>
              </a:rPr>
              <a:t> con </a:t>
            </a:r>
            <a:r>
              <a:rPr lang="en-US" sz="2800" dirty="0" err="1">
                <a:solidFill>
                  <a:schemeClr val="bg1"/>
                </a:solidFill>
                <a:latin typeface="Times New Roman" panose="02020603050405020304" pitchFamily="18" charset="0"/>
              </a:rPr>
              <a:t>tim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cờ</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Tổ</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quốc</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quàng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đội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viên</a:t>
            </a:r>
            <a:r>
              <a:rPr lang="en-US" sz="2800" dirty="0">
                <a:solidFill>
                  <a:schemeClr val="bg1"/>
                </a:solidFill>
                <a:latin typeface="Times New Roman" panose="02020603050405020304" pitchFamily="18" charset="0"/>
              </a:rPr>
              <a:t>.</a:t>
            </a:r>
          </a:p>
        </p:txBody>
      </p:sp>
      <p:sp>
        <p:nvSpPr>
          <p:cNvPr id="4" name="Text Box 6"/>
          <p:cNvSpPr txBox="1">
            <a:spLocks noChangeArrowheads="1"/>
          </p:cNvSpPr>
          <p:nvPr/>
        </p:nvSpPr>
        <p:spPr bwMode="auto">
          <a:xfrm>
            <a:off x="926254" y="2848254"/>
            <a:ext cx="3461544" cy="1815882"/>
          </a:xfrm>
          <a:prstGeom prst="rect">
            <a:avLst/>
          </a:prstGeom>
          <a:solidFill>
            <a:srgbClr val="07C10B"/>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xanh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bằng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núi</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Biển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đầy</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cá</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tôm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Bầu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cao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vợi</a:t>
            </a:r>
            <a:r>
              <a:rPr lang="en-US" sz="2800" dirty="0">
                <a:solidFill>
                  <a:schemeClr val="bg1"/>
                </a:solidFill>
                <a:latin typeface="Times New Roman" panose="02020603050405020304" pitchFamily="18" charset="0"/>
              </a:rPr>
              <a:t>.</a:t>
            </a:r>
          </a:p>
        </p:txBody>
      </p:sp>
      <p:sp>
        <p:nvSpPr>
          <p:cNvPr id="5" name="Text Box 7"/>
          <p:cNvSpPr txBox="1">
            <a:spLocks noChangeArrowheads="1"/>
          </p:cNvSpPr>
          <p:nvPr/>
        </p:nvSpPr>
        <p:spPr bwMode="auto">
          <a:xfrm>
            <a:off x="926254" y="4852603"/>
            <a:ext cx="3461544" cy="1815882"/>
          </a:xfrm>
          <a:prstGeom prst="rect">
            <a:avLst/>
          </a:prstGeom>
          <a:solidFill>
            <a:srgbClr val="F8B323"/>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vàng</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Lúa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đồng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chín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rộ</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cúc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mùa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thu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Nắng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trời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rỡ</a:t>
            </a:r>
            <a:r>
              <a:rPr lang="en-US" sz="2800" dirty="0">
                <a:solidFill>
                  <a:schemeClr val="bg1"/>
                </a:solidFill>
                <a:latin typeface="Times New Roman" panose="02020603050405020304" pitchFamily="18" charset="0"/>
              </a:rPr>
              <a:t>.</a:t>
            </a:r>
          </a:p>
        </p:txBody>
      </p:sp>
      <p:sp>
        <p:nvSpPr>
          <p:cNvPr id="6" name="Text Box 8"/>
          <p:cNvSpPr txBox="1">
            <a:spLocks noChangeArrowheads="1"/>
          </p:cNvSpPr>
          <p:nvPr/>
        </p:nvSpPr>
        <p:spPr bwMode="auto">
          <a:xfrm>
            <a:off x="4664317" y="516639"/>
            <a:ext cx="3560445" cy="1815882"/>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latin typeface="Times New Roman" panose="02020603050405020304" pitchFamily="18" charset="0"/>
              </a:rPr>
              <a:t>Em</a:t>
            </a:r>
            <a:r>
              <a:rPr lang="en-US" sz="2800" dirty="0">
                <a:latin typeface="Times New Roman" panose="02020603050405020304" pitchFamily="18" charset="0"/>
              </a:rPr>
              <a:t> </a:t>
            </a:r>
            <a:r>
              <a:rPr lang="en-US" sz="2800" dirty="0" err="1">
                <a:latin typeface="Times New Roman" panose="02020603050405020304" pitchFamily="18" charset="0"/>
              </a:rPr>
              <a:t>yêu</a:t>
            </a:r>
            <a:r>
              <a:rPr lang="en-US" sz="2800" dirty="0">
                <a:latin typeface="Times New Roman" panose="02020603050405020304" pitchFamily="18" charset="0"/>
              </a:rPr>
              <a:t> </a:t>
            </a:r>
            <a:r>
              <a:rPr lang="en-US" sz="2800" dirty="0" err="1">
                <a:latin typeface="Times New Roman" panose="02020603050405020304" pitchFamily="18" charset="0"/>
              </a:rPr>
              <a:t>màu</a:t>
            </a:r>
            <a:r>
              <a:rPr lang="en-US" sz="2800" dirty="0">
                <a:latin typeface="Times New Roman" panose="02020603050405020304" pitchFamily="18" charset="0"/>
              </a:rPr>
              <a:t> </a:t>
            </a:r>
            <a:r>
              <a:rPr lang="en-US" sz="2800" dirty="0" err="1">
                <a:latin typeface="Times New Roman" panose="02020603050405020304" pitchFamily="18" charset="0"/>
              </a:rPr>
              <a:t>trắng</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Trang</a:t>
            </a:r>
            <a:r>
              <a:rPr lang="en-US" sz="2800" dirty="0">
                <a:latin typeface="Times New Roman" panose="02020603050405020304" pitchFamily="18" charset="0"/>
              </a:rPr>
              <a:t> </a:t>
            </a:r>
            <a:r>
              <a:rPr lang="en-US" sz="2800" dirty="0" err="1">
                <a:latin typeface="Times New Roman" panose="02020603050405020304" pitchFamily="18" charset="0"/>
              </a:rPr>
              <a:t>giấy</a:t>
            </a:r>
            <a:r>
              <a:rPr lang="en-US" sz="2800" dirty="0">
                <a:latin typeface="Times New Roman" panose="02020603050405020304" pitchFamily="18" charset="0"/>
              </a:rPr>
              <a:t> </a:t>
            </a:r>
            <a:r>
              <a:rPr lang="en-US" sz="2800" dirty="0" err="1">
                <a:latin typeface="Times New Roman" panose="02020603050405020304" pitchFamily="18" charset="0"/>
              </a:rPr>
              <a:t>tuổi</a:t>
            </a:r>
            <a:r>
              <a:rPr lang="en-US" sz="2800" dirty="0">
                <a:latin typeface="Times New Roman" panose="02020603050405020304" pitchFamily="18" charset="0"/>
              </a:rPr>
              <a:t> </a:t>
            </a:r>
            <a:r>
              <a:rPr lang="en-US" sz="2800" dirty="0" err="1">
                <a:latin typeface="Times New Roman" panose="02020603050405020304" pitchFamily="18" charset="0"/>
              </a:rPr>
              <a:t>thơ</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Đóa</a:t>
            </a:r>
            <a:r>
              <a:rPr lang="en-US" sz="2800" dirty="0">
                <a:latin typeface="Times New Roman" panose="02020603050405020304" pitchFamily="18" charset="0"/>
              </a:rPr>
              <a:t> </a:t>
            </a:r>
            <a:r>
              <a:rPr lang="en-US" sz="2800" dirty="0" err="1">
                <a:latin typeface="Times New Roman" panose="02020603050405020304" pitchFamily="18" charset="0"/>
              </a:rPr>
              <a:t>hoa</a:t>
            </a:r>
            <a:r>
              <a:rPr lang="en-US" sz="2800" dirty="0">
                <a:latin typeface="Times New Roman" panose="02020603050405020304" pitchFamily="18" charset="0"/>
              </a:rPr>
              <a:t> </a:t>
            </a:r>
            <a:r>
              <a:rPr lang="en-US" sz="2800" dirty="0" err="1">
                <a:latin typeface="Times New Roman" panose="02020603050405020304" pitchFamily="18" charset="0"/>
              </a:rPr>
              <a:t>hồng</a:t>
            </a:r>
            <a:r>
              <a:rPr lang="en-US" sz="2800" dirty="0">
                <a:latin typeface="Times New Roman" panose="02020603050405020304" pitchFamily="18" charset="0"/>
              </a:rPr>
              <a:t> </a:t>
            </a:r>
            <a:r>
              <a:rPr lang="en-US" sz="2800" dirty="0" err="1">
                <a:latin typeface="Times New Roman" panose="02020603050405020304" pitchFamily="18" charset="0"/>
              </a:rPr>
              <a:t>bạch</a:t>
            </a:r>
            <a:r>
              <a:rPr lang="en-US" sz="2800" dirty="0">
                <a:latin typeface="Times New Roman" panose="02020603050405020304" pitchFamily="18" charset="0"/>
              </a:rPr>
              <a:t>,</a:t>
            </a:r>
          </a:p>
          <a:p>
            <a:pPr eaLnBrk="1" hangingPunct="1"/>
            <a:r>
              <a:rPr lang="en-US" sz="2800" dirty="0" err="1">
                <a:latin typeface="Times New Roman" panose="02020603050405020304" pitchFamily="18" charset="0"/>
              </a:rPr>
              <a:t>Mái</a:t>
            </a:r>
            <a:r>
              <a:rPr lang="en-US" sz="2800" dirty="0">
                <a:latin typeface="Times New Roman" panose="02020603050405020304" pitchFamily="18" charset="0"/>
              </a:rPr>
              <a:t> </a:t>
            </a:r>
            <a:r>
              <a:rPr lang="en-US" sz="2800" dirty="0" err="1">
                <a:latin typeface="Times New Roman" panose="02020603050405020304" pitchFamily="18" charset="0"/>
              </a:rPr>
              <a:t>tóc</a:t>
            </a:r>
            <a:r>
              <a:rPr lang="en-US" sz="2800" dirty="0">
                <a:latin typeface="Times New Roman" panose="02020603050405020304" pitchFamily="18" charset="0"/>
              </a:rPr>
              <a:t> </a:t>
            </a:r>
            <a:r>
              <a:rPr lang="en-US" sz="2800" dirty="0" err="1">
                <a:latin typeface="Times New Roman" panose="02020603050405020304" pitchFamily="18" charset="0"/>
              </a:rPr>
              <a:t>của</a:t>
            </a:r>
            <a:r>
              <a:rPr lang="en-US" sz="2800" dirty="0">
                <a:latin typeface="Times New Roman" panose="02020603050405020304" pitchFamily="18" charset="0"/>
              </a:rPr>
              <a:t> </a:t>
            </a:r>
            <a:r>
              <a:rPr lang="en-US" sz="2800" dirty="0" err="1">
                <a:latin typeface="Times New Roman" panose="02020603050405020304" pitchFamily="18" charset="0"/>
              </a:rPr>
              <a:t>bà</a:t>
            </a:r>
            <a:r>
              <a:rPr lang="en-US" sz="2800" dirty="0">
                <a:latin typeface="Times New Roman" panose="02020603050405020304" pitchFamily="18" charset="0"/>
              </a:rPr>
              <a:t>.</a:t>
            </a:r>
          </a:p>
        </p:txBody>
      </p:sp>
      <p:sp>
        <p:nvSpPr>
          <p:cNvPr id="7" name="Text Box 9"/>
          <p:cNvSpPr txBox="1">
            <a:spLocks noChangeArrowheads="1"/>
          </p:cNvSpPr>
          <p:nvPr/>
        </p:nvSpPr>
        <p:spPr bwMode="auto">
          <a:xfrm>
            <a:off x="4664317" y="2841673"/>
            <a:ext cx="3560445" cy="1815882"/>
          </a:xfrm>
          <a:prstGeom prst="rect">
            <a:avLst/>
          </a:prstGeom>
          <a:solidFill>
            <a:schemeClr val="tx1"/>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đen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Hòn</a:t>
            </a:r>
            <a:r>
              <a:rPr lang="en-US" sz="2800" dirty="0">
                <a:solidFill>
                  <a:schemeClr val="bg1"/>
                </a:solidFill>
                <a:latin typeface="Times New Roman" panose="02020603050405020304" pitchFamily="18" charset="0"/>
              </a:rPr>
              <a:t> than </a:t>
            </a:r>
            <a:r>
              <a:rPr lang="en-US" sz="2800" dirty="0" err="1">
                <a:solidFill>
                  <a:schemeClr val="bg1"/>
                </a:solidFill>
                <a:latin typeface="Times New Roman" panose="02020603050405020304" pitchFamily="18" charset="0"/>
              </a:rPr>
              <a:t>óng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ánh</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Đôi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mắt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bé</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Màn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đêm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tĩnh</a:t>
            </a:r>
            <a:r>
              <a:rPr lang="en-US" sz="2800" dirty="0">
                <a:solidFill>
                  <a:schemeClr val="bg1"/>
                </a:solidFill>
                <a:latin typeface="Times New Roman" panose="02020603050405020304" pitchFamily="18" charset="0"/>
              </a:rPr>
              <a:t>.</a:t>
            </a:r>
          </a:p>
        </p:txBody>
      </p:sp>
      <p:sp>
        <p:nvSpPr>
          <p:cNvPr id="8" name="Text Box 10"/>
          <p:cNvSpPr txBox="1">
            <a:spLocks noChangeArrowheads="1"/>
          </p:cNvSpPr>
          <p:nvPr/>
        </p:nvSpPr>
        <p:spPr bwMode="auto">
          <a:xfrm>
            <a:off x="4664317" y="4852603"/>
            <a:ext cx="3560445" cy="1815882"/>
          </a:xfrm>
          <a:prstGeom prst="rect">
            <a:avLst/>
          </a:prstGeom>
          <a:solidFill>
            <a:srgbClr val="7030A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tím</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cà</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hoa</a:t>
            </a:r>
            <a:r>
              <a:rPr lang="en-US" sz="2800" dirty="0">
                <a:solidFill>
                  <a:schemeClr val="bg1"/>
                </a:solidFill>
                <a:latin typeface="Times New Roman" panose="02020603050405020304" pitchFamily="18" charset="0"/>
              </a:rPr>
              <a:t> sim,</a:t>
            </a:r>
          </a:p>
          <a:p>
            <a:pPr eaLnBrk="1" hangingPunct="1"/>
            <a:r>
              <a:rPr lang="en-US" sz="2800" dirty="0" err="1">
                <a:solidFill>
                  <a:schemeClr val="bg1"/>
                </a:solidFill>
                <a:latin typeface="Times New Roman" panose="02020603050405020304" pitchFamily="18" charset="0"/>
              </a:rPr>
              <a:t>Chiếc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khăn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của</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chị</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Nét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mực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chữ</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a:t>
            </a:r>
          </a:p>
        </p:txBody>
      </p:sp>
      <p:sp>
        <p:nvSpPr>
          <p:cNvPr id="9" name="Text Box 11"/>
          <p:cNvSpPr txBox="1">
            <a:spLocks noChangeArrowheads="1"/>
          </p:cNvSpPr>
          <p:nvPr/>
        </p:nvSpPr>
        <p:spPr bwMode="auto">
          <a:xfrm>
            <a:off x="8501281" y="537288"/>
            <a:ext cx="3560445" cy="1815882"/>
          </a:xfrm>
          <a:prstGeom prst="rect">
            <a:avLst/>
          </a:prstGeom>
          <a:solidFill>
            <a:schemeClr val="tx2">
              <a:lumMod val="75000"/>
              <a:lumOff val="25000"/>
            </a:schemeClr>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nâu</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Áo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mẹ</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sờn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bạc</a:t>
            </a:r>
            <a:r>
              <a:rPr lang="en-US" sz="2800" dirty="0">
                <a:solidFill>
                  <a:schemeClr val="bg1"/>
                </a:solidFill>
                <a:latin typeface="Times New Roman" panose="02020603050405020304" pitchFamily="18" charset="0"/>
              </a:rPr>
              <a:t>, </a:t>
            </a:r>
          </a:p>
          <a:p>
            <a:pPr eaLnBrk="1" hangingPunct="1"/>
            <a:r>
              <a:rPr lang="en-US" sz="2800" dirty="0" err="1">
                <a:solidFill>
                  <a:schemeClr val="bg1"/>
                </a:solidFill>
                <a:latin typeface="Times New Roman" panose="02020603050405020304" pitchFamily="18" charset="0"/>
              </a:rPr>
              <a:t>Đất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đai</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cần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cù</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Gỗ</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rừng</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bát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ngát</a:t>
            </a:r>
            <a:r>
              <a:rPr lang="en-US" sz="2800" dirty="0">
                <a:solidFill>
                  <a:schemeClr val="bg1"/>
                </a:solidFill>
                <a:latin typeface="Times New Roman" panose="02020603050405020304" pitchFamily="18" charset="0"/>
              </a:rPr>
              <a:t>.</a:t>
            </a:r>
          </a:p>
        </p:txBody>
      </p:sp>
      <p:sp>
        <p:nvSpPr>
          <p:cNvPr id="10" name="Text Box 12"/>
          <p:cNvSpPr txBox="1">
            <a:spLocks noChangeArrowheads="1"/>
          </p:cNvSpPr>
          <p:nvPr/>
        </p:nvSpPr>
        <p:spPr bwMode="auto">
          <a:xfrm>
            <a:off x="8501281" y="2876390"/>
            <a:ext cx="3544454" cy="1815882"/>
          </a:xfrm>
          <a:prstGeom prst="rect">
            <a:avLst/>
          </a:prstGeom>
          <a:solidFill>
            <a:srgbClr val="0070C0"/>
          </a:solidFill>
          <a:ln>
            <a:noFill/>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dirty="0" err="1">
                <a:solidFill>
                  <a:schemeClr val="bg1"/>
                </a:solidFill>
                <a:latin typeface="Times New Roman" panose="02020603050405020304" pitchFamily="18" charset="0"/>
              </a:rPr>
              <a:t>Trăm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nghìn</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đẹp</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Dành</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cho</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ngoan</a:t>
            </a:r>
            <a:r>
              <a:rPr lang="en-US" sz="2800" dirty="0">
                <a:solidFill>
                  <a:schemeClr val="bg1"/>
                </a:solidFill>
                <a:latin typeface="Times New Roman" panose="02020603050405020304" pitchFamily="18" charset="0"/>
              </a:rPr>
              <a:t>.</a:t>
            </a:r>
          </a:p>
          <a:p>
            <a:pPr eaLnBrk="1" hangingPunct="1"/>
            <a:r>
              <a:rPr lang="en-US" sz="2800" dirty="0" err="1">
                <a:solidFill>
                  <a:schemeClr val="bg1"/>
                </a:solidFill>
                <a:latin typeface="Times New Roman" panose="02020603050405020304" pitchFamily="18" charset="0"/>
              </a:rPr>
              <a:t>Em</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yêu</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tất</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cả</a:t>
            </a:r>
            <a:endParaRPr lang="en-US" sz="2800" dirty="0">
              <a:solidFill>
                <a:schemeClr val="bg1"/>
              </a:solidFill>
              <a:latin typeface="Times New Roman" panose="02020603050405020304" pitchFamily="18" charset="0"/>
            </a:endParaRPr>
          </a:p>
          <a:p>
            <a:pPr eaLnBrk="1" hangingPunct="1"/>
            <a:r>
              <a:rPr lang="en-US" sz="2800" dirty="0" err="1">
                <a:solidFill>
                  <a:schemeClr val="bg1"/>
                </a:solidFill>
                <a:latin typeface="Times New Roman" panose="02020603050405020304" pitchFamily="18" charset="0"/>
              </a:rPr>
              <a:t>Sắc</a:t>
            </a:r>
            <a:r>
              <a:rPr lang="en-US" sz="2800" dirty="0">
                <a:solidFill>
                  <a:schemeClr val="bg1"/>
                </a:solidFill>
                <a:latin typeface="Times New Roman" panose="02020603050405020304" pitchFamily="18" charset="0"/>
              </a:rPr>
              <a:t> </a:t>
            </a:r>
            <a:r>
              <a:rPr lang="en-US" sz="2800" dirty="0" err="1">
                <a:solidFill>
                  <a:schemeClr val="bg1"/>
                </a:solidFill>
                <a:latin typeface="Times New Roman" panose="02020603050405020304" pitchFamily="18" charset="0"/>
              </a:rPr>
              <a:t>màu</a:t>
            </a:r>
            <a:r>
              <a:rPr lang="en-US" sz="2800" dirty="0">
                <a:solidFill>
                  <a:schemeClr val="bg1"/>
                </a:solidFill>
                <a:latin typeface="Times New Roman" panose="02020603050405020304" pitchFamily="18" charset="0"/>
              </a:rPr>
              <a:t> </a:t>
            </a:r>
            <a:r>
              <a:rPr lang="en-US" sz="2800" err="1">
                <a:solidFill>
                  <a:schemeClr val="bg1"/>
                </a:solidFill>
                <a:latin typeface="Times New Roman" panose="02020603050405020304" pitchFamily="18" charset="0"/>
              </a:rPr>
              <a:t>Việt</a:t>
            </a:r>
            <a:r>
              <a:rPr lang="en-US" sz="2800">
                <a:solidFill>
                  <a:schemeClr val="bg1"/>
                </a:solidFill>
                <a:latin typeface="Times New Roman" panose="02020603050405020304" pitchFamily="18" charset="0"/>
              </a:rPr>
              <a:t> Nam</a:t>
            </a:r>
            <a:r>
              <a:rPr lang="en-US" sz="2800" dirty="0">
                <a:solidFill>
                  <a:schemeClr val="bg1"/>
                </a:solidFill>
                <a:latin typeface="Times New Roman" panose="02020603050405020304" pitchFamily="18" charset="0"/>
              </a:rPr>
              <a:t>.</a:t>
            </a:r>
          </a:p>
        </p:txBody>
      </p:sp>
      <p:cxnSp>
        <p:nvCxnSpPr>
          <p:cNvPr id="11" name="Đường nối Thẳng 10">
            <a:extLst>
              <a:ext uri="{FF2B5EF4-FFF2-40B4-BE49-F238E27FC236}">
                <a16:creationId xmlns:a16="http://schemas.microsoft.com/office/drawing/2014/main" id="{93D95B34-9E0D-411E-8389-CEDCC358D13F}"/>
              </a:ext>
            </a:extLst>
          </p:cNvPr>
          <p:cNvCxnSpPr/>
          <p:nvPr/>
        </p:nvCxnSpPr>
        <p:spPr>
          <a:xfrm>
            <a:off x="2180492" y="970671"/>
            <a:ext cx="109728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id="{6E54560E-5C17-45B3-853D-CA7D78C87508}"/>
              </a:ext>
            </a:extLst>
          </p:cNvPr>
          <p:cNvCxnSpPr/>
          <p:nvPr/>
        </p:nvCxnSpPr>
        <p:spPr>
          <a:xfrm>
            <a:off x="1674055" y="1406769"/>
            <a:ext cx="74558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id="{1A6D0370-28A6-49C2-8243-4D42F0D51552}"/>
              </a:ext>
            </a:extLst>
          </p:cNvPr>
          <p:cNvCxnSpPr/>
          <p:nvPr/>
        </p:nvCxnSpPr>
        <p:spPr>
          <a:xfrm>
            <a:off x="926254" y="1800665"/>
            <a:ext cx="93068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Đường nối Thẳng 16">
            <a:extLst>
              <a:ext uri="{FF2B5EF4-FFF2-40B4-BE49-F238E27FC236}">
                <a16:creationId xmlns:a16="http://schemas.microsoft.com/office/drawing/2014/main" id="{35A681A9-7969-46A6-A55F-2C0242B00EC5}"/>
              </a:ext>
            </a:extLst>
          </p:cNvPr>
          <p:cNvCxnSpPr>
            <a:cxnSpLocks/>
          </p:cNvCxnSpPr>
          <p:nvPr/>
        </p:nvCxnSpPr>
        <p:spPr>
          <a:xfrm>
            <a:off x="1055960" y="2205911"/>
            <a:ext cx="160194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Đường nối Thẳng 18">
            <a:extLst>
              <a:ext uri="{FF2B5EF4-FFF2-40B4-BE49-F238E27FC236}">
                <a16:creationId xmlns:a16="http://schemas.microsoft.com/office/drawing/2014/main" id="{A9303BF0-4374-4422-98D1-57AD4A7AF85B}"/>
              </a:ext>
            </a:extLst>
          </p:cNvPr>
          <p:cNvCxnSpPr/>
          <p:nvPr/>
        </p:nvCxnSpPr>
        <p:spPr>
          <a:xfrm>
            <a:off x="2180492" y="3277774"/>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id="{BAE95EB5-EC9C-4AFA-A430-1D054FDA816F}"/>
              </a:ext>
            </a:extLst>
          </p:cNvPr>
          <p:cNvCxnSpPr/>
          <p:nvPr/>
        </p:nvCxnSpPr>
        <p:spPr>
          <a:xfrm>
            <a:off x="1055960" y="3727941"/>
            <a:ext cx="16019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id="{64E1F276-6772-4367-8DA0-DEB7F062CA38}"/>
              </a:ext>
            </a:extLst>
          </p:cNvPr>
          <p:cNvCxnSpPr/>
          <p:nvPr/>
        </p:nvCxnSpPr>
        <p:spPr>
          <a:xfrm>
            <a:off x="2799471" y="3742007"/>
            <a:ext cx="12942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id="{ED23175E-C3C3-49CA-BC18-7C406678B5EF}"/>
              </a:ext>
            </a:extLst>
          </p:cNvPr>
          <p:cNvCxnSpPr/>
          <p:nvPr/>
        </p:nvCxnSpPr>
        <p:spPr>
          <a:xfrm>
            <a:off x="1055960" y="4135903"/>
            <a:ext cx="7478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Đường nối Thẳng 26">
            <a:extLst>
              <a:ext uri="{FF2B5EF4-FFF2-40B4-BE49-F238E27FC236}">
                <a16:creationId xmlns:a16="http://schemas.microsoft.com/office/drawing/2014/main" id="{38EA33C8-D00A-40AD-A74A-9E5F06EFE275}"/>
              </a:ext>
            </a:extLst>
          </p:cNvPr>
          <p:cNvCxnSpPr/>
          <p:nvPr/>
        </p:nvCxnSpPr>
        <p:spPr>
          <a:xfrm>
            <a:off x="926254" y="4545015"/>
            <a:ext cx="12542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Đường nối Thẳng 28">
            <a:extLst>
              <a:ext uri="{FF2B5EF4-FFF2-40B4-BE49-F238E27FC236}">
                <a16:creationId xmlns:a16="http://schemas.microsoft.com/office/drawing/2014/main" id="{6CF2F873-B521-4D9E-B6A7-67A43BBDC45D}"/>
              </a:ext>
            </a:extLst>
          </p:cNvPr>
          <p:cNvCxnSpPr/>
          <p:nvPr/>
        </p:nvCxnSpPr>
        <p:spPr>
          <a:xfrm>
            <a:off x="2180492" y="5289452"/>
            <a:ext cx="1448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Đường nối Thẳng 30">
            <a:extLst>
              <a:ext uri="{FF2B5EF4-FFF2-40B4-BE49-F238E27FC236}">
                <a16:creationId xmlns:a16="http://schemas.microsoft.com/office/drawing/2014/main" id="{F65C3CC4-951F-4232-95CA-0759DF4ED2E6}"/>
              </a:ext>
            </a:extLst>
          </p:cNvPr>
          <p:cNvCxnSpPr>
            <a:stCxn id="5" idx="1"/>
          </p:cNvCxnSpPr>
          <p:nvPr/>
        </p:nvCxnSpPr>
        <p:spPr>
          <a:xfrm flipV="1">
            <a:off x="926254" y="5725551"/>
            <a:ext cx="1493389" cy="34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Đường nối Thẳng 32">
            <a:extLst>
              <a:ext uri="{FF2B5EF4-FFF2-40B4-BE49-F238E27FC236}">
                <a16:creationId xmlns:a16="http://schemas.microsoft.com/office/drawing/2014/main" id="{C9466635-D9EE-4CD9-84BC-B5298EE064C0}"/>
              </a:ext>
            </a:extLst>
          </p:cNvPr>
          <p:cNvCxnSpPr/>
          <p:nvPr/>
        </p:nvCxnSpPr>
        <p:spPr>
          <a:xfrm>
            <a:off x="1055960" y="6133514"/>
            <a:ext cx="11245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Đường nối Thẳng 34">
            <a:extLst>
              <a:ext uri="{FF2B5EF4-FFF2-40B4-BE49-F238E27FC236}">
                <a16:creationId xmlns:a16="http://schemas.microsoft.com/office/drawing/2014/main" id="{BAE200C4-4744-4B12-9356-FA13DFF43504}"/>
              </a:ext>
            </a:extLst>
          </p:cNvPr>
          <p:cNvCxnSpPr/>
          <p:nvPr/>
        </p:nvCxnSpPr>
        <p:spPr>
          <a:xfrm>
            <a:off x="1055960" y="6541477"/>
            <a:ext cx="136368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Đường nối Thẳng 36">
            <a:extLst>
              <a:ext uri="{FF2B5EF4-FFF2-40B4-BE49-F238E27FC236}">
                <a16:creationId xmlns:a16="http://schemas.microsoft.com/office/drawing/2014/main" id="{96A21702-DAD3-4A73-9E26-A7661733A683}"/>
              </a:ext>
            </a:extLst>
          </p:cNvPr>
          <p:cNvCxnSpPr/>
          <p:nvPr/>
        </p:nvCxnSpPr>
        <p:spPr>
          <a:xfrm>
            <a:off x="5950634" y="970671"/>
            <a:ext cx="14067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Đường nối Thẳng 38">
            <a:extLst>
              <a:ext uri="{FF2B5EF4-FFF2-40B4-BE49-F238E27FC236}">
                <a16:creationId xmlns:a16="http://schemas.microsoft.com/office/drawing/2014/main" id="{10EBA069-EC3E-452A-B337-770B7C277F07}"/>
              </a:ext>
            </a:extLst>
          </p:cNvPr>
          <p:cNvCxnSpPr/>
          <p:nvPr/>
        </p:nvCxnSpPr>
        <p:spPr>
          <a:xfrm>
            <a:off x="4839286" y="1406769"/>
            <a:ext cx="14630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Đường nối Thẳng 40">
            <a:extLst>
              <a:ext uri="{FF2B5EF4-FFF2-40B4-BE49-F238E27FC236}">
                <a16:creationId xmlns:a16="http://schemas.microsoft.com/office/drawing/2014/main" id="{BA0ED0BF-A975-4EB8-8364-1ACA7DB2C150}"/>
              </a:ext>
            </a:extLst>
          </p:cNvPr>
          <p:cNvCxnSpPr/>
          <p:nvPr/>
        </p:nvCxnSpPr>
        <p:spPr>
          <a:xfrm>
            <a:off x="4783015" y="1800665"/>
            <a:ext cx="27572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Đường nối Thẳng 42">
            <a:extLst>
              <a:ext uri="{FF2B5EF4-FFF2-40B4-BE49-F238E27FC236}">
                <a16:creationId xmlns:a16="http://schemas.microsoft.com/office/drawing/2014/main" id="{C211A5A6-38E5-46CD-8B56-DF9532DDB3AD}"/>
              </a:ext>
            </a:extLst>
          </p:cNvPr>
          <p:cNvCxnSpPr/>
          <p:nvPr/>
        </p:nvCxnSpPr>
        <p:spPr>
          <a:xfrm>
            <a:off x="4839286" y="2205911"/>
            <a:ext cx="1111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Đường nối Thẳng 44">
            <a:extLst>
              <a:ext uri="{FF2B5EF4-FFF2-40B4-BE49-F238E27FC236}">
                <a16:creationId xmlns:a16="http://schemas.microsoft.com/office/drawing/2014/main" id="{D280D61C-BFE3-4CA2-AC94-921590039EB8}"/>
              </a:ext>
            </a:extLst>
          </p:cNvPr>
          <p:cNvCxnSpPr/>
          <p:nvPr/>
        </p:nvCxnSpPr>
        <p:spPr>
          <a:xfrm>
            <a:off x="5950634" y="3277774"/>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Đường nối Thẳng 46">
            <a:extLst>
              <a:ext uri="{FF2B5EF4-FFF2-40B4-BE49-F238E27FC236}">
                <a16:creationId xmlns:a16="http://schemas.microsoft.com/office/drawing/2014/main" id="{AF018B05-B14D-459D-A3C9-AD9F5A8CBC4D}"/>
              </a:ext>
            </a:extLst>
          </p:cNvPr>
          <p:cNvCxnSpPr/>
          <p:nvPr/>
        </p:nvCxnSpPr>
        <p:spPr>
          <a:xfrm>
            <a:off x="4839286" y="3727941"/>
            <a:ext cx="12567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9" name="Đường nối Thẳng 48">
            <a:extLst>
              <a:ext uri="{FF2B5EF4-FFF2-40B4-BE49-F238E27FC236}">
                <a16:creationId xmlns:a16="http://schemas.microsoft.com/office/drawing/2014/main" id="{CFC37F89-95E4-4A78-9CDC-641B53ED2B56}"/>
              </a:ext>
            </a:extLst>
          </p:cNvPr>
          <p:cNvCxnSpPr/>
          <p:nvPr/>
        </p:nvCxnSpPr>
        <p:spPr>
          <a:xfrm>
            <a:off x="4783015" y="4135903"/>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1" name="Đường nối Thẳng 50">
            <a:extLst>
              <a:ext uri="{FF2B5EF4-FFF2-40B4-BE49-F238E27FC236}">
                <a16:creationId xmlns:a16="http://schemas.microsoft.com/office/drawing/2014/main" id="{E5F92C98-DCFF-4F51-86E2-E21C845C6437}"/>
              </a:ext>
            </a:extLst>
          </p:cNvPr>
          <p:cNvCxnSpPr/>
          <p:nvPr/>
        </p:nvCxnSpPr>
        <p:spPr>
          <a:xfrm>
            <a:off x="4783015" y="4545015"/>
            <a:ext cx="131298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3" name="Đường nối Thẳng 52">
            <a:extLst>
              <a:ext uri="{FF2B5EF4-FFF2-40B4-BE49-F238E27FC236}">
                <a16:creationId xmlns:a16="http://schemas.microsoft.com/office/drawing/2014/main" id="{153118FA-2E1F-4C79-B64C-5391AF8CA691}"/>
              </a:ext>
            </a:extLst>
          </p:cNvPr>
          <p:cNvCxnSpPr/>
          <p:nvPr/>
        </p:nvCxnSpPr>
        <p:spPr>
          <a:xfrm>
            <a:off x="5950634" y="5289452"/>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5" name="Đường nối Thẳng 54">
            <a:extLst>
              <a:ext uri="{FF2B5EF4-FFF2-40B4-BE49-F238E27FC236}">
                <a16:creationId xmlns:a16="http://schemas.microsoft.com/office/drawing/2014/main" id="{AFB28E4D-C791-4A5E-B548-695CAE8280D4}"/>
              </a:ext>
            </a:extLst>
          </p:cNvPr>
          <p:cNvCxnSpPr/>
          <p:nvPr/>
        </p:nvCxnSpPr>
        <p:spPr>
          <a:xfrm>
            <a:off x="4783015" y="5725551"/>
            <a:ext cx="970671"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Đường nối Thẳng 56">
            <a:extLst>
              <a:ext uri="{FF2B5EF4-FFF2-40B4-BE49-F238E27FC236}">
                <a16:creationId xmlns:a16="http://schemas.microsoft.com/office/drawing/2014/main" id="{6B202D43-BD0D-4594-9217-A78AF88EDCA6}"/>
              </a:ext>
            </a:extLst>
          </p:cNvPr>
          <p:cNvCxnSpPr/>
          <p:nvPr/>
        </p:nvCxnSpPr>
        <p:spPr>
          <a:xfrm>
            <a:off x="5950634" y="5725551"/>
            <a:ext cx="125202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9" name="Đường nối Thẳng 58">
            <a:extLst>
              <a:ext uri="{FF2B5EF4-FFF2-40B4-BE49-F238E27FC236}">
                <a16:creationId xmlns:a16="http://schemas.microsoft.com/office/drawing/2014/main" id="{3C0661C8-95FC-4D48-9AD9-B32D427CF706}"/>
              </a:ext>
            </a:extLst>
          </p:cNvPr>
          <p:cNvCxnSpPr/>
          <p:nvPr/>
        </p:nvCxnSpPr>
        <p:spPr>
          <a:xfrm>
            <a:off x="4839286" y="6133514"/>
            <a:ext cx="146304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1" name="Đường nối Thẳng 60">
            <a:extLst>
              <a:ext uri="{FF2B5EF4-FFF2-40B4-BE49-F238E27FC236}">
                <a16:creationId xmlns:a16="http://schemas.microsoft.com/office/drawing/2014/main" id="{5424334D-5208-42A4-9E18-C20865250E54}"/>
              </a:ext>
            </a:extLst>
          </p:cNvPr>
          <p:cNvCxnSpPr/>
          <p:nvPr/>
        </p:nvCxnSpPr>
        <p:spPr>
          <a:xfrm>
            <a:off x="4783015" y="6541477"/>
            <a:ext cx="116761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Đường nối Thẳng 62">
            <a:extLst>
              <a:ext uri="{FF2B5EF4-FFF2-40B4-BE49-F238E27FC236}">
                <a16:creationId xmlns:a16="http://schemas.microsoft.com/office/drawing/2014/main" id="{3C4389BB-11B7-4CFE-9AAB-5D5EC01AEB0A}"/>
              </a:ext>
            </a:extLst>
          </p:cNvPr>
          <p:cNvCxnSpPr/>
          <p:nvPr/>
        </p:nvCxnSpPr>
        <p:spPr>
          <a:xfrm>
            <a:off x="9777046" y="970671"/>
            <a:ext cx="123795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5" name="Đường nối Thẳng 64">
            <a:extLst>
              <a:ext uri="{FF2B5EF4-FFF2-40B4-BE49-F238E27FC236}">
                <a16:creationId xmlns:a16="http://schemas.microsoft.com/office/drawing/2014/main" id="{93502F3C-8DE5-44A5-9107-2B02CF57517B}"/>
              </a:ext>
            </a:extLst>
          </p:cNvPr>
          <p:cNvCxnSpPr/>
          <p:nvPr/>
        </p:nvCxnSpPr>
        <p:spPr>
          <a:xfrm>
            <a:off x="8637563" y="1406769"/>
            <a:ext cx="984739"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7" name="Đường nối Thẳng 66">
            <a:extLst>
              <a:ext uri="{FF2B5EF4-FFF2-40B4-BE49-F238E27FC236}">
                <a16:creationId xmlns:a16="http://schemas.microsoft.com/office/drawing/2014/main" id="{383A7744-4275-40AF-93B0-B990678DFB48}"/>
              </a:ext>
            </a:extLst>
          </p:cNvPr>
          <p:cNvCxnSpPr/>
          <p:nvPr/>
        </p:nvCxnSpPr>
        <p:spPr>
          <a:xfrm>
            <a:off x="8623495" y="1800665"/>
            <a:ext cx="102694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9" name="Đường nối Thẳng 68">
            <a:extLst>
              <a:ext uri="{FF2B5EF4-FFF2-40B4-BE49-F238E27FC236}">
                <a16:creationId xmlns:a16="http://schemas.microsoft.com/office/drawing/2014/main" id="{AB4BA7A4-0C15-4767-8CA8-CDACF6AF318A}"/>
              </a:ext>
            </a:extLst>
          </p:cNvPr>
          <p:cNvCxnSpPr/>
          <p:nvPr/>
        </p:nvCxnSpPr>
        <p:spPr>
          <a:xfrm>
            <a:off x="8637563" y="2205911"/>
            <a:ext cx="1139483"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Đường nối Thẳng 70">
            <a:extLst>
              <a:ext uri="{FF2B5EF4-FFF2-40B4-BE49-F238E27FC236}">
                <a16:creationId xmlns:a16="http://schemas.microsoft.com/office/drawing/2014/main" id="{D82BB216-241F-47FF-863A-FA58C40F6F5A}"/>
              </a:ext>
            </a:extLst>
          </p:cNvPr>
          <p:cNvCxnSpPr>
            <a:cxnSpLocks/>
          </p:cNvCxnSpPr>
          <p:nvPr/>
        </p:nvCxnSpPr>
        <p:spPr>
          <a:xfrm>
            <a:off x="8606859" y="3721604"/>
            <a:ext cx="136456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3" name="Đường nối Thẳng 72">
            <a:extLst>
              <a:ext uri="{FF2B5EF4-FFF2-40B4-BE49-F238E27FC236}">
                <a16:creationId xmlns:a16="http://schemas.microsoft.com/office/drawing/2014/main" id="{24EC62EB-58E5-422B-82A5-941B3E6F0843}"/>
              </a:ext>
            </a:extLst>
          </p:cNvPr>
          <p:cNvCxnSpPr>
            <a:cxnSpLocks/>
          </p:cNvCxnSpPr>
          <p:nvPr/>
        </p:nvCxnSpPr>
        <p:spPr>
          <a:xfrm>
            <a:off x="9760410" y="4115500"/>
            <a:ext cx="844062"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5" name="Đường nối Thẳng 74">
            <a:extLst>
              <a:ext uri="{FF2B5EF4-FFF2-40B4-BE49-F238E27FC236}">
                <a16:creationId xmlns:a16="http://schemas.microsoft.com/office/drawing/2014/main" id="{0C26A1B2-F633-4B32-A5F1-4C7CE34B4838}"/>
              </a:ext>
            </a:extLst>
          </p:cNvPr>
          <p:cNvCxnSpPr>
            <a:cxnSpLocks/>
          </p:cNvCxnSpPr>
          <p:nvPr/>
        </p:nvCxnSpPr>
        <p:spPr>
          <a:xfrm>
            <a:off x="8606859" y="4637152"/>
            <a:ext cx="11701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0" name="Đường nối Thẳng 79">
            <a:extLst>
              <a:ext uri="{FF2B5EF4-FFF2-40B4-BE49-F238E27FC236}">
                <a16:creationId xmlns:a16="http://schemas.microsoft.com/office/drawing/2014/main" id="{D11F4C13-BF7B-4358-A8BA-BF30BE1E2050}"/>
              </a:ext>
            </a:extLst>
          </p:cNvPr>
          <p:cNvCxnSpPr>
            <a:cxnSpLocks/>
          </p:cNvCxnSpPr>
          <p:nvPr/>
        </p:nvCxnSpPr>
        <p:spPr>
          <a:xfrm flipH="1">
            <a:off x="9650437" y="3742007"/>
            <a:ext cx="126610" cy="50124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Hộp Văn bản 1">
            <a:extLst>
              <a:ext uri="{FF2B5EF4-FFF2-40B4-BE49-F238E27FC236}">
                <a16:creationId xmlns:a16="http://schemas.microsoft.com/office/drawing/2014/main" id="{01262DDA-E66F-4DDA-9BEB-27C6F1262278}"/>
              </a:ext>
            </a:extLst>
          </p:cNvPr>
          <p:cNvSpPr txBox="1"/>
          <p:nvPr/>
        </p:nvSpPr>
        <p:spPr>
          <a:xfrm>
            <a:off x="182880" y="0"/>
            <a:ext cx="391081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7764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0" nodeType="clickEffect">
                                  <p:stCondLst>
                                    <p:cond delay="0"/>
                                  </p:stCondLst>
                                  <p:childTnLst>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1000"/>
                                        <p:tgtEl>
                                          <p:spTgt spid="23"/>
                                        </p:tgtEl>
                                      </p:cBhvr>
                                    </p:animEffect>
                                    <p:anim calcmode="lin" valueType="num">
                                      <p:cBhvr>
                                        <p:cTn id="76" dur="1000" fill="hold"/>
                                        <p:tgtEl>
                                          <p:spTgt spid="23"/>
                                        </p:tgtEl>
                                        <p:attrNameLst>
                                          <p:attrName>ppt_x</p:attrName>
                                        </p:attrNameLst>
                                      </p:cBhvr>
                                      <p:tavLst>
                                        <p:tav tm="0">
                                          <p:val>
                                            <p:strVal val="#ppt_x"/>
                                          </p:val>
                                        </p:tav>
                                        <p:tav tm="100000">
                                          <p:val>
                                            <p:strVal val="#ppt_x"/>
                                          </p:val>
                                        </p:tav>
                                      </p:tavLst>
                                    </p:anim>
                                    <p:anim calcmode="lin" valueType="num">
                                      <p:cBhvr>
                                        <p:cTn id="77" dur="1000" fill="hold"/>
                                        <p:tgtEl>
                                          <p:spTgt spid="23"/>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barn(inVertical)">
                                      <p:cBhvr>
                                        <p:cTn id="92" dur="500"/>
                                        <p:tgtEl>
                                          <p:spTgt spid="35"/>
                                        </p:tgtEl>
                                      </p:cBhvr>
                                    </p:animEffect>
                                  </p:childTnLst>
                                </p:cTn>
                              </p:par>
                              <p:par>
                                <p:cTn id="93" presetID="16" presetClass="entr" presetSubtype="21"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barn(inVertical)">
                                      <p:cBhvr>
                                        <p:cTn id="95" dur="500"/>
                                        <p:tgtEl>
                                          <p:spTgt spid="33"/>
                                        </p:tgtEl>
                                      </p:cBhvr>
                                    </p:animEffect>
                                  </p:childTnLst>
                                </p:cTn>
                              </p:par>
                              <p:par>
                                <p:cTn id="96" presetID="16" presetClass="entr" presetSubtype="21" fill="hold" nodeType="with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barn(inVertical)">
                                      <p:cBhvr>
                                        <p:cTn id="98" dur="500"/>
                                        <p:tgtEl>
                                          <p:spTgt spid="31"/>
                                        </p:tgtEl>
                                      </p:cBhvr>
                                    </p:animEffect>
                                  </p:childTnLst>
                                </p:cTn>
                              </p:par>
                              <p:par>
                                <p:cTn id="99" presetID="16" presetClass="entr" presetSubtype="21" fill="hold" nodeType="with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barn(inVertical)">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0"/>
                                        <p:tgtEl>
                                          <p:spTgt spid="37"/>
                                        </p:tgtEl>
                                      </p:cBhvr>
                                    </p:animEffect>
                                    <p:anim calcmode="lin" valueType="num">
                                      <p:cBhvr>
                                        <p:cTn id="112" dur="1000" fill="hold"/>
                                        <p:tgtEl>
                                          <p:spTgt spid="37"/>
                                        </p:tgtEl>
                                        <p:attrNameLst>
                                          <p:attrName>ppt_x</p:attrName>
                                        </p:attrNameLst>
                                      </p:cBhvr>
                                      <p:tavLst>
                                        <p:tav tm="0">
                                          <p:val>
                                            <p:strVal val="#ppt_x"/>
                                          </p:val>
                                        </p:tav>
                                        <p:tav tm="100000">
                                          <p:val>
                                            <p:strVal val="#ppt_x"/>
                                          </p:val>
                                        </p:tav>
                                      </p:tavLst>
                                    </p:anim>
                                    <p:anim calcmode="lin" valueType="num">
                                      <p:cBhvr>
                                        <p:cTn id="113" dur="1000" fill="hold"/>
                                        <p:tgtEl>
                                          <p:spTgt spid="37"/>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anim calcmode="lin" valueType="num">
                                      <p:cBhvr>
                                        <p:cTn id="117" dur="1000" fill="hold"/>
                                        <p:tgtEl>
                                          <p:spTgt spid="39"/>
                                        </p:tgtEl>
                                        <p:attrNameLst>
                                          <p:attrName>ppt_x</p:attrName>
                                        </p:attrNameLst>
                                      </p:cBhvr>
                                      <p:tavLst>
                                        <p:tav tm="0">
                                          <p:val>
                                            <p:strVal val="#ppt_x"/>
                                          </p:val>
                                        </p:tav>
                                        <p:tav tm="100000">
                                          <p:val>
                                            <p:strVal val="#ppt_x"/>
                                          </p:val>
                                        </p:tav>
                                      </p:tavLst>
                                    </p:anim>
                                    <p:anim calcmode="lin" valueType="num">
                                      <p:cBhvr>
                                        <p:cTn id="118" dur="1000" fill="hold"/>
                                        <p:tgtEl>
                                          <p:spTgt spid="3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1000"/>
                                        <p:tgtEl>
                                          <p:spTgt spid="41"/>
                                        </p:tgtEl>
                                      </p:cBhvr>
                                    </p:animEffect>
                                    <p:anim calcmode="lin" valueType="num">
                                      <p:cBhvr>
                                        <p:cTn id="122" dur="1000" fill="hold"/>
                                        <p:tgtEl>
                                          <p:spTgt spid="41"/>
                                        </p:tgtEl>
                                        <p:attrNameLst>
                                          <p:attrName>ppt_x</p:attrName>
                                        </p:attrNameLst>
                                      </p:cBhvr>
                                      <p:tavLst>
                                        <p:tav tm="0">
                                          <p:val>
                                            <p:strVal val="#ppt_x"/>
                                          </p:val>
                                        </p:tav>
                                        <p:tav tm="100000">
                                          <p:val>
                                            <p:strVal val="#ppt_x"/>
                                          </p:val>
                                        </p:tav>
                                      </p:tavLst>
                                    </p:anim>
                                    <p:anim calcmode="lin" valueType="num">
                                      <p:cBhvr>
                                        <p:cTn id="1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fade">
                                      <p:cBhvr>
                                        <p:cTn id="128" dur="1000"/>
                                        <p:tgtEl>
                                          <p:spTgt spid="45"/>
                                        </p:tgtEl>
                                      </p:cBhvr>
                                    </p:animEffect>
                                    <p:anim calcmode="lin" valueType="num">
                                      <p:cBhvr>
                                        <p:cTn id="129" dur="1000" fill="hold"/>
                                        <p:tgtEl>
                                          <p:spTgt spid="45"/>
                                        </p:tgtEl>
                                        <p:attrNameLst>
                                          <p:attrName>ppt_x</p:attrName>
                                        </p:attrNameLst>
                                      </p:cBhvr>
                                      <p:tavLst>
                                        <p:tav tm="0">
                                          <p:val>
                                            <p:strVal val="#ppt_x"/>
                                          </p:val>
                                        </p:tav>
                                        <p:tav tm="100000">
                                          <p:val>
                                            <p:strVal val="#ppt_x"/>
                                          </p:val>
                                        </p:tav>
                                      </p:tavLst>
                                    </p:anim>
                                    <p:anim calcmode="lin" valueType="num">
                                      <p:cBhvr>
                                        <p:cTn id="130" dur="1000" fill="hold"/>
                                        <p:tgtEl>
                                          <p:spTgt spid="45"/>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2" presetClass="entr" presetSubtype="0" fill="hold"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fade">
                                      <p:cBhvr>
                                        <p:cTn id="143" dur="1000"/>
                                        <p:tgtEl>
                                          <p:spTgt spid="51"/>
                                        </p:tgtEl>
                                      </p:cBhvr>
                                    </p:animEffect>
                                    <p:anim calcmode="lin" valueType="num">
                                      <p:cBhvr>
                                        <p:cTn id="144" dur="1000" fill="hold"/>
                                        <p:tgtEl>
                                          <p:spTgt spid="51"/>
                                        </p:tgtEl>
                                        <p:attrNameLst>
                                          <p:attrName>ppt_x</p:attrName>
                                        </p:attrNameLst>
                                      </p:cBhvr>
                                      <p:tavLst>
                                        <p:tav tm="0">
                                          <p:val>
                                            <p:strVal val="#ppt_x"/>
                                          </p:val>
                                        </p:tav>
                                        <p:tav tm="100000">
                                          <p:val>
                                            <p:strVal val="#ppt_x"/>
                                          </p:val>
                                        </p:tav>
                                      </p:tavLst>
                                    </p:anim>
                                    <p:anim calcmode="lin" valueType="num">
                                      <p:cBhvr>
                                        <p:cTn id="1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6" presetClass="entr" presetSubtype="21" fill="hold" nodeType="clickEffect">
                                  <p:stCondLst>
                                    <p:cond delay="0"/>
                                  </p:stCondLst>
                                  <p:childTnLst>
                                    <p:set>
                                      <p:cBhvr>
                                        <p:cTn id="149" dur="1" fill="hold">
                                          <p:stCondLst>
                                            <p:cond delay="0"/>
                                          </p:stCondLst>
                                        </p:cTn>
                                        <p:tgtEl>
                                          <p:spTgt spid="61"/>
                                        </p:tgtEl>
                                        <p:attrNameLst>
                                          <p:attrName>style.visibility</p:attrName>
                                        </p:attrNameLst>
                                      </p:cBhvr>
                                      <p:to>
                                        <p:strVal val="visible"/>
                                      </p:to>
                                    </p:set>
                                    <p:animEffect transition="in" filter="barn(inVertical)">
                                      <p:cBhvr>
                                        <p:cTn id="150" dur="500"/>
                                        <p:tgtEl>
                                          <p:spTgt spid="61"/>
                                        </p:tgtEl>
                                      </p:cBhvr>
                                    </p:animEffect>
                                  </p:childTnLst>
                                </p:cTn>
                              </p:par>
                              <p:par>
                                <p:cTn id="151" presetID="16" presetClass="entr" presetSubtype="21" fill="hold"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barn(inVertical)">
                                      <p:cBhvr>
                                        <p:cTn id="153" dur="500"/>
                                        <p:tgtEl>
                                          <p:spTgt spid="59"/>
                                        </p:tgtEl>
                                      </p:cBhvr>
                                    </p:animEffect>
                                  </p:childTnLst>
                                </p:cTn>
                              </p:par>
                              <p:par>
                                <p:cTn id="154" presetID="16" presetClass="entr" presetSubtype="21" fill="hold" nodeType="withEffect">
                                  <p:stCondLst>
                                    <p:cond delay="0"/>
                                  </p:stCondLst>
                                  <p:childTnLst>
                                    <p:set>
                                      <p:cBhvr>
                                        <p:cTn id="155" dur="1" fill="hold">
                                          <p:stCondLst>
                                            <p:cond delay="0"/>
                                          </p:stCondLst>
                                        </p:cTn>
                                        <p:tgtEl>
                                          <p:spTgt spid="57"/>
                                        </p:tgtEl>
                                        <p:attrNameLst>
                                          <p:attrName>style.visibility</p:attrName>
                                        </p:attrNameLst>
                                      </p:cBhvr>
                                      <p:to>
                                        <p:strVal val="visible"/>
                                      </p:to>
                                    </p:set>
                                    <p:animEffect transition="in" filter="barn(inVertical)">
                                      <p:cBhvr>
                                        <p:cTn id="156" dur="500"/>
                                        <p:tgtEl>
                                          <p:spTgt spid="57"/>
                                        </p:tgtEl>
                                      </p:cBhvr>
                                    </p:animEffect>
                                  </p:childTnLst>
                                </p:cTn>
                              </p:par>
                              <p:par>
                                <p:cTn id="157" presetID="16" presetClass="entr" presetSubtype="21" fill="hold" nodeType="with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barn(inVertical)">
                                      <p:cBhvr>
                                        <p:cTn id="159" dur="500"/>
                                        <p:tgtEl>
                                          <p:spTgt spid="55"/>
                                        </p:tgtEl>
                                      </p:cBhvr>
                                    </p:animEffect>
                                  </p:childTnLst>
                                </p:cTn>
                              </p:par>
                              <p:par>
                                <p:cTn id="160" presetID="16" presetClass="entr" presetSubtype="21" fill="hold" nodeType="withEffect">
                                  <p:stCondLst>
                                    <p:cond delay="0"/>
                                  </p:stCondLst>
                                  <p:childTnLst>
                                    <p:set>
                                      <p:cBhvr>
                                        <p:cTn id="161" dur="1" fill="hold">
                                          <p:stCondLst>
                                            <p:cond delay="0"/>
                                          </p:stCondLst>
                                        </p:cTn>
                                        <p:tgtEl>
                                          <p:spTgt spid="53"/>
                                        </p:tgtEl>
                                        <p:attrNameLst>
                                          <p:attrName>style.visibility</p:attrName>
                                        </p:attrNameLst>
                                      </p:cBhvr>
                                      <p:to>
                                        <p:strVal val="visible"/>
                                      </p:to>
                                    </p:set>
                                    <p:animEffect transition="in" filter="barn(inVertical)">
                                      <p:cBhvr>
                                        <p:cTn id="162" dur="500"/>
                                        <p:tgtEl>
                                          <p:spTgt spid="53"/>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1000"/>
                                        <p:tgtEl>
                                          <p:spTgt spid="69"/>
                                        </p:tgtEl>
                                      </p:cBhvr>
                                    </p:animEffect>
                                    <p:anim calcmode="lin" valueType="num">
                                      <p:cBhvr>
                                        <p:cTn id="168" dur="1000" fill="hold"/>
                                        <p:tgtEl>
                                          <p:spTgt spid="69"/>
                                        </p:tgtEl>
                                        <p:attrNameLst>
                                          <p:attrName>ppt_x</p:attrName>
                                        </p:attrNameLst>
                                      </p:cBhvr>
                                      <p:tavLst>
                                        <p:tav tm="0">
                                          <p:val>
                                            <p:strVal val="#ppt_x"/>
                                          </p:val>
                                        </p:tav>
                                        <p:tav tm="100000">
                                          <p:val>
                                            <p:strVal val="#ppt_x"/>
                                          </p:val>
                                        </p:tav>
                                      </p:tavLst>
                                    </p:anim>
                                    <p:anim calcmode="lin" valueType="num">
                                      <p:cBhvr>
                                        <p:cTn id="169" dur="1000" fill="hold"/>
                                        <p:tgtEl>
                                          <p:spTgt spid="69"/>
                                        </p:tgtEl>
                                        <p:attrNameLst>
                                          <p:attrName>ppt_y</p:attrName>
                                        </p:attrNameLst>
                                      </p:cBhvr>
                                      <p:tavLst>
                                        <p:tav tm="0">
                                          <p:val>
                                            <p:strVal val="#ppt_y+.1"/>
                                          </p:val>
                                        </p:tav>
                                        <p:tav tm="100000">
                                          <p:val>
                                            <p:strVal val="#ppt_y"/>
                                          </p:val>
                                        </p:tav>
                                      </p:tavLst>
                                    </p:anim>
                                  </p:childTnLst>
                                </p:cTn>
                              </p:par>
                              <p:par>
                                <p:cTn id="170" presetID="42" presetClass="entr" presetSubtype="0" fill="hold" nodeType="withEffect">
                                  <p:stCondLst>
                                    <p:cond delay="0"/>
                                  </p:stCondLst>
                                  <p:childTnLst>
                                    <p:set>
                                      <p:cBhvr>
                                        <p:cTn id="171" dur="1" fill="hold">
                                          <p:stCondLst>
                                            <p:cond delay="0"/>
                                          </p:stCondLst>
                                        </p:cTn>
                                        <p:tgtEl>
                                          <p:spTgt spid="67"/>
                                        </p:tgtEl>
                                        <p:attrNameLst>
                                          <p:attrName>style.visibility</p:attrName>
                                        </p:attrNameLst>
                                      </p:cBhvr>
                                      <p:to>
                                        <p:strVal val="visible"/>
                                      </p:to>
                                    </p:set>
                                    <p:animEffect transition="in" filter="fade">
                                      <p:cBhvr>
                                        <p:cTn id="172" dur="1000"/>
                                        <p:tgtEl>
                                          <p:spTgt spid="67"/>
                                        </p:tgtEl>
                                      </p:cBhvr>
                                    </p:animEffect>
                                    <p:anim calcmode="lin" valueType="num">
                                      <p:cBhvr>
                                        <p:cTn id="173" dur="1000" fill="hold"/>
                                        <p:tgtEl>
                                          <p:spTgt spid="67"/>
                                        </p:tgtEl>
                                        <p:attrNameLst>
                                          <p:attrName>ppt_x</p:attrName>
                                        </p:attrNameLst>
                                      </p:cBhvr>
                                      <p:tavLst>
                                        <p:tav tm="0">
                                          <p:val>
                                            <p:strVal val="#ppt_x"/>
                                          </p:val>
                                        </p:tav>
                                        <p:tav tm="100000">
                                          <p:val>
                                            <p:strVal val="#ppt_x"/>
                                          </p:val>
                                        </p:tav>
                                      </p:tavLst>
                                    </p:anim>
                                    <p:anim calcmode="lin" valueType="num">
                                      <p:cBhvr>
                                        <p:cTn id="174" dur="1000" fill="hold"/>
                                        <p:tgtEl>
                                          <p:spTgt spid="67"/>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65"/>
                                        </p:tgtEl>
                                        <p:attrNameLst>
                                          <p:attrName>style.visibility</p:attrName>
                                        </p:attrNameLst>
                                      </p:cBhvr>
                                      <p:to>
                                        <p:strVal val="visible"/>
                                      </p:to>
                                    </p:set>
                                    <p:animEffect transition="in" filter="fade">
                                      <p:cBhvr>
                                        <p:cTn id="177" dur="1000"/>
                                        <p:tgtEl>
                                          <p:spTgt spid="65"/>
                                        </p:tgtEl>
                                      </p:cBhvr>
                                    </p:animEffect>
                                    <p:anim calcmode="lin" valueType="num">
                                      <p:cBhvr>
                                        <p:cTn id="178" dur="1000" fill="hold"/>
                                        <p:tgtEl>
                                          <p:spTgt spid="65"/>
                                        </p:tgtEl>
                                        <p:attrNameLst>
                                          <p:attrName>ppt_x</p:attrName>
                                        </p:attrNameLst>
                                      </p:cBhvr>
                                      <p:tavLst>
                                        <p:tav tm="0">
                                          <p:val>
                                            <p:strVal val="#ppt_x"/>
                                          </p:val>
                                        </p:tav>
                                        <p:tav tm="100000">
                                          <p:val>
                                            <p:strVal val="#ppt_x"/>
                                          </p:val>
                                        </p:tav>
                                      </p:tavLst>
                                    </p:anim>
                                    <p:anim calcmode="lin" valueType="num">
                                      <p:cBhvr>
                                        <p:cTn id="179" dur="1000" fill="hold"/>
                                        <p:tgtEl>
                                          <p:spTgt spid="65"/>
                                        </p:tgtEl>
                                        <p:attrNameLst>
                                          <p:attrName>ppt_y</p:attrName>
                                        </p:attrNameLst>
                                      </p:cBhvr>
                                      <p:tavLst>
                                        <p:tav tm="0">
                                          <p:val>
                                            <p:strVal val="#ppt_y+.1"/>
                                          </p:val>
                                        </p:tav>
                                        <p:tav tm="100000">
                                          <p:val>
                                            <p:strVal val="#ppt_y"/>
                                          </p:val>
                                        </p:tav>
                                      </p:tavLst>
                                    </p:anim>
                                  </p:childTnLst>
                                </p:cTn>
                              </p:par>
                              <p:par>
                                <p:cTn id="180" presetID="42" presetClass="entr" presetSubtype="0" fill="hold" nodeType="withEffect">
                                  <p:stCondLst>
                                    <p:cond delay="0"/>
                                  </p:stCondLst>
                                  <p:childTnLst>
                                    <p:set>
                                      <p:cBhvr>
                                        <p:cTn id="181" dur="1" fill="hold">
                                          <p:stCondLst>
                                            <p:cond delay="0"/>
                                          </p:stCondLst>
                                        </p:cTn>
                                        <p:tgtEl>
                                          <p:spTgt spid="63"/>
                                        </p:tgtEl>
                                        <p:attrNameLst>
                                          <p:attrName>style.visibility</p:attrName>
                                        </p:attrNameLst>
                                      </p:cBhvr>
                                      <p:to>
                                        <p:strVal val="visible"/>
                                      </p:to>
                                    </p:set>
                                    <p:animEffect transition="in" filter="fade">
                                      <p:cBhvr>
                                        <p:cTn id="182" dur="1000"/>
                                        <p:tgtEl>
                                          <p:spTgt spid="63"/>
                                        </p:tgtEl>
                                      </p:cBhvr>
                                    </p:animEffect>
                                    <p:anim calcmode="lin" valueType="num">
                                      <p:cBhvr>
                                        <p:cTn id="183" dur="1000" fill="hold"/>
                                        <p:tgtEl>
                                          <p:spTgt spid="63"/>
                                        </p:tgtEl>
                                        <p:attrNameLst>
                                          <p:attrName>ppt_x</p:attrName>
                                        </p:attrNameLst>
                                      </p:cBhvr>
                                      <p:tavLst>
                                        <p:tav tm="0">
                                          <p:val>
                                            <p:strVal val="#ppt_x"/>
                                          </p:val>
                                        </p:tav>
                                        <p:tav tm="100000">
                                          <p:val>
                                            <p:strVal val="#ppt_x"/>
                                          </p:val>
                                        </p:tav>
                                      </p:tavLst>
                                    </p:anim>
                                    <p:anim calcmode="lin" valueType="num">
                                      <p:cBhvr>
                                        <p:cTn id="18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6" presetClass="entr" presetSubtype="21" fill="hold" nodeType="clickEffect">
                                  <p:stCondLst>
                                    <p:cond delay="0"/>
                                  </p:stCondLst>
                                  <p:childTnLst>
                                    <p:set>
                                      <p:cBhvr>
                                        <p:cTn id="188" dur="1" fill="hold">
                                          <p:stCondLst>
                                            <p:cond delay="0"/>
                                          </p:stCondLst>
                                        </p:cTn>
                                        <p:tgtEl>
                                          <p:spTgt spid="75"/>
                                        </p:tgtEl>
                                        <p:attrNameLst>
                                          <p:attrName>style.visibility</p:attrName>
                                        </p:attrNameLst>
                                      </p:cBhvr>
                                      <p:to>
                                        <p:strVal val="visible"/>
                                      </p:to>
                                    </p:set>
                                    <p:animEffect transition="in" filter="barn(inVertical)">
                                      <p:cBhvr>
                                        <p:cTn id="189" dur="500"/>
                                        <p:tgtEl>
                                          <p:spTgt spid="75"/>
                                        </p:tgtEl>
                                      </p:cBhvr>
                                    </p:animEffect>
                                  </p:childTnLst>
                                </p:cTn>
                              </p:par>
                              <p:par>
                                <p:cTn id="190" presetID="16" presetClass="entr" presetSubtype="21" fill="hold" nodeType="withEffect">
                                  <p:stCondLst>
                                    <p:cond delay="0"/>
                                  </p:stCondLst>
                                  <p:childTnLst>
                                    <p:set>
                                      <p:cBhvr>
                                        <p:cTn id="191" dur="1" fill="hold">
                                          <p:stCondLst>
                                            <p:cond delay="0"/>
                                          </p:stCondLst>
                                        </p:cTn>
                                        <p:tgtEl>
                                          <p:spTgt spid="73"/>
                                        </p:tgtEl>
                                        <p:attrNameLst>
                                          <p:attrName>style.visibility</p:attrName>
                                        </p:attrNameLst>
                                      </p:cBhvr>
                                      <p:to>
                                        <p:strVal val="visible"/>
                                      </p:to>
                                    </p:set>
                                    <p:animEffect transition="in" filter="barn(inVertical)">
                                      <p:cBhvr>
                                        <p:cTn id="192" dur="500"/>
                                        <p:tgtEl>
                                          <p:spTgt spid="73"/>
                                        </p:tgtEl>
                                      </p:cBhvr>
                                    </p:animEffect>
                                  </p:childTnLst>
                                </p:cTn>
                              </p:par>
                              <p:par>
                                <p:cTn id="193" presetID="16" presetClass="entr" presetSubtype="21" fill="hold" nodeType="withEffect">
                                  <p:stCondLst>
                                    <p:cond delay="0"/>
                                  </p:stCondLst>
                                  <p:childTnLst>
                                    <p:set>
                                      <p:cBhvr>
                                        <p:cTn id="194" dur="1" fill="hold">
                                          <p:stCondLst>
                                            <p:cond delay="0"/>
                                          </p:stCondLst>
                                        </p:cTn>
                                        <p:tgtEl>
                                          <p:spTgt spid="71"/>
                                        </p:tgtEl>
                                        <p:attrNameLst>
                                          <p:attrName>style.visibility</p:attrName>
                                        </p:attrNameLst>
                                      </p:cBhvr>
                                      <p:to>
                                        <p:strVal val="visible"/>
                                      </p:to>
                                    </p:set>
                                    <p:animEffect transition="in" filter="barn(inVertical)">
                                      <p:cBhvr>
                                        <p:cTn id="1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6769" y="249071"/>
            <a:ext cx="6604565" cy="923330"/>
          </a:xfrm>
          <a:prstGeom prst="rect">
            <a:avLst/>
          </a:prstGeom>
        </p:spPr>
        <p:txBody>
          <a:bodyPr wrap="none">
            <a:spAutoFit/>
          </a:bodyPr>
          <a:lstStyle/>
          <a:p>
            <a:pPr algn="ctr" eaLnBrk="1" hangingPunct="1">
              <a:defRPr/>
            </a:pP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Luyện</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đọc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thuộc</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r>
              <a:rPr lang="en-US" sz="5400" dirty="0" err="1">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lòng</a:t>
            </a:r>
            <a:r>
              <a:rPr lang="en-US" sz="5400" dirty="0">
                <a:ln w="11430">
                  <a:solidFill>
                    <a:srgbClr val="CC00CC"/>
                  </a:solidFill>
                </a:ln>
                <a:solidFill>
                  <a:srgbClr val="FF0000"/>
                </a:solidFill>
                <a:effectLst>
                  <a:outerShdw blurRad="80000" dist="40000" dir="5040000" algn="tl">
                    <a:srgbClr val="000000">
                      <a:alpha val="30000"/>
                    </a:srgbClr>
                  </a:outerShdw>
                </a:effectLst>
                <a:latin typeface="Cambria" panose="02040503050406030204" pitchFamily="18" charset="0"/>
                <a:cs typeface="Arial" charset="0"/>
              </a:rPr>
              <a:t> </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4581" y="1636595"/>
            <a:ext cx="538638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ộp Văn bản 1">
            <a:extLst>
              <a:ext uri="{FF2B5EF4-FFF2-40B4-BE49-F238E27FC236}">
                <a16:creationId xmlns:a16="http://schemas.microsoft.com/office/drawing/2014/main" id="{A42B602C-43F8-418F-A275-FB17CE3C0C11}"/>
              </a:ext>
            </a:extLst>
          </p:cNvPr>
          <p:cNvSpPr txBox="1"/>
          <p:nvPr/>
        </p:nvSpPr>
        <p:spPr>
          <a:xfrm>
            <a:off x="112542" y="0"/>
            <a:ext cx="4262510"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40671128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VẬN DỤNG</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&amp;</a:t>
            </a:r>
          </a:p>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TRẢI NGHIỆM</a:t>
            </a:r>
          </a:p>
        </p:txBody>
      </p:sp>
      <p:sp>
        <p:nvSpPr>
          <p:cNvPr id="2" name="Hộp Văn bản 1">
            <a:extLst>
              <a:ext uri="{FF2B5EF4-FFF2-40B4-BE49-F238E27FC236}">
                <a16:creationId xmlns:a16="http://schemas.microsoft.com/office/drawing/2014/main" id="{35BE7A6E-8F0F-4786-8B45-4566B623C258}"/>
              </a:ext>
            </a:extLst>
          </p:cNvPr>
          <p:cNvSpPr txBox="1"/>
          <p:nvPr/>
        </p:nvSpPr>
        <p:spPr>
          <a:xfrm>
            <a:off x="1" y="15240"/>
            <a:ext cx="398115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21193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1692" y="805390"/>
            <a:ext cx="11633981" cy="892552"/>
          </a:xfrm>
          <a:prstGeom prst="rect">
            <a:avLst/>
          </a:prstGeom>
        </p:spPr>
        <p:txBody>
          <a:bodyPr wrap="square">
            <a:spAutoFit/>
          </a:bodyPr>
          <a:lstStyle/>
          <a:p>
            <a:pPr marL="514350" indent="-514350">
              <a:buAutoNum type="arabicPeriod"/>
            </a:pPr>
            <a:r>
              <a:rPr lang="en-US" sz="2400" b="1">
                <a:solidFill>
                  <a:srgbClr val="7030A0"/>
                </a:solidFill>
                <a:latin typeface="Arial" panose="020B0604020202020204" pitchFamily="34" charset="0"/>
                <a:cs typeface="Arial" panose="020B0604020202020204" pitchFamily="34" charset="0"/>
                <a:sym typeface="Wingdings"/>
              </a:rPr>
              <a:t>Trong bài thơ, em yêu sắc màu nào nhất? Vì sao? </a:t>
            </a:r>
          </a:p>
          <a:p>
            <a:r>
              <a:rPr lang="en-US" sz="2800" b="1">
                <a:solidFill>
                  <a:srgbClr val="7030A0"/>
                </a:solidFill>
                <a:latin typeface="Arial" panose="020B0604020202020204" pitchFamily="34" charset="0"/>
                <a:ea typeface="Calibri" panose="020F0502020204030204" pitchFamily="34" charset="0"/>
                <a:cs typeface="Arial" panose="020B0604020202020204" pitchFamily="34" charset="0"/>
                <a:sym typeface="Wingdings"/>
              </a:rPr>
              <a:t>     </a:t>
            </a:r>
            <a:r>
              <a:rPr lang="en-US" sz="2800" b="1">
                <a:solidFill>
                  <a:srgbClr val="7030A0"/>
                </a:solidFill>
                <a:latin typeface="Times New Roman" panose="02020603050405020304" pitchFamily="18" charset="0"/>
                <a:ea typeface="Calibri" panose="020F0502020204030204" pitchFamily="34" charset="0"/>
              </a:rPr>
              <a:t>Tìm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đồng</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nghĩa</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với</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từ</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chỉ</a:t>
            </a:r>
            <a:r>
              <a:rPr lang="en-US" sz="2800" b="1" dirty="0">
                <a:solidFill>
                  <a:srgbClr val="7030A0"/>
                </a:solidFill>
                <a:latin typeface="Times New Roman" panose="02020603050405020304" pitchFamily="18" charset="0"/>
                <a:ea typeface="Calibri" panose="020F0502020204030204" pitchFamily="34" charset="0"/>
              </a:rPr>
              <a:t> </a:t>
            </a:r>
            <a:r>
              <a:rPr lang="en-US" sz="2800" b="1" dirty="0" err="1">
                <a:solidFill>
                  <a:srgbClr val="7030A0"/>
                </a:solidFill>
                <a:latin typeface="Times New Roman" panose="02020603050405020304" pitchFamily="18" charset="0"/>
                <a:ea typeface="Calibri" panose="020F0502020204030204" pitchFamily="34" charset="0"/>
              </a:rPr>
              <a:t>màu</a:t>
            </a:r>
            <a:r>
              <a:rPr lang="en-US" sz="2800" b="1" dirty="0">
                <a:solidFill>
                  <a:srgbClr val="7030A0"/>
                </a:solidFill>
                <a:latin typeface="Times New Roman" panose="02020603050405020304" pitchFamily="18" charset="0"/>
                <a:ea typeface="Calibri" panose="020F0502020204030204" pitchFamily="34" charset="0"/>
              </a:rPr>
              <a:t> </a:t>
            </a:r>
            <a:r>
              <a:rPr lang="en-US" sz="2800" b="1" err="1">
                <a:solidFill>
                  <a:srgbClr val="7030A0"/>
                </a:solidFill>
                <a:latin typeface="Times New Roman" panose="02020603050405020304" pitchFamily="18" charset="0"/>
                <a:ea typeface="Calibri" panose="020F0502020204030204" pitchFamily="34" charset="0"/>
              </a:rPr>
              <a:t>sắc</a:t>
            </a:r>
            <a:r>
              <a:rPr lang="en-US" sz="2800" b="1">
                <a:solidFill>
                  <a:srgbClr val="7030A0"/>
                </a:solidFill>
                <a:latin typeface="Times New Roman" panose="02020603050405020304" pitchFamily="18" charset="0"/>
                <a:ea typeface="Calibri" panose="020F0502020204030204" pitchFamily="34" charset="0"/>
              </a:rPr>
              <a:t> em yêu đó.</a:t>
            </a:r>
            <a:endParaRPr lang="en-US" sz="2800" b="1" dirty="0">
              <a:solidFill>
                <a:srgbClr val="7030A0"/>
              </a:solidFill>
              <a:latin typeface="Times New Roman" panose="02020603050405020304" pitchFamily="18" charset="0"/>
              <a:ea typeface="Calibri" panose="020F0502020204030204" pitchFamily="34" charset="0"/>
            </a:endParaRPr>
          </a:p>
        </p:txBody>
      </p:sp>
      <p:sp>
        <p:nvSpPr>
          <p:cNvPr id="2" name="TextBox 1"/>
          <p:cNvSpPr txBox="1"/>
          <p:nvPr/>
        </p:nvSpPr>
        <p:spPr>
          <a:xfrm>
            <a:off x="351692" y="2628780"/>
            <a:ext cx="10667682" cy="1138773"/>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8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 với một trong những từ mà em tìm đ</a:t>
            </a:r>
            <a:r>
              <a:rPr lang="vi-VN" sz="2800" b="1">
                <a:solidFill>
                  <a:srgbClr val="7030A0"/>
                </a:solidFill>
                <a:latin typeface="Times New Roman" panose="02020603050405020304" pitchFamily="18" charset="0"/>
                <a:ea typeface="Calibri" panose="020F0502020204030204" pitchFamily="34" charset="0"/>
                <a:cs typeface="Times New Roman" panose="02020603050405020304" pitchFamily="18" charset="0"/>
              </a:rPr>
              <a:t>ược.</a:t>
            </a:r>
            <a:endParaRPr lang="en-US" sz="2800" b="1" dirty="0">
              <a:solidFill>
                <a:srgbClr val="7030A0"/>
              </a:solidFill>
              <a:latin typeface="Times New Roman" panose="02020603050405020304" pitchFamily="18" charset="0"/>
              <a:cs typeface="Times New Roman" panose="02020603050405020304" pitchFamily="18" charset="0"/>
            </a:endParaRPr>
          </a:p>
          <a:p>
            <a:r>
              <a:rPr lang="vi-VN" sz="400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C6954B2D-C110-4D1C-B373-2852110E9F8C}"/>
              </a:ext>
            </a:extLst>
          </p:cNvPr>
          <p:cNvSpPr txBox="1"/>
          <p:nvPr/>
        </p:nvSpPr>
        <p:spPr>
          <a:xfrm>
            <a:off x="914400" y="1775025"/>
            <a:ext cx="8890782" cy="830997"/>
          </a:xfrm>
          <a:prstGeom prst="rect">
            <a:avLst/>
          </a:prstGeom>
          <a:noFill/>
        </p:spPr>
        <p:txBody>
          <a:bodyPr wrap="square" rtlCol="0">
            <a:spAutoFit/>
          </a:bodyPr>
          <a:lstStyle/>
          <a:p>
            <a:r>
              <a:rPr lang="vi-VN" sz="2400"/>
              <a:t>Đỏ: đỏ tươi, đỏ chót, đỏ rực,….</a:t>
            </a:r>
          </a:p>
          <a:p>
            <a:r>
              <a:rPr lang="vi-VN" sz="2400"/>
              <a:t>Xanh: xanh ngát, xanh rì, xanh tươi,…</a:t>
            </a:r>
          </a:p>
        </p:txBody>
      </p:sp>
      <p:sp>
        <p:nvSpPr>
          <p:cNvPr id="6" name="Hộp Văn bản 5">
            <a:extLst>
              <a:ext uri="{FF2B5EF4-FFF2-40B4-BE49-F238E27FC236}">
                <a16:creationId xmlns:a16="http://schemas.microsoft.com/office/drawing/2014/main" id="{D1D26AE8-2E0C-43D5-B4E8-DC3FA585BF8D}"/>
              </a:ext>
            </a:extLst>
          </p:cNvPr>
          <p:cNvSpPr txBox="1"/>
          <p:nvPr/>
        </p:nvSpPr>
        <p:spPr>
          <a:xfrm>
            <a:off x="717452" y="3198167"/>
            <a:ext cx="8074856" cy="461665"/>
          </a:xfrm>
          <a:prstGeom prst="rect">
            <a:avLst/>
          </a:prstGeom>
          <a:noFill/>
        </p:spPr>
        <p:txBody>
          <a:bodyPr wrap="square" rtlCol="0">
            <a:spAutoFit/>
          </a:bodyPr>
          <a:lstStyle/>
          <a:p>
            <a:r>
              <a:rPr lang="vi-VN" sz="2400">
                <a:latin typeface="+mj-lt"/>
              </a:rPr>
              <a:t>Hoa phượng nở đỏ rực một góc trời.</a:t>
            </a:r>
          </a:p>
        </p:txBody>
      </p:sp>
      <p:sp>
        <p:nvSpPr>
          <p:cNvPr id="7" name="Hộp Văn bản 6">
            <a:extLst>
              <a:ext uri="{FF2B5EF4-FFF2-40B4-BE49-F238E27FC236}">
                <a16:creationId xmlns:a16="http://schemas.microsoft.com/office/drawing/2014/main" id="{90DA3169-60C8-4267-91DE-A33006FA5966}"/>
              </a:ext>
            </a:extLst>
          </p:cNvPr>
          <p:cNvSpPr txBox="1"/>
          <p:nvPr/>
        </p:nvSpPr>
        <p:spPr>
          <a:xfrm>
            <a:off x="279009" y="3736915"/>
            <a:ext cx="11394831" cy="461665"/>
          </a:xfrm>
          <a:prstGeom prst="rect">
            <a:avLst/>
          </a:prstGeom>
          <a:noFill/>
        </p:spPr>
        <p:txBody>
          <a:bodyPr wrap="square" rtlCol="0">
            <a:spAutoFit/>
          </a:bodyPr>
          <a:lstStyle/>
          <a:p>
            <a:r>
              <a:rPr lang="en-US" sz="2400" b="1">
                <a:solidFill>
                  <a:srgbClr val="7030A0"/>
                </a:solidFill>
                <a:latin typeface="Times New Roman" panose="02020603050405020304" pitchFamily="18" charset="0"/>
                <a:cs typeface="Times New Roman" panose="02020603050405020304" pitchFamily="18" charset="0"/>
              </a:rPr>
              <a:t>3</a:t>
            </a:r>
            <a:r>
              <a:rPr lang="en-US" sz="2400" b="1">
                <a:solidFill>
                  <a:srgbClr val="7030A0"/>
                </a:solidFill>
                <a:latin typeface="Arial" panose="020B0604020202020204" pitchFamily="34" charset="0"/>
                <a:cs typeface="Arial" panose="020B0604020202020204" pitchFamily="34" charset="0"/>
              </a:rPr>
              <a:t>. Chúng ta thể hiện lòng yêu quê hương, đất nước của mình như thế nào?</a:t>
            </a:r>
            <a:endParaRPr lang="vi-VN" sz="2400">
              <a:solidFill>
                <a:srgbClr val="7030A0"/>
              </a:solidFill>
              <a:latin typeface="Arial" panose="020B0604020202020204" pitchFamily="34" charset="0"/>
              <a:cs typeface="Arial" panose="020B0604020202020204" pitchFamily="34" charset="0"/>
            </a:endParaRPr>
          </a:p>
        </p:txBody>
      </p:sp>
      <p:sp>
        <p:nvSpPr>
          <p:cNvPr id="8" name="Hộp Văn bản 7">
            <a:extLst>
              <a:ext uri="{FF2B5EF4-FFF2-40B4-BE49-F238E27FC236}">
                <a16:creationId xmlns:a16="http://schemas.microsoft.com/office/drawing/2014/main" id="{5D40E09F-9A4D-434E-A015-A3A37659FA79}"/>
              </a:ext>
            </a:extLst>
          </p:cNvPr>
          <p:cNvSpPr txBox="1"/>
          <p:nvPr/>
        </p:nvSpPr>
        <p:spPr>
          <a:xfrm>
            <a:off x="351692" y="4198580"/>
            <a:ext cx="11394831" cy="2677656"/>
          </a:xfrm>
          <a:prstGeom prst="rect">
            <a:avLst/>
          </a:prstGeom>
          <a:noFill/>
        </p:spPr>
        <p:txBody>
          <a:bodyPr wrap="square" rtlCol="0">
            <a:spAutoFit/>
          </a:bodyPr>
          <a:lstStyle/>
          <a:p>
            <a:pPr algn="just">
              <a:spcBef>
                <a:spcPct val="50000"/>
              </a:spcBef>
            </a:pPr>
            <a:r>
              <a:rPr lang="en-US" sz="2400" b="1">
                <a:solidFill>
                  <a:srgbClr val="0000FF"/>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 Chăm ngoan, học giỏi.</a:t>
            </a:r>
          </a:p>
          <a:p>
            <a:pPr algn="just">
              <a:spcBef>
                <a:spcPct val="50000"/>
              </a:spcBef>
            </a:pPr>
            <a:r>
              <a:rPr lang="en-US" sz="2400">
                <a:latin typeface="Arial" panose="020B0604020202020204" pitchFamily="34" charset="0"/>
                <a:cs typeface="Arial" panose="020B0604020202020204" pitchFamily="34" charset="0"/>
              </a:rPr>
              <a:t>   - Yêu thương ông bà, cha mẹ; nghe lời ông bà, cha mẹ, thầy cô, …</a:t>
            </a:r>
          </a:p>
          <a:p>
            <a:pPr algn="just">
              <a:spcBef>
                <a:spcPct val="50000"/>
              </a:spcBef>
            </a:pPr>
            <a:r>
              <a:rPr lang="en-US" sz="2400">
                <a:latin typeface="Arial" panose="020B0604020202020204" pitchFamily="34" charset="0"/>
                <a:cs typeface="Arial" panose="020B0604020202020204" pitchFamily="34" charset="0"/>
              </a:rPr>
              <a:t>   - Biết làm những việc tốt để xây dựng quê hương, đất nước.</a:t>
            </a:r>
          </a:p>
          <a:p>
            <a:pPr algn="just">
              <a:spcBef>
                <a:spcPct val="50000"/>
              </a:spcBef>
            </a:pPr>
            <a:r>
              <a:rPr lang="en-US" sz="2400">
                <a:latin typeface="Arial" panose="020B0604020202020204" pitchFamily="34" charset="0"/>
                <a:cs typeface="Arial" panose="020B0604020202020204" pitchFamily="34" charset="0"/>
              </a:rPr>
              <a:t>   - Biết giữ gìn những truyền thống tốt đẹp của quê hương, đất nước.</a:t>
            </a:r>
          </a:p>
          <a:p>
            <a:pPr algn="just">
              <a:spcBef>
                <a:spcPct val="50000"/>
              </a:spcBef>
            </a:pPr>
            <a:r>
              <a:rPr lang="en-US" sz="2400">
                <a:latin typeface="Arial" panose="020B0604020202020204" pitchFamily="34" charset="0"/>
                <a:cs typeface="Arial" panose="020B0604020202020204" pitchFamily="34" charset="0"/>
              </a:rPr>
              <a:t>   - …</a:t>
            </a:r>
            <a:endParaRPr lang="vi-VN" sz="2400">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A9BAAF25-B2F5-4474-9C98-1C85F1FC06B3}"/>
              </a:ext>
            </a:extLst>
          </p:cNvPr>
          <p:cNvSpPr txBox="1"/>
          <p:nvPr/>
        </p:nvSpPr>
        <p:spPr>
          <a:xfrm>
            <a:off x="3334043" y="263235"/>
            <a:ext cx="4994031" cy="523220"/>
          </a:xfrm>
          <a:prstGeom prst="rect">
            <a:avLst/>
          </a:prstGeom>
          <a:noFill/>
        </p:spPr>
        <p:txBody>
          <a:bodyPr wrap="square" rtlCol="0">
            <a:spAutoFit/>
          </a:bodyPr>
          <a:lstStyle/>
          <a:p>
            <a:pPr algn="ctr"/>
            <a:r>
              <a:rPr lang="en-US" sz="2800" b="1">
                <a:solidFill>
                  <a:srgbClr val="FF0000"/>
                </a:solidFill>
                <a:latin typeface="Arial" panose="020B0604020202020204" pitchFamily="34" charset="0"/>
                <a:cs typeface="Arial" panose="020B0604020202020204" pitchFamily="34" charset="0"/>
              </a:rPr>
              <a:t>VẬN DỤNG – KẾT NỐI</a:t>
            </a:r>
            <a:endParaRPr lang="vi-VN" sz="2800" b="1">
              <a:solidFill>
                <a:srgbClr val="FF0000"/>
              </a:solidFill>
              <a:latin typeface="Arial" panose="020B0604020202020204" pitchFamily="34" charset="0"/>
              <a:cs typeface="Arial" panose="020B0604020202020204" pitchFamily="34" charset="0"/>
            </a:endParaRPr>
          </a:p>
        </p:txBody>
      </p:sp>
      <p:sp>
        <p:nvSpPr>
          <p:cNvPr id="10" name="Hộp Văn bản 9">
            <a:extLst>
              <a:ext uri="{FF2B5EF4-FFF2-40B4-BE49-F238E27FC236}">
                <a16:creationId xmlns:a16="http://schemas.microsoft.com/office/drawing/2014/main" id="{378971A5-904D-4264-983D-283D4BE02D97}"/>
              </a:ext>
            </a:extLst>
          </p:cNvPr>
          <p:cNvSpPr txBox="1"/>
          <p:nvPr/>
        </p:nvSpPr>
        <p:spPr>
          <a:xfrm>
            <a:off x="279009" y="0"/>
            <a:ext cx="385689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99629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40A14752-F855-48CE-A85C-BEB62BC7DB1B}"/>
              </a:ext>
            </a:extLst>
          </p:cNvPr>
          <p:cNvSpPr txBox="1"/>
          <p:nvPr/>
        </p:nvSpPr>
        <p:spPr>
          <a:xfrm>
            <a:off x="1083212" y="872197"/>
            <a:ext cx="9777046" cy="461665"/>
          </a:xfrm>
          <a:prstGeom prst="rect">
            <a:avLst/>
          </a:prstGeom>
          <a:noFill/>
        </p:spPr>
        <p:txBody>
          <a:bodyPr wrap="square" rtlCol="0">
            <a:spAutoFit/>
          </a:bodyPr>
          <a:lstStyle/>
          <a:p>
            <a:pPr algn="ctr"/>
            <a:r>
              <a:rPr lang="en-US" sz="2400">
                <a:solidFill>
                  <a:srgbClr val="FF0000"/>
                </a:solidFill>
                <a:latin typeface="Arial" panose="020B0604020202020204" pitchFamily="34" charset="0"/>
                <a:cs typeface="Arial" panose="020B0604020202020204" pitchFamily="34" charset="0"/>
              </a:rPr>
              <a:t>Bài học hôm nay, con đã đạt đ</a:t>
            </a:r>
            <a:r>
              <a:rPr lang="vi-VN" sz="2400">
                <a:solidFill>
                  <a:srgbClr val="FF0000"/>
                </a:solidFill>
                <a:latin typeface="Arial" panose="020B0604020202020204" pitchFamily="34" charset="0"/>
                <a:cs typeface="Arial" panose="020B0604020202020204" pitchFamily="34" charset="0"/>
              </a:rPr>
              <a:t>ược những mục tiêu nào?</a:t>
            </a:r>
          </a:p>
        </p:txBody>
      </p:sp>
      <p:sp>
        <p:nvSpPr>
          <p:cNvPr id="5" name="Hộp Văn bản 4">
            <a:extLst>
              <a:ext uri="{FF2B5EF4-FFF2-40B4-BE49-F238E27FC236}">
                <a16:creationId xmlns:a16="http://schemas.microsoft.com/office/drawing/2014/main" id="{392E27AA-43BF-44FA-A6F5-E7649606F4C1}"/>
              </a:ext>
            </a:extLst>
          </p:cNvPr>
          <p:cNvSpPr txBox="1"/>
          <p:nvPr/>
        </p:nvSpPr>
        <p:spPr>
          <a:xfrm>
            <a:off x="1871003" y="1730326"/>
            <a:ext cx="7877908"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Đọc trôi chảy, diễn cảm toàn bài. </a:t>
            </a:r>
          </a:p>
        </p:txBody>
      </p:sp>
      <p:sp>
        <p:nvSpPr>
          <p:cNvPr id="2" name="Hộp Văn bản 1">
            <a:extLst>
              <a:ext uri="{FF2B5EF4-FFF2-40B4-BE49-F238E27FC236}">
                <a16:creationId xmlns:a16="http://schemas.microsoft.com/office/drawing/2014/main" id="{C2D21C29-1DD3-4C0A-911C-AAE560BDF767}"/>
              </a:ext>
            </a:extLst>
          </p:cNvPr>
          <p:cNvSpPr txBox="1"/>
          <p:nvPr/>
        </p:nvSpPr>
        <p:spPr>
          <a:xfrm>
            <a:off x="1871003" y="2489982"/>
            <a:ext cx="5514535" cy="461665"/>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Hiểu nội dung, ý nghĩa bài đọc.</a:t>
            </a:r>
          </a:p>
        </p:txBody>
      </p:sp>
      <p:sp>
        <p:nvSpPr>
          <p:cNvPr id="3" name="Hộp Văn bản 2">
            <a:extLst>
              <a:ext uri="{FF2B5EF4-FFF2-40B4-BE49-F238E27FC236}">
                <a16:creationId xmlns:a16="http://schemas.microsoft.com/office/drawing/2014/main" id="{9F940C14-A56F-4044-9957-27E1D260F98E}"/>
              </a:ext>
            </a:extLst>
          </p:cNvPr>
          <p:cNvSpPr txBox="1"/>
          <p:nvPr/>
        </p:nvSpPr>
        <p:spPr>
          <a:xfrm>
            <a:off x="1871003" y="3189850"/>
            <a:ext cx="7540282" cy="738664"/>
          </a:xfrm>
          <a:prstGeom prst="rect">
            <a:avLst/>
          </a:prstGeom>
          <a:noFill/>
        </p:spPr>
        <p:txBody>
          <a:bodyPr wrap="square" rtlCol="0">
            <a:spAutoFit/>
          </a:bodyPr>
          <a:lstStyle/>
          <a:p>
            <a:r>
              <a:rPr lang="en-US" sz="2400" b="1">
                <a:latin typeface="Arial" panose="020B0604020202020204" pitchFamily="34" charset="0"/>
                <a:cs typeface="Arial" panose="020B0604020202020204" pitchFamily="34" charset="0"/>
              </a:rPr>
              <a:t>Tìm được một số từ đồng nghĩa chỉ các màu sắc.</a:t>
            </a:r>
          </a:p>
          <a:p>
            <a:endParaRPr lang="vi-VN"/>
          </a:p>
        </p:txBody>
      </p:sp>
      <p:sp>
        <p:nvSpPr>
          <p:cNvPr id="6" name="Hộp Văn bản 5">
            <a:extLst>
              <a:ext uri="{FF2B5EF4-FFF2-40B4-BE49-F238E27FC236}">
                <a16:creationId xmlns:a16="http://schemas.microsoft.com/office/drawing/2014/main" id="{CB5DE323-5CC6-4BE5-93D3-12A9D508B415}"/>
              </a:ext>
            </a:extLst>
          </p:cNvPr>
          <p:cNvSpPr txBox="1"/>
          <p:nvPr/>
        </p:nvSpPr>
        <p:spPr>
          <a:xfrm>
            <a:off x="492369" y="0"/>
            <a:ext cx="3826413"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42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4E8099-434A-478C-B96F-17B02C9FF398}"/>
              </a:ext>
            </a:extLst>
          </p:cNvPr>
          <p:cNvPicPr>
            <a:picLocks noChangeAspect="1"/>
          </p:cNvPicPr>
          <p:nvPr/>
        </p:nvPicPr>
        <p:blipFill rotWithShape="1">
          <a:blip r:embed="rId2"/>
          <a:srcRect b="3954"/>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DC8A7A01-8791-4B3B-A799-6824249C9929}"/>
              </a:ext>
            </a:extLst>
          </p:cNvPr>
          <p:cNvSpPr txBox="1"/>
          <p:nvPr/>
        </p:nvSpPr>
        <p:spPr>
          <a:xfrm>
            <a:off x="3287688" y="601997"/>
            <a:ext cx="7992887" cy="1026880"/>
          </a:xfrm>
          <a:prstGeom prst="rect">
            <a:avLst/>
          </a:prstGeom>
          <a:noFill/>
        </p:spPr>
        <p:txBody>
          <a:bodyPr lIns="121917" tIns="60958" rIns="121917" bIns="60958">
            <a:spAutoFit/>
          </a:bodyPr>
          <a:lstStyle/>
          <a:p>
            <a:pPr>
              <a:lnSpc>
                <a:spcPct val="150000"/>
              </a:lnSpc>
              <a:defRPr/>
            </a:pPr>
            <a:r>
              <a:rPr lang="en-US" sz="4400" b="1">
                <a:ln>
                  <a:solidFill>
                    <a:sysClr val="windowText" lastClr="000000"/>
                  </a:solidFill>
                </a:ln>
                <a:solidFill>
                  <a:srgbClr val="00B0F0"/>
                </a:solidFill>
                <a:latin typeface="+mj-lt"/>
                <a:ea typeface="HP001 5Ha" pitchFamily="34" charset="-127"/>
              </a:rPr>
              <a:t>Định h</a:t>
            </a:r>
            <a:r>
              <a:rPr lang="vi-VN" sz="4400" b="1">
                <a:ln>
                  <a:solidFill>
                    <a:sysClr val="windowText" lastClr="000000"/>
                  </a:solidFill>
                </a:ln>
                <a:solidFill>
                  <a:srgbClr val="00B0F0"/>
                </a:solidFill>
                <a:latin typeface="+mj-lt"/>
                <a:ea typeface="HP001 5Ha" pitchFamily="34" charset="-127"/>
              </a:rPr>
              <a:t>ướng tiết học sau:</a:t>
            </a:r>
            <a:endParaRPr lang="en-US" sz="4400" b="1" dirty="0">
              <a:ln>
                <a:solidFill>
                  <a:sysClr val="windowText" lastClr="000000"/>
                </a:solidFill>
              </a:ln>
              <a:solidFill>
                <a:srgbClr val="00B0F0"/>
              </a:solidFill>
              <a:latin typeface="+mj-lt"/>
              <a:ea typeface="HP001 5Ha" pitchFamily="34" charset="-127"/>
            </a:endParaRPr>
          </a:p>
        </p:txBody>
      </p:sp>
      <p:sp>
        <p:nvSpPr>
          <p:cNvPr id="14" name="Rectangle 13">
            <a:extLst>
              <a:ext uri="{FF2B5EF4-FFF2-40B4-BE49-F238E27FC236}">
                <a16:creationId xmlns:a16="http://schemas.microsoft.com/office/drawing/2014/main" id="{58B9B4C4-010D-4E3A-BC4B-6027A46B5EF7}"/>
              </a:ext>
            </a:extLst>
          </p:cNvPr>
          <p:cNvSpPr/>
          <p:nvPr/>
        </p:nvSpPr>
        <p:spPr>
          <a:xfrm>
            <a:off x="119063" y="2819400"/>
            <a:ext cx="12144375" cy="3100388"/>
          </a:xfrm>
          <a:prstGeom prst="rect">
            <a:avLst/>
          </a:prstGeom>
        </p:spPr>
        <p:txBody>
          <a:bodyPr lIns="121917" tIns="60958" rIns="121917" bIns="60958">
            <a:spAutoFit/>
          </a:bodyPr>
          <a:lstStyle/>
          <a:p>
            <a:pPr algn="just">
              <a:lnSpc>
                <a:spcPct val="150000"/>
              </a:lnSpc>
              <a:defRPr/>
            </a:pP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Học</a:t>
            </a:r>
            <a:r>
              <a:rPr lang="en-US" sz="4300" dirty="0">
                <a:latin typeface="Times New Roman" panose="02020603050405020304" pitchFamily="18" charset="0"/>
                <a:cs typeface="Times New Roman" panose="02020603050405020304" pitchFamily="18" charset="0"/>
                <a:sym typeface="Wingdings"/>
              </a:rPr>
              <a:t> </a:t>
            </a:r>
            <a:r>
              <a:rPr lang="en-US" sz="4300" dirty="0" err="1">
                <a:latin typeface="Times New Roman" panose="02020603050405020304" pitchFamily="18" charset="0"/>
                <a:cs typeface="Times New Roman" panose="02020603050405020304" pitchFamily="18" charset="0"/>
                <a:sym typeface="Wingdings"/>
              </a:rPr>
              <a:t>thuộc</a:t>
            </a:r>
            <a:r>
              <a:rPr lang="en-US" sz="4300" dirty="0">
                <a:latin typeface="Times New Roman" panose="02020603050405020304" pitchFamily="18" charset="0"/>
                <a:cs typeface="Times New Roman" panose="02020603050405020304" pitchFamily="18" charset="0"/>
                <a:sym typeface="Wingdings"/>
              </a:rPr>
              <a:t> </a:t>
            </a:r>
            <a:r>
              <a:rPr lang="en-US" sz="4300" err="1">
                <a:latin typeface="Times New Roman" panose="02020603050405020304" pitchFamily="18" charset="0"/>
                <a:cs typeface="Times New Roman" panose="02020603050405020304" pitchFamily="18" charset="0"/>
                <a:sym typeface="Wingdings"/>
              </a:rPr>
              <a:t>lòng</a:t>
            </a:r>
            <a:r>
              <a:rPr lang="en-US" sz="4300">
                <a:latin typeface="Times New Roman" panose="02020603050405020304" pitchFamily="18" charset="0"/>
                <a:cs typeface="Times New Roman" panose="02020603050405020304" pitchFamily="18" charset="0"/>
                <a:sym typeface="Wingdings"/>
              </a:rPr>
              <a:t> </a:t>
            </a:r>
            <a:r>
              <a:rPr lang="en-US" sz="4300">
                <a:latin typeface="Times New Roman" panose="02020603050405020304" pitchFamily="18" charset="0"/>
                <a:cs typeface="Times New Roman" panose="02020603050405020304" pitchFamily="18" charset="0"/>
              </a:rPr>
              <a:t>bài th</a:t>
            </a:r>
            <a:r>
              <a:rPr lang="vi-VN" sz="4300">
                <a:latin typeface="Times New Roman" panose="02020603050405020304" pitchFamily="18" charset="0"/>
                <a:cs typeface="Times New Roman" panose="02020603050405020304" pitchFamily="18" charset="0"/>
              </a:rPr>
              <a:t>ơ</a:t>
            </a:r>
            <a:r>
              <a:rPr lang="en-US" sz="4300">
                <a:latin typeface="Times New Roman" panose="02020603050405020304" pitchFamily="18" charset="0"/>
                <a:cs typeface="Times New Roman" panose="02020603050405020304" pitchFamily="18" charset="0"/>
              </a:rPr>
              <a:t> và nội dung bài.</a:t>
            </a:r>
            <a:endParaRPr lang="en-US" sz="4300" dirty="0">
              <a:latin typeface="Times New Roman" panose="02020603050405020304" pitchFamily="18" charset="0"/>
              <a:cs typeface="Times New Roman" panose="02020603050405020304" pitchFamily="18" charset="0"/>
            </a:endParaRPr>
          </a:p>
          <a:p>
            <a:pPr marL="571500" indent="-571500" algn="just">
              <a:lnSpc>
                <a:spcPct val="150000"/>
              </a:lnSpc>
              <a:buFont typeface="Wingdings" pitchFamily="2" charset="2"/>
              <a:buChar char="!"/>
              <a:defRPr/>
            </a:pPr>
            <a:r>
              <a:rPr lang="en-US" sz="4300" dirty="0" err="1">
                <a:latin typeface="Times New Roman" panose="02020603050405020304" pitchFamily="18" charset="0"/>
                <a:cs typeface="Times New Roman" panose="02020603050405020304" pitchFamily="18" charset="0"/>
              </a:rPr>
              <a:t>Chuẩn</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bị</a:t>
            </a:r>
            <a:r>
              <a:rPr lang="en-US" sz="4300" dirty="0">
                <a:latin typeface="Times New Roman" panose="02020603050405020304" pitchFamily="18" charset="0"/>
                <a:cs typeface="Times New Roman" panose="02020603050405020304" pitchFamily="18" charset="0"/>
              </a:rPr>
              <a:t> </a:t>
            </a:r>
            <a:r>
              <a:rPr lang="en-US" sz="4300" dirty="0" err="1">
                <a:latin typeface="Times New Roman" panose="02020603050405020304" pitchFamily="18" charset="0"/>
                <a:cs typeface="Times New Roman" panose="02020603050405020304" pitchFamily="18" charset="0"/>
              </a:rPr>
              <a:t>bài</a:t>
            </a:r>
            <a:r>
              <a:rPr lang="en-US" sz="4300" dirty="0">
                <a:latin typeface="Times New Roman" panose="02020603050405020304" pitchFamily="18" charset="0"/>
                <a:cs typeface="Times New Roman" panose="02020603050405020304" pitchFamily="18" charset="0"/>
              </a:rPr>
              <a:t> </a:t>
            </a:r>
            <a:r>
              <a:rPr lang="en-US" sz="4300">
                <a:latin typeface="Times New Roman" panose="02020603050405020304" pitchFamily="18" charset="0"/>
                <a:cs typeface="Times New Roman" panose="02020603050405020304" pitchFamily="18" charset="0"/>
              </a:rPr>
              <a:t>: Lòng dân (Tiết 1 – Trang 24)</a:t>
            </a:r>
            <a:endParaRPr lang="en-US" sz="4300" dirty="0">
              <a:latin typeface="Times New Roman" panose="02020603050405020304" pitchFamily="18" charset="0"/>
              <a:cs typeface="Times New Roman" panose="02020603050405020304" pitchFamily="18" charset="0"/>
            </a:endParaRPr>
          </a:p>
          <a:p>
            <a:pPr algn="just">
              <a:lnSpc>
                <a:spcPct val="150000"/>
              </a:lnSpc>
              <a:defRPr/>
            </a:pPr>
            <a:r>
              <a:rPr lang="en-US" sz="43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err="1">
                <a:latin typeface="Times New Roman" panose="02020603050405020304" pitchFamily="18" charset="0"/>
                <a:cs typeface="Times New Roman" panose="02020603050405020304" pitchFamily="18" charset="0"/>
              </a:rPr>
              <a:t>cuối</a:t>
            </a:r>
            <a:r>
              <a:rPr lang="en-US" sz="3200">
                <a:latin typeface="Times New Roman" panose="02020603050405020304" pitchFamily="18" charset="0"/>
                <a:cs typeface="Times New Roman" panose="02020603050405020304" pitchFamily="18" charset="0"/>
              </a:rPr>
              <a:t> bài. Tập diễn vở kịch.)</a:t>
            </a:r>
            <a:endParaRPr lang="en-US" sz="3200" dirty="0">
              <a:latin typeface="Times New Roman" panose="02020603050405020304" pitchFamily="18" charset="0"/>
              <a:cs typeface="Times New Roman" panose="02020603050405020304" pitchFamily="18" charset="0"/>
            </a:endParaRPr>
          </a:p>
        </p:txBody>
      </p:sp>
      <p:sp>
        <p:nvSpPr>
          <p:cNvPr id="28677" name="Hộp Văn bản 1">
            <a:extLst>
              <a:ext uri="{FF2B5EF4-FFF2-40B4-BE49-F238E27FC236}">
                <a16:creationId xmlns:a16="http://schemas.microsoft.com/office/drawing/2014/main" id="{800A9CA9-5F26-472B-AE34-E3D33110C12A}"/>
              </a:ext>
            </a:extLst>
          </p:cNvPr>
          <p:cNvSpPr txBox="1">
            <a:spLocks noChangeArrowheads="1"/>
          </p:cNvSpPr>
          <p:nvPr/>
        </p:nvSpPr>
        <p:spPr bwMode="auto">
          <a:xfrm>
            <a:off x="4079875" y="0"/>
            <a:ext cx="396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ltLang="vi-VN"/>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CFA28A-1716-4FCC-BABD-951A4A49B8B6}"/>
              </a:ext>
            </a:extLst>
          </p:cNvPr>
          <p:cNvSpPr/>
          <p:nvPr/>
        </p:nvSpPr>
        <p:spPr>
          <a:xfrm>
            <a:off x="1135948" y="32657"/>
            <a:ext cx="1016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3074" name="Rectangle 2">
            <a:extLst>
              <a:ext uri="{FF2B5EF4-FFF2-40B4-BE49-F238E27FC236}">
                <a16:creationId xmlns:a16="http://schemas.microsoft.com/office/drawing/2014/main" id="{BA2D4938-4C86-4D67-B241-ACA35F4955CD}"/>
              </a:ext>
            </a:extLst>
          </p:cNvPr>
          <p:cNvSpPr>
            <a:spLocks noGrp="1" noChangeArrowheads="1"/>
          </p:cNvSpPr>
          <p:nvPr>
            <p:ph type="title"/>
          </p:nvPr>
        </p:nvSpPr>
        <p:spPr>
          <a:xfrm>
            <a:off x="4519674" y="254740"/>
            <a:ext cx="4027487" cy="784225"/>
          </a:xfrm>
        </p:spPr>
        <p:txBody>
          <a:bodyPr>
            <a:normAutofit/>
          </a:bodyPr>
          <a:lstStyle/>
          <a:p>
            <a:pPr eaLnBrk="1" hangingPunct="1"/>
            <a:r>
              <a:rPr lang="en-US" altLang="vi-VN" sz="3733" b="1">
                <a:solidFill>
                  <a:srgbClr val="006600"/>
                </a:solidFill>
                <a:latin typeface="Times New Roman" panose="02020603050405020304" pitchFamily="18" charset="0"/>
                <a:cs typeface="Times New Roman" panose="02020603050405020304" pitchFamily="18" charset="0"/>
              </a:rPr>
              <a:t>KHỞI ĐỘNG</a:t>
            </a:r>
            <a:endParaRPr lang="en-US" altLang="vi-VN" sz="3733" b="1" dirty="0">
              <a:solidFill>
                <a:srgbClr val="006600"/>
              </a:solidFill>
              <a:latin typeface="Times New Roman" panose="02020603050405020304" pitchFamily="18" charset="0"/>
              <a:cs typeface="Times New Roman" panose="02020603050405020304" pitchFamily="18" charset="0"/>
            </a:endParaRPr>
          </a:p>
        </p:txBody>
      </p:sp>
      <p:sp>
        <p:nvSpPr>
          <p:cNvPr id="3075" name="Text Box 3">
            <a:extLst>
              <a:ext uri="{FF2B5EF4-FFF2-40B4-BE49-F238E27FC236}">
                <a16:creationId xmlns:a16="http://schemas.microsoft.com/office/drawing/2014/main" id="{1996B76B-4637-4E7C-BAE4-E64D4E679624}"/>
              </a:ext>
            </a:extLst>
          </p:cNvPr>
          <p:cNvSpPr txBox="1">
            <a:spLocks noChangeArrowheads="1"/>
          </p:cNvSpPr>
          <p:nvPr/>
        </p:nvSpPr>
        <p:spPr bwMode="auto">
          <a:xfrm>
            <a:off x="3184526"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78" name="AutoShape 51">
            <a:extLst>
              <a:ext uri="{FF2B5EF4-FFF2-40B4-BE49-F238E27FC236}">
                <a16:creationId xmlns:a16="http://schemas.microsoft.com/office/drawing/2014/main" id="{38EBB23C-FDB5-4F4C-B461-C1BF99700B85}"/>
              </a:ext>
            </a:extLst>
          </p:cNvPr>
          <p:cNvSpPr>
            <a:spLocks noChangeArrowheads="1"/>
          </p:cNvSpPr>
          <p:nvPr/>
        </p:nvSpPr>
        <p:spPr bwMode="gray">
          <a:xfrm>
            <a:off x="1811425" y="4646605"/>
            <a:ext cx="9871059" cy="1270521"/>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a:solidFill>
                  <a:schemeClr val="tx2"/>
                </a:solidFill>
              </a:rPr>
              <a:t>Đọc đoạn 3, và cho biết: Bài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giúp</a:t>
            </a:r>
            <a:r>
              <a:rPr lang="en-US" altLang="vi-VN" sz="2400" dirty="0">
                <a:solidFill>
                  <a:schemeClr val="tx2"/>
                </a:solidFill>
              </a:rPr>
              <a:t> </a:t>
            </a:r>
            <a:r>
              <a:rPr lang="en-US" altLang="vi-VN" sz="2400" dirty="0" err="1">
                <a:solidFill>
                  <a:schemeClr val="tx2"/>
                </a:solidFill>
              </a:rPr>
              <a:t>em</a:t>
            </a:r>
            <a:r>
              <a:rPr lang="en-US" altLang="vi-VN" sz="2400" dirty="0">
                <a:solidFill>
                  <a:schemeClr val="tx2"/>
                </a:solidFill>
              </a:rPr>
              <a:t> </a:t>
            </a:r>
            <a:r>
              <a:rPr lang="en-US" altLang="vi-VN" sz="2400" dirty="0" err="1">
                <a:solidFill>
                  <a:schemeClr val="tx2"/>
                </a:solidFill>
              </a:rPr>
              <a:t>hiểu</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 </a:t>
            </a:r>
            <a:r>
              <a:rPr lang="en-US" altLang="vi-VN" sz="2400" dirty="0" err="1">
                <a:solidFill>
                  <a:schemeClr val="tx2"/>
                </a:solidFill>
              </a:rPr>
              <a:t>về</a:t>
            </a:r>
            <a:r>
              <a:rPr lang="en-US" altLang="vi-VN" sz="2400" dirty="0">
                <a:solidFill>
                  <a:schemeClr val="tx2"/>
                </a:solidFill>
              </a:rPr>
              <a:t> </a:t>
            </a:r>
            <a:r>
              <a:rPr lang="en-US" altLang="vi-VN" sz="2400" err="1">
                <a:solidFill>
                  <a:schemeClr val="tx2"/>
                </a:solidFill>
              </a:rPr>
              <a:t>truyền</a:t>
            </a:r>
            <a:r>
              <a:rPr lang="en-US" altLang="vi-VN" sz="2400">
                <a:solidFill>
                  <a:schemeClr val="tx2"/>
                </a:solidFill>
              </a:rPr>
              <a:t> </a:t>
            </a:r>
          </a:p>
          <a:p>
            <a:pPr eaLnBrk="1" hangingPunct="1"/>
            <a:r>
              <a:rPr lang="en-US" altLang="vi-VN" sz="2400">
                <a:solidFill>
                  <a:schemeClr val="tx2"/>
                </a:solidFill>
              </a:rPr>
              <a:t>thống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hóa</a:t>
            </a:r>
            <a:r>
              <a:rPr lang="en-US" altLang="vi-VN" sz="2400" dirty="0">
                <a:solidFill>
                  <a:schemeClr val="tx2"/>
                </a:solidFill>
              </a:rPr>
              <a:t> </a:t>
            </a:r>
            <a:r>
              <a:rPr lang="en-US" altLang="vi-VN" sz="2400" dirty="0" err="1">
                <a:solidFill>
                  <a:schemeClr val="tx2"/>
                </a:solidFill>
              </a:rPr>
              <a:t>Việt</a:t>
            </a:r>
            <a:r>
              <a:rPr lang="en-US" altLang="vi-VN" sz="2400" dirty="0">
                <a:solidFill>
                  <a:schemeClr val="tx2"/>
                </a:solidFill>
              </a:rPr>
              <a:t> Nam?</a:t>
            </a:r>
          </a:p>
        </p:txBody>
      </p:sp>
      <p:sp>
        <p:nvSpPr>
          <p:cNvPr id="3079" name="AutoShape 52">
            <a:extLst>
              <a:ext uri="{FF2B5EF4-FFF2-40B4-BE49-F238E27FC236}">
                <a16:creationId xmlns:a16="http://schemas.microsoft.com/office/drawing/2014/main" id="{8D4945E8-381A-403D-BA62-885EC04C5699}"/>
              </a:ext>
            </a:extLst>
          </p:cNvPr>
          <p:cNvSpPr>
            <a:spLocks noChangeArrowheads="1"/>
          </p:cNvSpPr>
          <p:nvPr/>
        </p:nvSpPr>
        <p:spPr bwMode="gray">
          <a:xfrm>
            <a:off x="1712047" y="2603546"/>
            <a:ext cx="9970438" cy="1304925"/>
          </a:xfrm>
          <a:prstGeom prst="roundRect">
            <a:avLst>
              <a:gd name="adj" fmla="val 50000"/>
            </a:avLst>
          </a:prstGeom>
          <a:noFill/>
          <a:ln w="28575" algn="ctr">
            <a:solidFill>
              <a:srgbClr val="0070C0"/>
            </a:solidFill>
            <a:round/>
            <a:headEnd/>
            <a:tailEnd/>
          </a:ln>
          <a:effectLst/>
          <a:extLst>
            <a:ext uri="{909E8E84-426E-40DD-AFC4-6F175D3DCCD1}">
              <a14:hiddenFill xmlns:a14="http://schemas.microsoft.com/office/drawing/2010/main">
                <a:gradFill rotWithShape="1">
                  <a:gsLst>
                    <a:gs pos="0">
                      <a:srgbClr val="FFFFFF"/>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vi-VN" sz="2400" dirty="0" err="1">
                <a:solidFill>
                  <a:schemeClr val="tx2"/>
                </a:solidFill>
              </a:rPr>
              <a:t>Đọc</a:t>
            </a:r>
            <a:r>
              <a:rPr lang="en-US" altLang="vi-VN" sz="2400" dirty="0">
                <a:solidFill>
                  <a:schemeClr val="tx2"/>
                </a:solidFill>
              </a:rPr>
              <a:t> </a:t>
            </a:r>
            <a:r>
              <a:rPr lang="en-US" altLang="vi-VN" sz="2400" dirty="0" err="1">
                <a:solidFill>
                  <a:schemeClr val="tx2"/>
                </a:solidFill>
              </a:rPr>
              <a:t>đoạn</a:t>
            </a:r>
            <a:r>
              <a:rPr lang="en-US" altLang="vi-VN" sz="2400" dirty="0">
                <a:solidFill>
                  <a:schemeClr val="tx2"/>
                </a:solidFill>
              </a:rPr>
              <a:t> 1, </a:t>
            </a:r>
            <a:r>
              <a:rPr lang="en-US" altLang="vi-VN" sz="2400" dirty="0" err="1">
                <a:solidFill>
                  <a:schemeClr val="tx2"/>
                </a:solidFill>
              </a:rPr>
              <a:t>và</a:t>
            </a:r>
            <a:r>
              <a:rPr lang="en-US" altLang="vi-VN" sz="2400" dirty="0">
                <a:solidFill>
                  <a:schemeClr val="tx2"/>
                </a:solidFill>
              </a:rPr>
              <a:t> </a:t>
            </a:r>
            <a:r>
              <a:rPr lang="en-US" altLang="vi-VN" sz="2400" dirty="0" err="1">
                <a:solidFill>
                  <a:schemeClr val="tx2"/>
                </a:solidFill>
              </a:rPr>
              <a:t>trả</a:t>
            </a:r>
            <a:r>
              <a:rPr lang="en-US" altLang="vi-VN" sz="2400" dirty="0">
                <a:solidFill>
                  <a:schemeClr val="tx2"/>
                </a:solidFill>
              </a:rPr>
              <a:t> </a:t>
            </a:r>
            <a:r>
              <a:rPr lang="en-US" altLang="vi-VN" sz="2400" dirty="0" err="1">
                <a:solidFill>
                  <a:schemeClr val="tx2"/>
                </a:solidFill>
              </a:rPr>
              <a:t>lời</a:t>
            </a:r>
            <a:r>
              <a:rPr lang="en-US" altLang="vi-VN" sz="2400" dirty="0">
                <a:solidFill>
                  <a:schemeClr val="tx2"/>
                </a:solidFill>
              </a:rPr>
              <a:t>: </a:t>
            </a:r>
            <a:r>
              <a:rPr lang="en-US" altLang="vi-VN" sz="2400" dirty="0" err="1">
                <a:solidFill>
                  <a:schemeClr val="tx2"/>
                </a:solidFill>
              </a:rPr>
              <a:t>Đến</a:t>
            </a:r>
            <a:r>
              <a:rPr lang="en-US" altLang="vi-VN" sz="2400" dirty="0">
                <a:solidFill>
                  <a:schemeClr val="tx2"/>
                </a:solidFill>
              </a:rPr>
              <a:t> </a:t>
            </a:r>
            <a:r>
              <a:rPr lang="en-US" altLang="vi-VN" sz="2400" dirty="0" err="1">
                <a:solidFill>
                  <a:schemeClr val="tx2"/>
                </a:solidFill>
              </a:rPr>
              <a:t>thăm</a:t>
            </a:r>
            <a:r>
              <a:rPr lang="en-US" altLang="vi-VN" sz="2400" dirty="0">
                <a:solidFill>
                  <a:schemeClr val="tx2"/>
                </a:solidFill>
              </a:rPr>
              <a:t> </a:t>
            </a:r>
            <a:r>
              <a:rPr lang="en-US" altLang="vi-VN" sz="2400" dirty="0" err="1">
                <a:solidFill>
                  <a:schemeClr val="tx2"/>
                </a:solidFill>
              </a:rPr>
              <a:t>Văn</a:t>
            </a:r>
            <a:r>
              <a:rPr lang="en-US" altLang="vi-VN" sz="2400" dirty="0">
                <a:solidFill>
                  <a:schemeClr val="tx2"/>
                </a:solidFill>
              </a:rPr>
              <a:t> </a:t>
            </a:r>
            <a:r>
              <a:rPr lang="en-US" altLang="vi-VN" sz="2400" dirty="0" err="1">
                <a:solidFill>
                  <a:schemeClr val="tx2"/>
                </a:solidFill>
              </a:rPr>
              <a:t>Miếu</a:t>
            </a:r>
            <a:r>
              <a:rPr lang="en-US" altLang="vi-VN" sz="2400" dirty="0">
                <a:solidFill>
                  <a:schemeClr val="tx2"/>
                </a:solidFill>
              </a:rPr>
              <a:t>, </a:t>
            </a:r>
            <a:r>
              <a:rPr lang="en-US" altLang="vi-VN" sz="2400" dirty="0" err="1">
                <a:solidFill>
                  <a:schemeClr val="tx2"/>
                </a:solidFill>
              </a:rPr>
              <a:t>khách</a:t>
            </a:r>
            <a:r>
              <a:rPr lang="en-US" altLang="vi-VN" sz="2400" dirty="0">
                <a:solidFill>
                  <a:schemeClr val="tx2"/>
                </a:solidFill>
              </a:rPr>
              <a:t> </a:t>
            </a:r>
            <a:r>
              <a:rPr lang="en-US" altLang="vi-VN" sz="2400" dirty="0" err="1">
                <a:solidFill>
                  <a:schemeClr val="tx2"/>
                </a:solidFill>
              </a:rPr>
              <a:t>nước</a:t>
            </a:r>
            <a:r>
              <a:rPr lang="en-US" altLang="vi-VN" sz="2400" dirty="0">
                <a:solidFill>
                  <a:schemeClr val="tx2"/>
                </a:solidFill>
              </a:rPr>
              <a:t> </a:t>
            </a:r>
          </a:p>
          <a:p>
            <a:pPr eaLnBrk="1" hangingPunct="1"/>
            <a:r>
              <a:rPr lang="en-US" altLang="vi-VN" sz="2400" dirty="0" err="1">
                <a:solidFill>
                  <a:schemeClr val="tx2"/>
                </a:solidFill>
              </a:rPr>
              <a:t>ngoài</a:t>
            </a:r>
            <a:r>
              <a:rPr lang="en-US" altLang="vi-VN" sz="2400" dirty="0">
                <a:solidFill>
                  <a:schemeClr val="tx2"/>
                </a:solidFill>
              </a:rPr>
              <a:t> </a:t>
            </a:r>
            <a:r>
              <a:rPr lang="en-US" altLang="vi-VN" sz="2400" dirty="0" err="1">
                <a:solidFill>
                  <a:schemeClr val="tx2"/>
                </a:solidFill>
              </a:rPr>
              <a:t>không</a:t>
            </a:r>
            <a:r>
              <a:rPr lang="en-US" altLang="vi-VN" sz="2400" dirty="0">
                <a:solidFill>
                  <a:schemeClr val="tx2"/>
                </a:solidFill>
              </a:rPr>
              <a:t> </a:t>
            </a:r>
            <a:r>
              <a:rPr lang="en-US" altLang="vi-VN" sz="2400" dirty="0" err="1">
                <a:solidFill>
                  <a:schemeClr val="tx2"/>
                </a:solidFill>
              </a:rPr>
              <a:t>khỏi</a:t>
            </a:r>
            <a:r>
              <a:rPr lang="en-US" altLang="vi-VN" sz="2400" dirty="0">
                <a:solidFill>
                  <a:schemeClr val="tx2"/>
                </a:solidFill>
              </a:rPr>
              <a:t> </a:t>
            </a:r>
            <a:r>
              <a:rPr lang="en-US" altLang="vi-VN" sz="2400" dirty="0" err="1">
                <a:solidFill>
                  <a:schemeClr val="tx2"/>
                </a:solidFill>
              </a:rPr>
              <a:t>ngạc</a:t>
            </a:r>
            <a:r>
              <a:rPr lang="en-US" altLang="vi-VN" sz="2400" dirty="0">
                <a:solidFill>
                  <a:schemeClr val="tx2"/>
                </a:solidFill>
              </a:rPr>
              <a:t> </a:t>
            </a:r>
            <a:r>
              <a:rPr lang="en-US" altLang="vi-VN" sz="2400" dirty="0" err="1">
                <a:solidFill>
                  <a:schemeClr val="tx2"/>
                </a:solidFill>
              </a:rPr>
              <a:t>nhiên</a:t>
            </a:r>
            <a:r>
              <a:rPr lang="en-US" altLang="vi-VN" sz="2400" dirty="0">
                <a:solidFill>
                  <a:schemeClr val="tx2"/>
                </a:solidFill>
              </a:rPr>
              <a:t> </a:t>
            </a:r>
            <a:r>
              <a:rPr lang="en-US" altLang="vi-VN" sz="2400" dirty="0" err="1">
                <a:solidFill>
                  <a:schemeClr val="tx2"/>
                </a:solidFill>
              </a:rPr>
              <a:t>vì</a:t>
            </a:r>
            <a:r>
              <a:rPr lang="en-US" altLang="vi-VN" sz="2400" dirty="0">
                <a:solidFill>
                  <a:schemeClr val="tx2"/>
                </a:solidFill>
              </a:rPr>
              <a:t> </a:t>
            </a:r>
            <a:r>
              <a:rPr lang="en-US" altLang="vi-VN" sz="2400" dirty="0" err="1">
                <a:solidFill>
                  <a:schemeClr val="tx2"/>
                </a:solidFill>
              </a:rPr>
              <a:t>điều</a:t>
            </a:r>
            <a:r>
              <a:rPr lang="en-US" altLang="vi-VN" sz="2400" dirty="0">
                <a:solidFill>
                  <a:schemeClr val="tx2"/>
                </a:solidFill>
              </a:rPr>
              <a:t> </a:t>
            </a:r>
            <a:r>
              <a:rPr lang="en-US" altLang="vi-VN" sz="2400" dirty="0" err="1">
                <a:solidFill>
                  <a:schemeClr val="tx2"/>
                </a:solidFill>
              </a:rPr>
              <a:t>gì</a:t>
            </a:r>
            <a:r>
              <a:rPr lang="en-US" altLang="vi-VN" sz="2400" dirty="0">
                <a:solidFill>
                  <a:schemeClr val="tx2"/>
                </a:solidFill>
              </a:rPr>
              <a:t>?</a:t>
            </a:r>
          </a:p>
        </p:txBody>
      </p:sp>
      <p:grpSp>
        <p:nvGrpSpPr>
          <p:cNvPr id="3080" name="Group 53">
            <a:extLst>
              <a:ext uri="{FF2B5EF4-FFF2-40B4-BE49-F238E27FC236}">
                <a16:creationId xmlns:a16="http://schemas.microsoft.com/office/drawing/2014/main" id="{5B1518AD-69E3-4E51-BF42-3B5F60A59A87}"/>
              </a:ext>
            </a:extLst>
          </p:cNvPr>
          <p:cNvGrpSpPr>
            <a:grpSpLocks/>
          </p:cNvGrpSpPr>
          <p:nvPr/>
        </p:nvGrpSpPr>
        <p:grpSpPr bwMode="auto">
          <a:xfrm>
            <a:off x="829492" y="2711448"/>
            <a:ext cx="838358" cy="822325"/>
            <a:chOff x="2078" y="1680"/>
            <a:chExt cx="1615" cy="1615"/>
          </a:xfrm>
        </p:grpSpPr>
        <p:sp>
          <p:nvSpPr>
            <p:cNvPr id="3090" name="Oval 54">
              <a:extLst>
                <a:ext uri="{FF2B5EF4-FFF2-40B4-BE49-F238E27FC236}">
                  <a16:creationId xmlns:a16="http://schemas.microsoft.com/office/drawing/2014/main" id="{EE527377-F038-4DEA-A9D0-49C60BA701DB}"/>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91" name="Oval 55">
              <a:extLst>
                <a:ext uri="{FF2B5EF4-FFF2-40B4-BE49-F238E27FC236}">
                  <a16:creationId xmlns:a16="http://schemas.microsoft.com/office/drawing/2014/main" id="{7914C2F5-9E3B-4840-BB82-21E2DB2FFE85}"/>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4" name="Oval 56">
              <a:extLst>
                <a:ext uri="{FF2B5EF4-FFF2-40B4-BE49-F238E27FC236}">
                  <a16:creationId xmlns:a16="http://schemas.microsoft.com/office/drawing/2014/main" id="{01D031ED-66C9-4473-92FA-40C292742036}"/>
                </a:ext>
              </a:extLst>
            </p:cNvPr>
            <p:cNvSpPr>
              <a:spLocks noChangeArrowheads="1"/>
            </p:cNvSpPr>
            <p:nvPr/>
          </p:nvSpPr>
          <p:spPr bwMode="gray">
            <a:xfrm>
              <a:off x="2253" y="1979"/>
              <a:ext cx="400" cy="102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93" name="Oval 57">
              <a:extLst>
                <a:ext uri="{FF2B5EF4-FFF2-40B4-BE49-F238E27FC236}">
                  <a16:creationId xmlns:a16="http://schemas.microsoft.com/office/drawing/2014/main" id="{78F54DA2-90B4-44CC-8759-D74CCC8F55EB}"/>
                </a:ext>
              </a:extLst>
            </p:cNvPr>
            <p:cNvSpPr>
              <a:spLocks noChangeArrowheads="1"/>
            </p:cNvSpPr>
            <p:nvPr/>
          </p:nvSpPr>
          <p:spPr bwMode="gray">
            <a:xfrm>
              <a:off x="2254" y="1979"/>
              <a:ext cx="400" cy="1020"/>
            </a:xfrm>
            <a:prstGeom prst="ellipse">
              <a:avLst/>
            </a:prstGeom>
            <a:gradFill rotWithShape="1">
              <a:gsLst>
                <a:gs pos="0">
                  <a:srgbClr val="000000"/>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46" name="Oval 58">
              <a:extLst>
                <a:ext uri="{FF2B5EF4-FFF2-40B4-BE49-F238E27FC236}">
                  <a16:creationId xmlns:a16="http://schemas.microsoft.com/office/drawing/2014/main" id="{ABC3955B-3A23-47FF-BF91-E2F5292F4310}"/>
                </a:ext>
              </a:extLst>
            </p:cNvPr>
            <p:cNvSpPr>
              <a:spLocks noChangeArrowheads="1"/>
            </p:cNvSpPr>
            <p:nvPr/>
          </p:nvSpPr>
          <p:spPr bwMode="gray">
            <a:xfrm>
              <a:off x="2335" y="1979"/>
              <a:ext cx="1096" cy="102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95" name="Oval 59">
              <a:extLst>
                <a:ext uri="{FF2B5EF4-FFF2-40B4-BE49-F238E27FC236}">
                  <a16:creationId xmlns:a16="http://schemas.microsoft.com/office/drawing/2014/main" id="{44808805-1842-45F5-8A80-E085C6BA21BE}"/>
                </a:ext>
              </a:extLst>
            </p:cNvPr>
            <p:cNvSpPr>
              <a:spLocks noChangeArrowheads="1"/>
            </p:cNvSpPr>
            <p:nvPr/>
          </p:nvSpPr>
          <p:spPr bwMode="gray">
            <a:xfrm>
              <a:off x="2337" y="1979"/>
              <a:ext cx="1096" cy="1020"/>
            </a:xfrm>
            <a:prstGeom prst="ellipse">
              <a:avLst/>
            </a:prstGeom>
            <a:gradFill rotWithShape="1">
              <a:gsLst>
                <a:gs pos="0">
                  <a:srgbClr val="FFCC00"/>
                </a:gs>
                <a:gs pos="100000">
                  <a:srgbClr val="7C63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grpSp>
        <p:nvGrpSpPr>
          <p:cNvPr id="3081" name="Group 60">
            <a:extLst>
              <a:ext uri="{FF2B5EF4-FFF2-40B4-BE49-F238E27FC236}">
                <a16:creationId xmlns:a16="http://schemas.microsoft.com/office/drawing/2014/main" id="{799B194E-C7C8-44BC-BECC-C28265466947}"/>
              </a:ext>
            </a:extLst>
          </p:cNvPr>
          <p:cNvGrpSpPr>
            <a:grpSpLocks/>
          </p:cNvGrpSpPr>
          <p:nvPr/>
        </p:nvGrpSpPr>
        <p:grpSpPr bwMode="auto">
          <a:xfrm>
            <a:off x="778849" y="4870676"/>
            <a:ext cx="889000" cy="823912"/>
            <a:chOff x="2078" y="1680"/>
            <a:chExt cx="1615" cy="1615"/>
          </a:xfrm>
        </p:grpSpPr>
        <p:sp>
          <p:nvSpPr>
            <p:cNvPr id="3084" name="Oval 61">
              <a:extLst>
                <a:ext uri="{FF2B5EF4-FFF2-40B4-BE49-F238E27FC236}">
                  <a16:creationId xmlns:a16="http://schemas.microsoft.com/office/drawing/2014/main" id="{511533E0-E35B-4AA0-9DAE-F09E9B12D59F}"/>
                </a:ext>
              </a:extLst>
            </p:cNvPr>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3085" name="Oval 62">
              <a:extLst>
                <a:ext uri="{FF2B5EF4-FFF2-40B4-BE49-F238E27FC236}">
                  <a16:creationId xmlns:a16="http://schemas.microsoft.com/office/drawing/2014/main" id="{5D2E56F6-B60D-4370-8005-9AA2BC86A391}"/>
                </a:ext>
              </a:extLst>
            </p:cNvPr>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1" name="Oval 63">
              <a:extLst>
                <a:ext uri="{FF2B5EF4-FFF2-40B4-BE49-F238E27FC236}">
                  <a16:creationId xmlns:a16="http://schemas.microsoft.com/office/drawing/2014/main" id="{D69F6C9F-D8E7-4B3A-BCFB-3BF37FCE3D51}"/>
                </a:ext>
              </a:extLst>
            </p:cNvPr>
            <p:cNvSpPr>
              <a:spLocks noChangeArrowheads="1"/>
            </p:cNvSpPr>
            <p:nvPr/>
          </p:nvSpPr>
          <p:spPr bwMode="gray">
            <a:xfrm>
              <a:off x="2254" y="1977"/>
              <a:ext cx="472" cy="101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en-US"/>
            </a:p>
          </p:txBody>
        </p:sp>
        <p:sp>
          <p:nvSpPr>
            <p:cNvPr id="3087" name="Oval 64">
              <a:extLst>
                <a:ext uri="{FF2B5EF4-FFF2-40B4-BE49-F238E27FC236}">
                  <a16:creationId xmlns:a16="http://schemas.microsoft.com/office/drawing/2014/main" id="{D0702EE1-26EE-4E3F-921B-4CD3F583E744}"/>
                </a:ext>
              </a:extLst>
            </p:cNvPr>
            <p:cNvSpPr>
              <a:spLocks noChangeArrowheads="1"/>
            </p:cNvSpPr>
            <p:nvPr/>
          </p:nvSpPr>
          <p:spPr bwMode="gray">
            <a:xfrm>
              <a:off x="2254" y="1978"/>
              <a:ext cx="472" cy="1018"/>
            </a:xfrm>
            <a:prstGeom prst="ellipse">
              <a:avLst/>
            </a:prstGeom>
            <a:gradFill rotWithShape="1">
              <a:gsLst>
                <a:gs pos="0">
                  <a:srgbClr val="000000"/>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sp>
          <p:nvSpPr>
            <p:cNvPr id="89153" name="Oval 65">
              <a:extLst>
                <a:ext uri="{FF2B5EF4-FFF2-40B4-BE49-F238E27FC236}">
                  <a16:creationId xmlns:a16="http://schemas.microsoft.com/office/drawing/2014/main" id="{10744314-16AC-4F7B-B0D0-CC3FA0ADDA27}"/>
                </a:ext>
              </a:extLst>
            </p:cNvPr>
            <p:cNvSpPr>
              <a:spLocks noChangeArrowheads="1"/>
            </p:cNvSpPr>
            <p:nvPr/>
          </p:nvSpPr>
          <p:spPr bwMode="gray">
            <a:xfrm>
              <a:off x="2335" y="1978"/>
              <a:ext cx="1096" cy="101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en-US"/>
            </a:p>
          </p:txBody>
        </p:sp>
        <p:sp>
          <p:nvSpPr>
            <p:cNvPr id="3089" name="Oval 66">
              <a:extLst>
                <a:ext uri="{FF2B5EF4-FFF2-40B4-BE49-F238E27FC236}">
                  <a16:creationId xmlns:a16="http://schemas.microsoft.com/office/drawing/2014/main" id="{F8716A79-5C10-426E-BAFE-1BD70CDB6CA4}"/>
                </a:ext>
              </a:extLst>
            </p:cNvPr>
            <p:cNvSpPr>
              <a:spLocks noChangeArrowheads="1"/>
            </p:cNvSpPr>
            <p:nvPr/>
          </p:nvSpPr>
          <p:spPr bwMode="gray">
            <a:xfrm>
              <a:off x="2337" y="1978"/>
              <a:ext cx="1096" cy="1018"/>
            </a:xfrm>
            <a:prstGeom prst="ellipse">
              <a:avLst/>
            </a:prstGeom>
            <a:gradFill rotWithShape="1">
              <a:gsLst>
                <a:gs pos="0">
                  <a:srgbClr val="48BE67"/>
                </a:gs>
                <a:gs pos="100000">
                  <a:srgbClr val="235C32"/>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vi-VN"/>
            </a:p>
          </p:txBody>
        </p:sp>
      </p:grpSp>
      <p:sp>
        <p:nvSpPr>
          <p:cNvPr id="2" name="TextBox 1">
            <a:extLst>
              <a:ext uri="{FF2B5EF4-FFF2-40B4-BE49-F238E27FC236}">
                <a16:creationId xmlns:a16="http://schemas.microsoft.com/office/drawing/2014/main" id="{649E78DC-00A4-4BF8-9DB8-D36C11726ADE}"/>
              </a:ext>
            </a:extLst>
          </p:cNvPr>
          <p:cNvSpPr txBox="1"/>
          <p:nvPr/>
        </p:nvSpPr>
        <p:spPr>
          <a:xfrm>
            <a:off x="3840249" y="977703"/>
            <a:ext cx="5437127" cy="666786"/>
          </a:xfrm>
          <a:prstGeom prst="rect">
            <a:avLst/>
          </a:prstGeom>
          <a:noFill/>
        </p:spPr>
        <p:txBody>
          <a:bodyPr wrap="square">
            <a:spAutoFit/>
          </a:bodyPr>
          <a:lstStyle/>
          <a:p>
            <a:pPr>
              <a:defRPr/>
            </a:pPr>
            <a:r>
              <a:rPr lang="en-US" sz="3600" dirty="0" err="1">
                <a:solidFill>
                  <a:srgbClr val="FF0000"/>
                </a:solidFill>
                <a:latin typeface="Arial" panose="020B0604020202020204" pitchFamily="34" charset="0"/>
                <a:cs typeface="Arial" panose="020B0604020202020204" pitchFamily="34" charset="0"/>
              </a:rPr>
              <a:t>Nghìn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năm</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văn</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hiến</a:t>
            </a:r>
            <a:endParaRPr lang="en-US" sz="3600" dirty="0">
              <a:solidFill>
                <a:srgbClr val="FF0000"/>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711C2F73-FC64-4A17-93F2-78E2E41B6593}"/>
              </a:ext>
            </a:extLst>
          </p:cNvPr>
          <p:cNvSpPr txBox="1"/>
          <p:nvPr/>
        </p:nvSpPr>
        <p:spPr>
          <a:xfrm>
            <a:off x="6611485" y="1661582"/>
            <a:ext cx="4230687" cy="584775"/>
          </a:xfrm>
          <a:prstGeom prst="rect">
            <a:avLst/>
          </a:prstGeom>
          <a:noFill/>
        </p:spPr>
        <p:txBody>
          <a:bodyPr>
            <a:spAutoFit/>
          </a:bodyPr>
          <a:lstStyle/>
          <a:p>
            <a:pPr>
              <a:defRPr/>
            </a:pPr>
            <a:r>
              <a:rPr lang="en-US" sz="3200" i="1" dirty="0" err="1">
                <a:latin typeface="Arial" panose="020B0604020202020204" pitchFamily="34" charset="0"/>
                <a:cs typeface="Arial" panose="020B0604020202020204" pitchFamily="34" charset="0"/>
              </a:rPr>
              <a:t>Nguyễn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Hoàng</a:t>
            </a:r>
            <a:endParaRPr lang="en-US" sz="3200" i="1" dirty="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F1C10774-B89D-46F8-A352-7E4B2B148455}"/>
              </a:ext>
            </a:extLst>
          </p:cNvPr>
          <p:cNvSpPr txBox="1"/>
          <p:nvPr/>
        </p:nvSpPr>
        <p:spPr>
          <a:xfrm>
            <a:off x="0" y="32657"/>
            <a:ext cx="3840249"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1365550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3080"/>
                                        </p:tgtEl>
                                        <p:attrNameLst>
                                          <p:attrName>style.visibility</p:attrName>
                                        </p:attrNameLst>
                                      </p:cBhvr>
                                      <p:to>
                                        <p:strVal val="visible"/>
                                      </p:to>
                                    </p:set>
                                    <p:animEffect transition="in" filter="wipe(down)">
                                      <p:cBhvr>
                                        <p:cTn id="10" dur="500"/>
                                        <p:tgtEl>
                                          <p:spTgt spid="308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wipe(left)">
                                      <p:cBhvr>
                                        <p:cTn id="13" dur="500"/>
                                        <p:tgtEl>
                                          <p:spTgt spid="30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81"/>
                                        </p:tgtEl>
                                        <p:attrNameLst>
                                          <p:attrName>style.visibility</p:attrName>
                                        </p:attrNameLst>
                                      </p:cBhvr>
                                      <p:to>
                                        <p:strVal val="visible"/>
                                      </p:to>
                                    </p:set>
                                    <p:animEffect transition="in" filter="wipe(left)">
                                      <p:cBhvr>
                                        <p:cTn id="18" dur="500"/>
                                        <p:tgtEl>
                                          <p:spTgt spid="3081"/>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wipe(left)">
                                      <p:cBhvr>
                                        <p:cTn id="21"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animBg="1"/>
      <p:bldP spid="30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
        <p:nvSpPr>
          <p:cNvPr id="2" name="Hộp Văn bản 1">
            <a:extLst>
              <a:ext uri="{FF2B5EF4-FFF2-40B4-BE49-F238E27FC236}">
                <a16:creationId xmlns:a16="http://schemas.microsoft.com/office/drawing/2014/main" id="{DAC86358-25E1-4D6F-AF52-7990B0B3F13F}"/>
              </a:ext>
            </a:extLst>
          </p:cNvPr>
          <p:cNvSpPr txBox="1"/>
          <p:nvPr/>
        </p:nvSpPr>
        <p:spPr>
          <a:xfrm>
            <a:off x="0" y="15240"/>
            <a:ext cx="429064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1147" y="1944853"/>
            <a:ext cx="7614090" cy="4913147"/>
          </a:xfrm>
          <a:prstGeom prst="ellipse">
            <a:avLst/>
          </a:prstGeom>
        </p:spPr>
      </p:pic>
      <p:sp>
        <p:nvSpPr>
          <p:cNvPr id="5" name="TextBox 4"/>
          <p:cNvSpPr txBox="1"/>
          <p:nvPr/>
        </p:nvSpPr>
        <p:spPr>
          <a:xfrm>
            <a:off x="3229303" y="798650"/>
            <a:ext cx="4974439" cy="923330"/>
          </a:xfrm>
          <a:prstGeom prst="rect">
            <a:avLst/>
          </a:prstGeom>
          <a:noFill/>
        </p:spPr>
        <p:txBody>
          <a:bodyPr wrap="none" rtlCol="0">
            <a:spAutoFit/>
          </a:bodyPr>
          <a:lstStyle/>
          <a:p>
            <a:r>
              <a:rPr lang="en-US" sz="5400" b="1">
                <a:solidFill>
                  <a:srgbClr val="FF0000"/>
                </a:solidFill>
                <a:latin typeface="Times New Roman" pitchFamily="18" charset="0"/>
                <a:cs typeface="Times New Roman" pitchFamily="18" charset="0"/>
              </a:rPr>
              <a:t>Sắc màu </a:t>
            </a:r>
            <a:r>
              <a:rPr lang="en-US" sz="5400" b="1" dirty="0" err="1">
                <a:solidFill>
                  <a:srgbClr val="FF0000"/>
                </a:solidFill>
                <a:latin typeface="Times New Roman" pitchFamily="18" charset="0"/>
                <a:cs typeface="Times New Roman" pitchFamily="18" charset="0"/>
              </a:rPr>
              <a:t>em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yêu</a:t>
            </a:r>
            <a:endParaRPr lang="en-US" sz="5400" b="1" dirty="0">
              <a:solidFill>
                <a:srgbClr val="FF0000"/>
              </a:solidFill>
              <a:latin typeface="Times New Roman" pitchFamily="18" charset="0"/>
              <a:cs typeface="Times New Roman" pitchFamily="18" charset="0"/>
            </a:endParaRPr>
          </a:p>
        </p:txBody>
      </p:sp>
      <p:sp>
        <p:nvSpPr>
          <p:cNvPr id="6" name="TextBox 5"/>
          <p:cNvSpPr txBox="1"/>
          <p:nvPr/>
        </p:nvSpPr>
        <p:spPr>
          <a:xfrm>
            <a:off x="8113981" y="1442836"/>
            <a:ext cx="2888932" cy="584775"/>
          </a:xfrm>
          <a:prstGeom prst="rect">
            <a:avLst/>
          </a:prstGeom>
          <a:noFill/>
        </p:spPr>
        <p:txBody>
          <a:bodyPr wrap="none" rtlCol="0">
            <a:spAutoFit/>
          </a:bodyPr>
          <a:lstStyle/>
          <a:p>
            <a:r>
              <a:rPr lang="en-US" sz="3200" dirty="0" err="1">
                <a:solidFill>
                  <a:srgbClr val="0070C0"/>
                </a:solidFill>
                <a:latin typeface="Arial" panose="020B0604020202020204" pitchFamily="34" charset="0"/>
                <a:cs typeface="Arial" panose="020B0604020202020204" pitchFamily="34" charset="0"/>
              </a:rPr>
              <a:t>Phạm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Đình</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Ân</a:t>
            </a:r>
            <a:endParaRPr lang="en-US" sz="3200" dirty="0">
              <a:solidFill>
                <a:srgbClr val="0070C0"/>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9D93BFE7-AA48-4AE7-B1EB-6360F2A68FBE}"/>
              </a:ext>
            </a:extLst>
          </p:cNvPr>
          <p:cNvSpPr txBox="1"/>
          <p:nvPr/>
        </p:nvSpPr>
        <p:spPr>
          <a:xfrm>
            <a:off x="4078020" y="154744"/>
            <a:ext cx="3054300" cy="707886"/>
          </a:xfrm>
          <a:prstGeom prst="rect">
            <a:avLst/>
          </a:prstGeom>
          <a:noFill/>
        </p:spPr>
        <p:txBody>
          <a:bodyPr wrap="square" rtlCol="0">
            <a:spAutoFit/>
          </a:bodyPr>
          <a:lstStyle/>
          <a:p>
            <a:pPr algn="ctr"/>
            <a:r>
              <a:rPr lang="en-US" sz="4000" b="1">
                <a:solidFill>
                  <a:srgbClr val="0070C0"/>
                </a:solidFill>
                <a:latin typeface="Arial" panose="020B0604020202020204" pitchFamily="34" charset="0"/>
                <a:cs typeface="Arial" panose="020B0604020202020204" pitchFamily="34" charset="0"/>
              </a:rPr>
              <a:t>Tập đọc</a:t>
            </a:r>
            <a:endParaRPr lang="vi-VN" sz="4000" b="1">
              <a:solidFill>
                <a:srgbClr val="0070C0"/>
              </a:solidFill>
              <a:latin typeface="Arial" panose="020B0604020202020204" pitchFamily="34" charset="0"/>
              <a:cs typeface="Arial" panose="020B0604020202020204" pitchFamily="34" charset="0"/>
            </a:endParaRPr>
          </a:p>
        </p:txBody>
      </p:sp>
      <p:sp>
        <p:nvSpPr>
          <p:cNvPr id="3" name="Hộp Văn bản 2">
            <a:extLst>
              <a:ext uri="{FF2B5EF4-FFF2-40B4-BE49-F238E27FC236}">
                <a16:creationId xmlns:a16="http://schemas.microsoft.com/office/drawing/2014/main" id="{9AF3D396-D0B4-4AE0-89DF-4ED88D4F3DBE}"/>
              </a:ext>
            </a:extLst>
          </p:cNvPr>
          <p:cNvSpPr txBox="1"/>
          <p:nvPr/>
        </p:nvSpPr>
        <p:spPr>
          <a:xfrm>
            <a:off x="-1"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6301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74638"/>
            <a:ext cx="10972800" cy="1143000"/>
          </a:xfrm>
        </p:spPr>
        <p:txBody>
          <a:bodyPr/>
          <a:lstStyle/>
          <a:p>
            <a:pPr algn="ctr"/>
            <a:r>
              <a:rPr lang="en-US" altLang="en-US" sz="6600" b="1" dirty="0"/>
              <a:t>MỤC TIÊU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701851959"/>
              </p:ext>
            </p:extLst>
          </p:nvPr>
        </p:nvGraphicFramePr>
        <p:xfrm>
          <a:off x="0" y="1417638"/>
          <a:ext cx="12192000"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Hộp Văn bản 1">
            <a:extLst>
              <a:ext uri="{FF2B5EF4-FFF2-40B4-BE49-F238E27FC236}">
                <a16:creationId xmlns:a16="http://schemas.microsoft.com/office/drawing/2014/main" id="{5992F06B-B874-4623-9F87-3A7BDE4F2D10}"/>
              </a:ext>
            </a:extLst>
          </p:cNvPr>
          <p:cNvSpPr txBox="1"/>
          <p:nvPr/>
        </p:nvSpPr>
        <p:spPr>
          <a:xfrm>
            <a:off x="0" y="0"/>
            <a:ext cx="399522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129636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5" y="1446667"/>
            <a:ext cx="7560860" cy="5411333"/>
          </a:xfrm>
          <a:prstGeom prst="rect">
            <a:avLst/>
          </a:prstGeom>
        </p:spPr>
      </p:pic>
      <p:sp>
        <p:nvSpPr>
          <p:cNvPr id="5" name="Cloud 4"/>
          <p:cNvSpPr/>
          <p:nvPr/>
        </p:nvSpPr>
        <p:spPr>
          <a:xfrm>
            <a:off x="6358597" y="0"/>
            <a:ext cx="5637785" cy="1842448"/>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err="1">
                <a:ln/>
                <a:solidFill>
                  <a:schemeClr val="tx2">
                    <a:lumMod val="50000"/>
                  </a:schemeClr>
                </a:solidFill>
                <a:latin typeface="Arial" panose="020B0604020202020204" pitchFamily="34" charset="0"/>
                <a:cs typeface="Arial" panose="020B0604020202020204" pitchFamily="34" charset="0"/>
              </a:rPr>
              <a:t>Luyện</a:t>
            </a:r>
            <a:r>
              <a:rPr lang="en-US" sz="3200" b="1">
                <a:ln/>
                <a:solidFill>
                  <a:schemeClr val="tx2">
                    <a:lumMod val="50000"/>
                  </a:schemeClr>
                </a:solidFill>
                <a:latin typeface="Arial" panose="020B0604020202020204" pitchFamily="34" charset="0"/>
                <a:cs typeface="Arial" panose="020B0604020202020204" pitchFamily="34" charset="0"/>
              </a:rPr>
              <a:t> đọc đúng</a:t>
            </a:r>
            <a:endParaRPr lang="en-US" sz="3200" b="1" dirty="0">
              <a:ln/>
              <a:solidFill>
                <a:schemeClr val="tx2">
                  <a:lumMod val="50000"/>
                </a:schemeClr>
              </a:solidFill>
              <a:latin typeface="Arial" panose="020B0604020202020204" pitchFamily="34" charset="0"/>
              <a:cs typeface="Arial" panose="020B0604020202020204" pitchFamily="34" charset="0"/>
            </a:endParaRPr>
          </a:p>
        </p:txBody>
      </p:sp>
      <p:sp>
        <p:nvSpPr>
          <p:cNvPr id="2" name="Hộp Văn bản 1">
            <a:extLst>
              <a:ext uri="{FF2B5EF4-FFF2-40B4-BE49-F238E27FC236}">
                <a16:creationId xmlns:a16="http://schemas.microsoft.com/office/drawing/2014/main" id="{6751B7DD-F8A6-49CB-859A-7089A6F5B8A5}"/>
              </a:ext>
            </a:extLst>
          </p:cNvPr>
          <p:cNvSpPr txBox="1"/>
          <p:nvPr/>
        </p:nvSpPr>
        <p:spPr>
          <a:xfrm>
            <a:off x="0" y="0"/>
            <a:ext cx="3880514"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224340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a:extLst>
              <a:ext uri="{FF2B5EF4-FFF2-40B4-BE49-F238E27FC236}">
                <a16:creationId xmlns:a16="http://schemas.microsoft.com/office/drawing/2014/main" id="{BF5FB769-63E6-4EE4-8CB9-A1FEC05A786A}"/>
              </a:ext>
            </a:extLst>
          </p:cNvPr>
          <p:cNvSpPr txBox="1">
            <a:spLocks noChangeArrowheads="1"/>
          </p:cNvSpPr>
          <p:nvPr/>
        </p:nvSpPr>
        <p:spPr bwMode="auto">
          <a:xfrm>
            <a:off x="2286000"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đỏ:</a:t>
            </a:r>
          </a:p>
          <a:p>
            <a:pPr>
              <a:spcBef>
                <a:spcPct val="50000"/>
              </a:spcBef>
            </a:pPr>
            <a:r>
              <a:rPr lang="en-US" altLang="vi-VN" sz="2400" b="1" i="1">
                <a:solidFill>
                  <a:srgbClr val="0000CC"/>
                </a:solidFill>
              </a:rPr>
              <a:t>Như máu con tim,</a:t>
            </a:r>
          </a:p>
          <a:p>
            <a:pPr>
              <a:spcBef>
                <a:spcPct val="50000"/>
              </a:spcBef>
            </a:pPr>
            <a:r>
              <a:rPr lang="en-US" altLang="vi-VN" sz="2400" b="1" i="1">
                <a:solidFill>
                  <a:srgbClr val="0000CC"/>
                </a:solidFill>
              </a:rPr>
              <a:t>Lá cờ Tổ quốc,</a:t>
            </a:r>
          </a:p>
          <a:p>
            <a:pPr>
              <a:spcBef>
                <a:spcPct val="50000"/>
              </a:spcBef>
            </a:pPr>
            <a:r>
              <a:rPr lang="en-US" altLang="vi-VN" sz="2400" b="1" i="1">
                <a:solidFill>
                  <a:srgbClr val="0000CC"/>
                </a:solidFill>
              </a:rPr>
              <a:t>Khăn quàng đội viên.</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xanh:</a:t>
            </a:r>
          </a:p>
          <a:p>
            <a:pPr>
              <a:spcBef>
                <a:spcPct val="50000"/>
              </a:spcBef>
            </a:pPr>
            <a:r>
              <a:rPr lang="en-US" altLang="vi-VN" sz="2400" b="1" i="1">
                <a:solidFill>
                  <a:srgbClr val="0000CC"/>
                </a:solidFill>
              </a:rPr>
              <a:t>Đồng bằng, rừng núi,</a:t>
            </a:r>
          </a:p>
          <a:p>
            <a:pPr>
              <a:spcBef>
                <a:spcPct val="50000"/>
              </a:spcBef>
            </a:pPr>
            <a:r>
              <a:rPr lang="en-US" altLang="vi-VN" sz="2400" b="1" i="1">
                <a:solidFill>
                  <a:srgbClr val="0000CC"/>
                </a:solidFill>
              </a:rPr>
              <a:t>Biển đầy cá tôm,</a:t>
            </a:r>
          </a:p>
          <a:p>
            <a:pPr>
              <a:spcBef>
                <a:spcPct val="50000"/>
              </a:spcBef>
            </a:pPr>
            <a:r>
              <a:rPr lang="en-US" altLang="vi-VN" sz="2400" b="1" i="1">
                <a:solidFill>
                  <a:srgbClr val="0000CC"/>
                </a:solidFill>
              </a:rPr>
              <a:t>Bầu trời cao vợi.</a:t>
            </a:r>
          </a:p>
          <a:p>
            <a:pPr>
              <a:spcBef>
                <a:spcPct val="50000"/>
              </a:spcBef>
            </a:pPr>
            <a:endParaRPr lang="en-US" altLang="vi-VN" sz="2400" b="1" i="1">
              <a:solidFill>
                <a:srgbClr val="0000CC"/>
              </a:solidFill>
            </a:endParaRPr>
          </a:p>
        </p:txBody>
      </p:sp>
      <p:sp>
        <p:nvSpPr>
          <p:cNvPr id="4099" name="Text Box 11">
            <a:extLst>
              <a:ext uri="{FF2B5EF4-FFF2-40B4-BE49-F238E27FC236}">
                <a16:creationId xmlns:a16="http://schemas.microsoft.com/office/drawing/2014/main" id="{506EB659-C817-45CE-89A3-5E94574DCEA4}"/>
              </a:ext>
            </a:extLst>
          </p:cNvPr>
          <p:cNvSpPr txBox="1">
            <a:spLocks noChangeArrowheads="1"/>
          </p:cNvSpPr>
          <p:nvPr/>
        </p:nvSpPr>
        <p:spPr bwMode="auto">
          <a:xfrm>
            <a:off x="7278624" y="844296"/>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vàng</a:t>
            </a:r>
            <a:r>
              <a:rPr lang="en-US" altLang="vi-VN" sz="2400" b="1" i="1" dirty="0">
                <a:solidFill>
                  <a:srgbClr val="0000CC"/>
                </a:solidFill>
              </a:rPr>
              <a:t>:</a:t>
            </a:r>
          </a:p>
          <a:p>
            <a:pPr>
              <a:spcBef>
                <a:spcPct val="50000"/>
              </a:spcBef>
            </a:pPr>
            <a:r>
              <a:rPr lang="en-US" altLang="vi-VN" sz="2400" b="1" i="1" dirty="0" err="1">
                <a:solidFill>
                  <a:srgbClr val="0000CC"/>
                </a:solidFill>
              </a:rPr>
              <a:t>Lúa</a:t>
            </a:r>
            <a:r>
              <a:rPr lang="en-US" altLang="vi-VN" sz="2400" b="1" i="1" dirty="0">
                <a:solidFill>
                  <a:srgbClr val="0000CC"/>
                </a:solidFill>
              </a:rPr>
              <a:t> </a:t>
            </a:r>
            <a:r>
              <a:rPr lang="en-US" altLang="vi-VN" sz="2400" b="1" i="1" dirty="0" err="1">
                <a:solidFill>
                  <a:srgbClr val="0000CC"/>
                </a:solidFill>
              </a:rPr>
              <a:t>đồng</a:t>
            </a:r>
            <a:r>
              <a:rPr lang="en-US" altLang="vi-VN" sz="2400" b="1" i="1" dirty="0">
                <a:solidFill>
                  <a:srgbClr val="0000CC"/>
                </a:solidFill>
              </a:rPr>
              <a:t> </a:t>
            </a:r>
            <a:r>
              <a:rPr lang="en-US" altLang="vi-VN" sz="2400" b="1" i="1" dirty="0" err="1">
                <a:solidFill>
                  <a:srgbClr val="0000CC"/>
                </a:solidFill>
              </a:rPr>
              <a:t>chín</a:t>
            </a:r>
            <a:r>
              <a:rPr lang="en-US" altLang="vi-VN" sz="2400" b="1" i="1" dirty="0">
                <a:solidFill>
                  <a:srgbClr val="0000CC"/>
                </a:solidFill>
              </a:rPr>
              <a:t> </a:t>
            </a:r>
            <a:r>
              <a:rPr lang="en-US" altLang="vi-VN" sz="2400" b="1" i="1" dirty="0" err="1">
                <a:solidFill>
                  <a:srgbClr val="0000CC"/>
                </a:solidFill>
              </a:rPr>
              <a:t>rộ</a:t>
            </a:r>
            <a:r>
              <a:rPr lang="en-US" altLang="vi-VN" sz="2400" b="1" i="1" dirty="0">
                <a:solidFill>
                  <a:srgbClr val="0000CC"/>
                </a:solidFill>
              </a:rPr>
              <a:t>,</a:t>
            </a:r>
          </a:p>
          <a:p>
            <a:pPr>
              <a:spcBef>
                <a:spcPct val="50000"/>
              </a:spcBef>
            </a:pP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cúc</a:t>
            </a:r>
            <a:r>
              <a:rPr lang="en-US" altLang="vi-VN" sz="2400" b="1" i="1" dirty="0">
                <a:solidFill>
                  <a:srgbClr val="0000CC"/>
                </a:solidFill>
              </a:rPr>
              <a:t> </a:t>
            </a:r>
            <a:r>
              <a:rPr lang="en-US" altLang="vi-VN" sz="2400" b="1" i="1" dirty="0" err="1">
                <a:solidFill>
                  <a:srgbClr val="0000CC"/>
                </a:solidFill>
              </a:rPr>
              <a:t>mùa</a:t>
            </a:r>
            <a:r>
              <a:rPr lang="en-US" altLang="vi-VN" sz="2400" b="1" i="1" dirty="0">
                <a:solidFill>
                  <a:srgbClr val="0000CC"/>
                </a:solidFill>
              </a:rPr>
              <a:t> </a:t>
            </a:r>
            <a:r>
              <a:rPr lang="en-US" altLang="vi-VN" sz="2400" b="1" i="1" dirty="0" err="1">
                <a:solidFill>
                  <a:srgbClr val="0000CC"/>
                </a:solidFill>
              </a:rPr>
              <a:t>thu</a:t>
            </a:r>
            <a:r>
              <a:rPr lang="en-US" altLang="vi-VN" sz="2400" b="1" i="1" dirty="0">
                <a:solidFill>
                  <a:srgbClr val="0000CC"/>
                </a:solidFill>
              </a:rPr>
              <a:t>,</a:t>
            </a:r>
          </a:p>
          <a:p>
            <a:pPr>
              <a:spcBef>
                <a:spcPct val="50000"/>
              </a:spcBef>
            </a:pPr>
            <a:r>
              <a:rPr lang="en-US" altLang="vi-VN" sz="2400" b="1" i="1" dirty="0" err="1">
                <a:solidFill>
                  <a:srgbClr val="0000CC"/>
                </a:solidFill>
              </a:rPr>
              <a:t>Nắng</a:t>
            </a:r>
            <a:r>
              <a:rPr lang="en-US" altLang="vi-VN" sz="2400" b="1" i="1" dirty="0">
                <a:solidFill>
                  <a:srgbClr val="0000CC"/>
                </a:solidFill>
              </a:rPr>
              <a:t> </a:t>
            </a:r>
            <a:r>
              <a:rPr lang="en-US" altLang="vi-VN" sz="2400" b="1" i="1" dirty="0" err="1">
                <a:solidFill>
                  <a:srgbClr val="0000CC"/>
                </a:solidFill>
              </a:rPr>
              <a:t>trời</a:t>
            </a:r>
            <a:r>
              <a:rPr lang="en-US" altLang="vi-VN" sz="2400" b="1" i="1" dirty="0">
                <a:solidFill>
                  <a:srgbClr val="0000CC"/>
                </a:solidFill>
              </a:rPr>
              <a:t> </a:t>
            </a:r>
            <a:r>
              <a:rPr lang="en-US" altLang="vi-VN" sz="2400" b="1" i="1" dirty="0" err="1">
                <a:solidFill>
                  <a:srgbClr val="0000CC"/>
                </a:solidFill>
              </a:rPr>
              <a:t>rực</a:t>
            </a:r>
            <a:r>
              <a:rPr lang="en-US" altLang="vi-VN" sz="2400" b="1" i="1" dirty="0">
                <a:solidFill>
                  <a:srgbClr val="0000CC"/>
                </a:solidFill>
              </a:rPr>
              <a:t> </a:t>
            </a:r>
            <a:r>
              <a:rPr lang="en-US" altLang="vi-VN" sz="2400" b="1" i="1" dirty="0" err="1">
                <a:solidFill>
                  <a:srgbClr val="0000CC"/>
                </a:solidFill>
              </a:rPr>
              <a:t>rỡ</a:t>
            </a:r>
            <a:r>
              <a:rPr lang="en-US" altLang="vi-VN" sz="2400" b="1" i="1" dirty="0">
                <a:solidFill>
                  <a:srgbClr val="0000CC"/>
                </a:solidFill>
              </a:rPr>
              <a:t>.</a:t>
            </a:r>
          </a:p>
          <a:p>
            <a:pPr>
              <a:spcBef>
                <a:spcPct val="50000"/>
              </a:spcBef>
            </a:pPr>
            <a:endParaRPr lang="en-US" altLang="vi-VN" sz="2400" b="1" i="1" dirty="0">
              <a:solidFill>
                <a:srgbClr val="0000CC"/>
              </a:solidFill>
            </a:endParaRPr>
          </a:p>
          <a:p>
            <a:pPr>
              <a:spcBef>
                <a:spcPct val="50000"/>
              </a:spcBef>
            </a:pPr>
            <a:r>
              <a:rPr lang="en-US" altLang="vi-VN" sz="2400" b="1" i="1" dirty="0" err="1">
                <a:solidFill>
                  <a:srgbClr val="0000CC"/>
                </a:solidFill>
              </a:rPr>
              <a:t>Em</a:t>
            </a:r>
            <a:r>
              <a:rPr lang="en-US" altLang="vi-VN" sz="2400" b="1" i="1" dirty="0">
                <a:solidFill>
                  <a:srgbClr val="0000CC"/>
                </a:solidFill>
              </a:rPr>
              <a:t> </a:t>
            </a:r>
            <a:r>
              <a:rPr lang="en-US" altLang="vi-VN" sz="2400" b="1" i="1" dirty="0" err="1">
                <a:solidFill>
                  <a:srgbClr val="0000CC"/>
                </a:solidFill>
              </a:rPr>
              <a:t>yêu</a:t>
            </a:r>
            <a:r>
              <a:rPr lang="en-US" altLang="vi-VN" sz="2400" b="1" i="1" dirty="0">
                <a:solidFill>
                  <a:srgbClr val="0000CC"/>
                </a:solidFill>
              </a:rPr>
              <a:t> </a:t>
            </a:r>
            <a:r>
              <a:rPr lang="en-US" altLang="vi-VN" sz="2400" b="1" i="1" dirty="0" err="1">
                <a:solidFill>
                  <a:srgbClr val="0000CC"/>
                </a:solidFill>
              </a:rPr>
              <a:t>màu</a:t>
            </a:r>
            <a:r>
              <a:rPr lang="en-US" altLang="vi-VN" sz="2400" b="1" i="1" dirty="0">
                <a:solidFill>
                  <a:srgbClr val="0000CC"/>
                </a:solidFill>
              </a:rPr>
              <a:t> </a:t>
            </a:r>
            <a:r>
              <a:rPr lang="en-US" altLang="vi-VN" sz="2400" b="1" i="1" dirty="0" err="1">
                <a:solidFill>
                  <a:srgbClr val="0000CC"/>
                </a:solidFill>
              </a:rPr>
              <a:t>trắng</a:t>
            </a:r>
            <a:r>
              <a:rPr lang="en-US" altLang="vi-VN" sz="2400" b="1" i="1" dirty="0">
                <a:solidFill>
                  <a:srgbClr val="0000CC"/>
                </a:solidFill>
              </a:rPr>
              <a:t>:</a:t>
            </a:r>
          </a:p>
          <a:p>
            <a:pPr>
              <a:spcBef>
                <a:spcPct val="50000"/>
              </a:spcBef>
            </a:pPr>
            <a:r>
              <a:rPr lang="en-US" altLang="vi-VN" sz="2400" b="1" i="1" dirty="0">
                <a:solidFill>
                  <a:srgbClr val="0000CC"/>
                </a:solidFill>
              </a:rPr>
              <a:t>Trang </a:t>
            </a:r>
            <a:r>
              <a:rPr lang="en-US" altLang="vi-VN" sz="2400" b="1" i="1" dirty="0" err="1">
                <a:solidFill>
                  <a:srgbClr val="0000CC"/>
                </a:solidFill>
              </a:rPr>
              <a:t>giấy</a:t>
            </a:r>
            <a:r>
              <a:rPr lang="en-US" altLang="vi-VN" sz="2400" b="1" i="1" dirty="0">
                <a:solidFill>
                  <a:srgbClr val="0000CC"/>
                </a:solidFill>
              </a:rPr>
              <a:t> </a:t>
            </a:r>
            <a:r>
              <a:rPr lang="en-US" altLang="vi-VN" sz="2400" b="1" i="1" dirty="0" err="1">
                <a:solidFill>
                  <a:srgbClr val="0000CC"/>
                </a:solidFill>
              </a:rPr>
              <a:t>tuổi</a:t>
            </a:r>
            <a:r>
              <a:rPr lang="en-US" altLang="vi-VN" sz="2400" b="1" i="1" dirty="0">
                <a:solidFill>
                  <a:srgbClr val="0000CC"/>
                </a:solidFill>
              </a:rPr>
              <a:t> </a:t>
            </a:r>
            <a:r>
              <a:rPr lang="en-US" altLang="vi-VN" sz="2400" b="1" i="1" dirty="0" err="1">
                <a:solidFill>
                  <a:srgbClr val="0000CC"/>
                </a:solidFill>
              </a:rPr>
              <a:t>thơ</a:t>
            </a:r>
            <a:r>
              <a:rPr lang="en-US" altLang="vi-VN" sz="2400" b="1" i="1" dirty="0">
                <a:solidFill>
                  <a:srgbClr val="0000CC"/>
                </a:solidFill>
              </a:rPr>
              <a:t>,</a:t>
            </a:r>
          </a:p>
          <a:p>
            <a:pPr>
              <a:spcBef>
                <a:spcPct val="50000"/>
              </a:spcBef>
            </a:pPr>
            <a:r>
              <a:rPr lang="en-US" altLang="vi-VN" sz="2400" b="1" i="1" dirty="0" err="1">
                <a:solidFill>
                  <a:srgbClr val="0000CC"/>
                </a:solidFill>
              </a:rPr>
              <a:t>Đóa</a:t>
            </a:r>
            <a:r>
              <a:rPr lang="en-US" altLang="vi-VN" sz="2400" b="1" i="1" dirty="0">
                <a:solidFill>
                  <a:srgbClr val="0000CC"/>
                </a:solidFill>
              </a:rPr>
              <a:t> </a:t>
            </a:r>
            <a:r>
              <a:rPr lang="en-US" altLang="vi-VN" sz="2400" b="1" i="1" dirty="0" err="1">
                <a:solidFill>
                  <a:srgbClr val="0000CC"/>
                </a:solidFill>
              </a:rPr>
              <a:t>hoa</a:t>
            </a:r>
            <a:r>
              <a:rPr lang="en-US" altLang="vi-VN" sz="2400" b="1" i="1" dirty="0">
                <a:solidFill>
                  <a:srgbClr val="0000CC"/>
                </a:solidFill>
              </a:rPr>
              <a:t> </a:t>
            </a:r>
            <a:r>
              <a:rPr lang="en-US" altLang="vi-VN" sz="2400" b="1" i="1" dirty="0" err="1">
                <a:solidFill>
                  <a:srgbClr val="0000CC"/>
                </a:solidFill>
              </a:rPr>
              <a:t>hồng</a:t>
            </a:r>
            <a:r>
              <a:rPr lang="en-US" altLang="vi-VN" sz="2400" b="1" i="1" dirty="0">
                <a:solidFill>
                  <a:srgbClr val="0000CC"/>
                </a:solidFill>
              </a:rPr>
              <a:t> </a:t>
            </a:r>
            <a:r>
              <a:rPr lang="en-US" altLang="vi-VN" sz="2400" b="1" i="1" dirty="0" err="1">
                <a:solidFill>
                  <a:srgbClr val="0000CC"/>
                </a:solidFill>
              </a:rPr>
              <a:t>bạch</a:t>
            </a:r>
            <a:r>
              <a:rPr lang="en-US" altLang="vi-VN" sz="2400" b="1" i="1" dirty="0">
                <a:solidFill>
                  <a:srgbClr val="0000CC"/>
                </a:solidFill>
              </a:rPr>
              <a:t>,</a:t>
            </a:r>
          </a:p>
          <a:p>
            <a:pPr>
              <a:spcBef>
                <a:spcPct val="50000"/>
              </a:spcBef>
            </a:pPr>
            <a:r>
              <a:rPr lang="en-US" altLang="vi-VN" sz="2400" b="1" i="1" dirty="0" err="1">
                <a:solidFill>
                  <a:srgbClr val="0000CC"/>
                </a:solidFill>
              </a:rPr>
              <a:t>Mái</a:t>
            </a:r>
            <a:r>
              <a:rPr lang="en-US" altLang="vi-VN" sz="2400" b="1" i="1" dirty="0">
                <a:solidFill>
                  <a:srgbClr val="0000CC"/>
                </a:solidFill>
              </a:rPr>
              <a:t> </a:t>
            </a:r>
            <a:r>
              <a:rPr lang="en-US" altLang="vi-VN" sz="2400" b="1" i="1" dirty="0" err="1">
                <a:solidFill>
                  <a:srgbClr val="0000CC"/>
                </a:solidFill>
              </a:rPr>
              <a:t>tóc</a:t>
            </a:r>
            <a:r>
              <a:rPr lang="en-US" altLang="vi-VN" sz="2400" b="1" i="1" dirty="0">
                <a:solidFill>
                  <a:srgbClr val="0000CC"/>
                </a:solidFill>
              </a:rPr>
              <a:t> </a:t>
            </a:r>
            <a:r>
              <a:rPr lang="en-US" altLang="vi-VN" sz="2400" b="1" i="1" dirty="0" err="1">
                <a:solidFill>
                  <a:srgbClr val="0000CC"/>
                </a:solidFill>
              </a:rPr>
              <a:t>của</a:t>
            </a:r>
            <a:r>
              <a:rPr lang="en-US" altLang="vi-VN" sz="2400" b="1" i="1" dirty="0">
                <a:solidFill>
                  <a:srgbClr val="0000CC"/>
                </a:solidFill>
              </a:rPr>
              <a:t> </a:t>
            </a:r>
            <a:r>
              <a:rPr lang="en-US" altLang="vi-VN" sz="2400" b="1" i="1" dirty="0" err="1">
                <a:solidFill>
                  <a:srgbClr val="0000CC"/>
                </a:solidFill>
              </a:rPr>
              <a:t>bà</a:t>
            </a:r>
            <a:r>
              <a:rPr lang="en-US" altLang="vi-VN" sz="2400" b="1" i="1" dirty="0">
                <a:solidFill>
                  <a:srgbClr val="0000CC"/>
                </a:solidFill>
              </a:rPr>
              <a:t>.</a:t>
            </a:r>
          </a:p>
          <a:p>
            <a:pPr>
              <a:spcBef>
                <a:spcPct val="50000"/>
              </a:spcBef>
            </a:pPr>
            <a:endParaRPr lang="en-US" altLang="vi-VN" sz="2400" b="1" i="1" dirty="0">
              <a:solidFill>
                <a:srgbClr val="0000CC"/>
              </a:solidFill>
            </a:endParaRPr>
          </a:p>
        </p:txBody>
      </p:sp>
      <p:sp>
        <p:nvSpPr>
          <p:cNvPr id="4100" name="WordArt 2">
            <a:extLst>
              <a:ext uri="{FF2B5EF4-FFF2-40B4-BE49-F238E27FC236}">
                <a16:creationId xmlns:a16="http://schemas.microsoft.com/office/drawing/2014/main" id="{7DF5E73C-EB5C-4530-B1E5-346F613F6A2D}"/>
              </a:ext>
            </a:extLst>
          </p:cNvPr>
          <p:cNvSpPr>
            <a:spLocks noChangeArrowheads="1" noChangeShapeType="1" noTextEdit="1"/>
          </p:cNvSpPr>
          <p:nvPr/>
        </p:nvSpPr>
        <p:spPr bwMode="auto">
          <a:xfrm>
            <a:off x="4640263" y="361951"/>
            <a:ext cx="3033712" cy="341313"/>
          </a:xfrm>
          <a:prstGeom prst="rect">
            <a:avLst/>
          </a:prstGeom>
        </p:spPr>
        <p:txBody>
          <a:bodyPr wrap="none" fromWordArt="1">
            <a:prstTxWarp prst="textPlain">
              <a:avLst>
                <a:gd name="adj" fmla="val 50000"/>
              </a:avLst>
            </a:prstTxWarp>
          </a:bodyPr>
          <a:lstStyle/>
          <a:p>
            <a:pPr algn="ctr"/>
            <a:r>
              <a:rPr lang="vi-VN" sz="3600" kern="10">
                <a:ln w="9525">
                  <a:solidFill>
                    <a:srgbClr val="0066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SẮC MÀU EM YÊU</a:t>
            </a:r>
          </a:p>
        </p:txBody>
      </p:sp>
      <p:sp>
        <p:nvSpPr>
          <p:cNvPr id="3" name="Pentagon 2">
            <a:extLst>
              <a:ext uri="{FF2B5EF4-FFF2-40B4-BE49-F238E27FC236}">
                <a16:creationId xmlns:a16="http://schemas.microsoft.com/office/drawing/2014/main" id="{13DF03F9-3608-4F5F-B81D-C9635EAB8834}"/>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1</a:t>
            </a:r>
            <a:endParaRPr lang="vi-VN" sz="2800" b="1" dirty="0">
              <a:solidFill>
                <a:srgbClr val="FF0000"/>
              </a:solidFill>
            </a:endParaRPr>
          </a:p>
        </p:txBody>
      </p:sp>
      <p:sp>
        <p:nvSpPr>
          <p:cNvPr id="7" name="Pentagon 6">
            <a:extLst>
              <a:ext uri="{FF2B5EF4-FFF2-40B4-BE49-F238E27FC236}">
                <a16:creationId xmlns:a16="http://schemas.microsoft.com/office/drawing/2014/main" id="{AE44EDC3-199C-4BFA-9553-4B76E900727F}"/>
              </a:ext>
            </a:extLst>
          </p:cNvPr>
          <p:cNvSpPr/>
          <p:nvPr/>
        </p:nvSpPr>
        <p:spPr>
          <a:xfrm>
            <a:off x="1170432" y="34442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endParaRPr lang="vi-VN" sz="2800" b="1" dirty="0">
              <a:solidFill>
                <a:srgbClr val="FF0000"/>
              </a:solidFill>
            </a:endParaRPr>
          </a:p>
        </p:txBody>
      </p:sp>
      <p:sp>
        <p:nvSpPr>
          <p:cNvPr id="8" name="Pentagon 7">
            <a:extLst>
              <a:ext uri="{FF2B5EF4-FFF2-40B4-BE49-F238E27FC236}">
                <a16:creationId xmlns:a16="http://schemas.microsoft.com/office/drawing/2014/main" id="{44F777FB-5071-409A-8BCB-578FA97BAA4E}"/>
              </a:ext>
            </a:extLst>
          </p:cNvPr>
          <p:cNvSpPr/>
          <p:nvPr/>
        </p:nvSpPr>
        <p:spPr>
          <a:xfrm>
            <a:off x="6096000" y="791718"/>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endParaRPr lang="vi-VN" sz="2800" b="1" dirty="0">
              <a:solidFill>
                <a:srgbClr val="FF0000"/>
              </a:solidFill>
            </a:endParaRPr>
          </a:p>
        </p:txBody>
      </p:sp>
      <p:sp>
        <p:nvSpPr>
          <p:cNvPr id="9" name="Pentagon 8">
            <a:extLst>
              <a:ext uri="{FF2B5EF4-FFF2-40B4-BE49-F238E27FC236}">
                <a16:creationId xmlns:a16="http://schemas.microsoft.com/office/drawing/2014/main" id="{D38E00F8-29A6-4D6C-919F-F9D14382F711}"/>
              </a:ext>
            </a:extLst>
          </p:cNvPr>
          <p:cNvSpPr/>
          <p:nvPr/>
        </p:nvSpPr>
        <p:spPr>
          <a:xfrm>
            <a:off x="6096000" y="342900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endParaRPr lang="vi-VN" sz="2800" b="1" dirty="0">
              <a:solidFill>
                <a:srgbClr val="FF0000"/>
              </a:solidFill>
            </a:endParaRPr>
          </a:p>
        </p:txBody>
      </p:sp>
      <p:sp>
        <p:nvSpPr>
          <p:cNvPr id="2" name="Hộp Văn bản 1">
            <a:extLst>
              <a:ext uri="{FF2B5EF4-FFF2-40B4-BE49-F238E27FC236}">
                <a16:creationId xmlns:a16="http://schemas.microsoft.com/office/drawing/2014/main" id="{5AA57FAF-44C3-44C1-AF5F-E746357C984E}"/>
              </a:ext>
            </a:extLst>
          </p:cNvPr>
          <p:cNvSpPr txBox="1"/>
          <p:nvPr/>
        </p:nvSpPr>
        <p:spPr>
          <a:xfrm>
            <a:off x="0" y="0"/>
            <a:ext cx="4078458"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9">
            <a:extLst>
              <a:ext uri="{FF2B5EF4-FFF2-40B4-BE49-F238E27FC236}">
                <a16:creationId xmlns:a16="http://schemas.microsoft.com/office/drawing/2014/main" id="{C8F9ED90-3260-4660-9C2F-2F8CA6D4401B}"/>
              </a:ext>
            </a:extLst>
          </p:cNvPr>
          <p:cNvSpPr txBox="1">
            <a:spLocks noChangeArrowheads="1"/>
          </p:cNvSpPr>
          <p:nvPr/>
        </p:nvSpPr>
        <p:spPr bwMode="auto">
          <a:xfrm>
            <a:off x="2506663"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đen:</a:t>
            </a:r>
          </a:p>
          <a:p>
            <a:pPr>
              <a:spcBef>
                <a:spcPct val="50000"/>
              </a:spcBef>
            </a:pPr>
            <a:r>
              <a:rPr lang="en-US" altLang="vi-VN" sz="2400" b="1" i="1">
                <a:solidFill>
                  <a:srgbClr val="0000CC"/>
                </a:solidFill>
              </a:rPr>
              <a:t>Hòn than óng ánh,</a:t>
            </a:r>
          </a:p>
          <a:p>
            <a:pPr>
              <a:spcBef>
                <a:spcPct val="50000"/>
              </a:spcBef>
            </a:pPr>
            <a:r>
              <a:rPr lang="en-US" altLang="vi-VN" sz="2400" b="1" i="1">
                <a:solidFill>
                  <a:srgbClr val="0000CC"/>
                </a:solidFill>
              </a:rPr>
              <a:t>Đôi mắt bé ngoan,</a:t>
            </a:r>
          </a:p>
          <a:p>
            <a:pPr>
              <a:spcBef>
                <a:spcPct val="50000"/>
              </a:spcBef>
            </a:pPr>
            <a:r>
              <a:rPr lang="en-US" altLang="vi-VN" sz="2400" b="1" i="1">
                <a:solidFill>
                  <a:srgbClr val="0000CC"/>
                </a:solidFill>
              </a:rPr>
              <a:t>Màn đêm yên tĩnh.</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Em yêu màu tím:</a:t>
            </a:r>
          </a:p>
          <a:p>
            <a:pPr>
              <a:spcBef>
                <a:spcPct val="50000"/>
              </a:spcBef>
            </a:pPr>
            <a:r>
              <a:rPr lang="en-US" altLang="vi-VN" sz="2400" b="1" i="1">
                <a:solidFill>
                  <a:srgbClr val="0000CC"/>
                </a:solidFill>
              </a:rPr>
              <a:t>Hoa cà, hoa sim,</a:t>
            </a:r>
          </a:p>
          <a:p>
            <a:pPr>
              <a:spcBef>
                <a:spcPct val="50000"/>
              </a:spcBef>
            </a:pPr>
            <a:r>
              <a:rPr lang="en-US" altLang="vi-VN" sz="2400" b="1" i="1">
                <a:solidFill>
                  <a:srgbClr val="0000CC"/>
                </a:solidFill>
              </a:rPr>
              <a:t>Chiếc khăn của chị,</a:t>
            </a:r>
          </a:p>
          <a:p>
            <a:pPr>
              <a:spcBef>
                <a:spcPct val="50000"/>
              </a:spcBef>
            </a:pPr>
            <a:r>
              <a:rPr lang="en-US" altLang="vi-VN" sz="2400" b="1" i="1">
                <a:solidFill>
                  <a:srgbClr val="0000CC"/>
                </a:solidFill>
              </a:rPr>
              <a:t>Nét mực chữ em.</a:t>
            </a:r>
          </a:p>
          <a:p>
            <a:pPr>
              <a:spcBef>
                <a:spcPct val="50000"/>
              </a:spcBef>
            </a:pPr>
            <a:endParaRPr lang="en-US" altLang="vi-VN" sz="2400" b="1" i="1">
              <a:solidFill>
                <a:srgbClr val="0000CC"/>
              </a:solidFill>
            </a:endParaRPr>
          </a:p>
        </p:txBody>
      </p:sp>
      <p:sp>
        <p:nvSpPr>
          <p:cNvPr id="5123" name="Text Box 10">
            <a:extLst>
              <a:ext uri="{FF2B5EF4-FFF2-40B4-BE49-F238E27FC236}">
                <a16:creationId xmlns:a16="http://schemas.microsoft.com/office/drawing/2014/main" id="{7AE8ECDC-A74E-4EA7-9255-11C09FADA575}"/>
              </a:ext>
            </a:extLst>
          </p:cNvPr>
          <p:cNvSpPr txBox="1">
            <a:spLocks noChangeArrowheads="1"/>
          </p:cNvSpPr>
          <p:nvPr/>
        </p:nvSpPr>
        <p:spPr bwMode="auto">
          <a:xfrm>
            <a:off x="7120128" y="990600"/>
            <a:ext cx="3276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vi-VN" sz="2400" b="1" i="1">
                <a:solidFill>
                  <a:srgbClr val="0000CC"/>
                </a:solidFill>
              </a:rPr>
              <a:t>Em yêu màu nâu:</a:t>
            </a:r>
          </a:p>
          <a:p>
            <a:pPr>
              <a:spcBef>
                <a:spcPct val="50000"/>
              </a:spcBef>
            </a:pPr>
            <a:r>
              <a:rPr lang="en-US" altLang="vi-VN" sz="2400" b="1" i="1">
                <a:solidFill>
                  <a:srgbClr val="0000CC"/>
                </a:solidFill>
              </a:rPr>
              <a:t>Áo mẹ sờn bạc, </a:t>
            </a:r>
          </a:p>
          <a:p>
            <a:pPr>
              <a:spcBef>
                <a:spcPct val="50000"/>
              </a:spcBef>
            </a:pPr>
            <a:r>
              <a:rPr lang="en-US" altLang="vi-VN" sz="2400" b="1" i="1">
                <a:solidFill>
                  <a:srgbClr val="0000CC"/>
                </a:solidFill>
              </a:rPr>
              <a:t>Đất đai cần cù,</a:t>
            </a:r>
          </a:p>
          <a:p>
            <a:pPr>
              <a:spcBef>
                <a:spcPct val="50000"/>
              </a:spcBef>
            </a:pPr>
            <a:r>
              <a:rPr lang="en-US" altLang="vi-VN" sz="2400" b="1" i="1">
                <a:solidFill>
                  <a:srgbClr val="0000CC"/>
                </a:solidFill>
              </a:rPr>
              <a:t>Gỗ rừng bát ngát</a:t>
            </a:r>
          </a:p>
          <a:p>
            <a:pPr>
              <a:spcBef>
                <a:spcPct val="50000"/>
              </a:spcBef>
            </a:pPr>
            <a:endParaRPr lang="en-US" altLang="vi-VN" sz="2400" b="1" i="1">
              <a:solidFill>
                <a:srgbClr val="0000CC"/>
              </a:solidFill>
            </a:endParaRPr>
          </a:p>
          <a:p>
            <a:pPr>
              <a:spcBef>
                <a:spcPct val="50000"/>
              </a:spcBef>
            </a:pPr>
            <a:r>
              <a:rPr lang="en-US" altLang="vi-VN" sz="2400" b="1" i="1">
                <a:solidFill>
                  <a:srgbClr val="0000CC"/>
                </a:solidFill>
              </a:rPr>
              <a:t>Trăm nghìn cảnh đẹp</a:t>
            </a:r>
          </a:p>
          <a:p>
            <a:pPr>
              <a:spcBef>
                <a:spcPct val="50000"/>
              </a:spcBef>
            </a:pPr>
            <a:r>
              <a:rPr lang="en-US" altLang="vi-VN" sz="2400" b="1" i="1">
                <a:solidFill>
                  <a:srgbClr val="0000CC"/>
                </a:solidFill>
              </a:rPr>
              <a:t>Dành cho em ngoan.</a:t>
            </a:r>
          </a:p>
          <a:p>
            <a:pPr>
              <a:spcBef>
                <a:spcPct val="50000"/>
              </a:spcBef>
            </a:pPr>
            <a:r>
              <a:rPr lang="en-US" altLang="vi-VN" sz="2400" b="1" i="1">
                <a:solidFill>
                  <a:srgbClr val="0000CC"/>
                </a:solidFill>
              </a:rPr>
              <a:t>Em yêu tất cả</a:t>
            </a:r>
          </a:p>
          <a:p>
            <a:pPr>
              <a:spcBef>
                <a:spcPct val="50000"/>
              </a:spcBef>
            </a:pPr>
            <a:r>
              <a:rPr lang="en-US" altLang="vi-VN" sz="2400" b="1" i="1">
                <a:solidFill>
                  <a:srgbClr val="0000CC"/>
                </a:solidFill>
              </a:rPr>
              <a:t>Sắc màu Việt Nam.</a:t>
            </a:r>
          </a:p>
          <a:p>
            <a:pPr>
              <a:spcBef>
                <a:spcPct val="50000"/>
              </a:spcBef>
            </a:pPr>
            <a:endParaRPr lang="en-US" altLang="vi-VN" sz="2400" b="1" i="1">
              <a:solidFill>
                <a:srgbClr val="0000CC"/>
              </a:solidFill>
            </a:endParaRPr>
          </a:p>
        </p:txBody>
      </p:sp>
      <p:sp>
        <p:nvSpPr>
          <p:cNvPr id="4" name="Pentagon 3">
            <a:extLst>
              <a:ext uri="{FF2B5EF4-FFF2-40B4-BE49-F238E27FC236}">
                <a16:creationId xmlns:a16="http://schemas.microsoft.com/office/drawing/2014/main" id="{9715DFF9-4C4E-40A8-A47C-CEE8877D4C2F}"/>
              </a:ext>
            </a:extLst>
          </p:cNvPr>
          <p:cNvSpPr/>
          <p:nvPr/>
        </p:nvSpPr>
        <p:spPr>
          <a:xfrm>
            <a:off x="1170432"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a:t>
            </a:r>
            <a:endParaRPr lang="vi-VN" sz="2800" b="1" dirty="0">
              <a:solidFill>
                <a:srgbClr val="FF0000"/>
              </a:solidFill>
            </a:endParaRPr>
          </a:p>
        </p:txBody>
      </p:sp>
      <p:sp>
        <p:nvSpPr>
          <p:cNvPr id="5" name="Pentagon 4">
            <a:extLst>
              <a:ext uri="{FF2B5EF4-FFF2-40B4-BE49-F238E27FC236}">
                <a16:creationId xmlns:a16="http://schemas.microsoft.com/office/drawing/2014/main" id="{AF13E556-97B7-4C7C-870D-080DDBFDBBE6}"/>
              </a:ext>
            </a:extLst>
          </p:cNvPr>
          <p:cNvSpPr/>
          <p:nvPr/>
        </p:nvSpPr>
        <p:spPr>
          <a:xfrm>
            <a:off x="1170432"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6</a:t>
            </a:r>
            <a:endParaRPr lang="vi-VN" sz="2800" b="1" dirty="0">
              <a:solidFill>
                <a:srgbClr val="FF0000"/>
              </a:solidFill>
            </a:endParaRPr>
          </a:p>
        </p:txBody>
      </p:sp>
      <p:sp>
        <p:nvSpPr>
          <p:cNvPr id="6" name="Pentagon 5">
            <a:extLst>
              <a:ext uri="{FF2B5EF4-FFF2-40B4-BE49-F238E27FC236}">
                <a16:creationId xmlns:a16="http://schemas.microsoft.com/office/drawing/2014/main" id="{057F9AA1-31E9-4EE5-94D3-53C4D9F08483}"/>
              </a:ext>
            </a:extLst>
          </p:cNvPr>
          <p:cNvSpPr/>
          <p:nvPr/>
        </p:nvSpPr>
        <p:spPr>
          <a:xfrm>
            <a:off x="5927155" y="816864"/>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7</a:t>
            </a:r>
            <a:endParaRPr lang="vi-VN" sz="2800" b="1" dirty="0">
              <a:solidFill>
                <a:srgbClr val="FF0000"/>
              </a:solidFill>
            </a:endParaRPr>
          </a:p>
        </p:txBody>
      </p:sp>
      <p:sp>
        <p:nvSpPr>
          <p:cNvPr id="7" name="Pentagon 6">
            <a:extLst>
              <a:ext uri="{FF2B5EF4-FFF2-40B4-BE49-F238E27FC236}">
                <a16:creationId xmlns:a16="http://schemas.microsoft.com/office/drawing/2014/main" id="{CC355673-86F4-4070-BDF2-FCC8F65629C6}"/>
              </a:ext>
            </a:extLst>
          </p:cNvPr>
          <p:cNvSpPr/>
          <p:nvPr/>
        </p:nvSpPr>
        <p:spPr>
          <a:xfrm>
            <a:off x="5927155" y="3596640"/>
            <a:ext cx="963168" cy="755904"/>
          </a:xfrm>
          <a:prstGeom prst="pentagon">
            <a:avLst/>
          </a:prstGeom>
          <a:solidFill>
            <a:srgbClr val="F8B3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a:t>
            </a:r>
            <a:endParaRPr lang="vi-VN" sz="2800" b="1" dirty="0">
              <a:solidFill>
                <a:srgbClr val="FF0000"/>
              </a:solidFill>
            </a:endParaRPr>
          </a:p>
        </p:txBody>
      </p:sp>
      <p:sp>
        <p:nvSpPr>
          <p:cNvPr id="2" name="Hộp Văn bản 1">
            <a:extLst>
              <a:ext uri="{FF2B5EF4-FFF2-40B4-BE49-F238E27FC236}">
                <a16:creationId xmlns:a16="http://schemas.microsoft.com/office/drawing/2014/main" id="{D6E35AFB-3C68-4A6D-A8F6-4AAEEDAC2C96}"/>
              </a:ext>
            </a:extLst>
          </p:cNvPr>
          <p:cNvSpPr txBox="1"/>
          <p:nvPr/>
        </p:nvSpPr>
        <p:spPr>
          <a:xfrm>
            <a:off x="0" y="0"/>
            <a:ext cx="382641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1355</Words>
  <Application>Microsoft Office PowerPoint</Application>
  <PresentationFormat>Widescreen</PresentationFormat>
  <Paragraphs>200</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Calibri Light</vt:lpstr>
      <vt:lpstr>Cambria</vt:lpstr>
      <vt:lpstr>HP001 5Ha</vt:lpstr>
      <vt:lpstr>Times</vt:lpstr>
      <vt:lpstr>Times New Roman</vt:lpstr>
      <vt:lpstr>Wingdings</vt:lpstr>
      <vt:lpstr>Office Theme</vt:lpstr>
      <vt:lpstr>PowerPoint Presentation</vt:lpstr>
      <vt:lpstr>PowerPoint Presentation</vt:lpstr>
      <vt:lpstr>KHỞI ĐỘNG</vt:lpstr>
      <vt:lpstr>PowerPoint Presentation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Mai (VSC-TIEU HOC.MB-TC)</dc:creator>
  <cp:lastModifiedBy>Admin</cp:lastModifiedBy>
  <cp:revision>55</cp:revision>
  <dcterms:created xsi:type="dcterms:W3CDTF">2017-08-13T03:56:13Z</dcterms:created>
  <dcterms:modified xsi:type="dcterms:W3CDTF">2021-09-15T03:36:22Z</dcterms:modified>
</cp:coreProperties>
</file>