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4" r:id="rId2"/>
    <p:sldId id="281" r:id="rId3"/>
    <p:sldId id="300" r:id="rId4"/>
    <p:sldId id="258" r:id="rId5"/>
    <p:sldId id="257" r:id="rId6"/>
    <p:sldId id="260" r:id="rId7"/>
    <p:sldId id="311" r:id="rId8"/>
    <p:sldId id="309" r:id="rId9"/>
    <p:sldId id="310" r:id="rId10"/>
    <p:sldId id="264" r:id="rId11"/>
    <p:sldId id="312" r:id="rId12"/>
    <p:sldId id="261" r:id="rId13"/>
    <p:sldId id="269" r:id="rId14"/>
    <p:sldId id="267" r:id="rId15"/>
    <p:sldId id="313" r:id="rId16"/>
    <p:sldId id="293" r:id="rId17"/>
    <p:sldId id="265" r:id="rId18"/>
    <p:sldId id="270" r:id="rId19"/>
    <p:sldId id="271" r:id="rId20"/>
    <p:sldId id="273" r:id="rId21"/>
    <p:sldId id="275" r:id="rId22"/>
    <p:sldId id="295" r:id="rId23"/>
    <p:sldId id="276" r:id="rId24"/>
    <p:sldId id="277" r:id="rId25"/>
    <p:sldId id="302" r:id="rId26"/>
    <p:sldId id="303"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D5EE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3720B9-50D5-4699-B2BE-7A116ADF00AB}" type="datetimeFigureOut">
              <a:rPr lang="vi-VN" smtClean="0"/>
              <a:t>17/09/2021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CD758A3-82B1-4936-A24C-63E814FD564D}" type="slidenum">
              <a:rPr lang="vi-VN" smtClean="0"/>
              <a:t>‹#›</a:t>
            </a:fld>
            <a:endParaRPr lang="vi-VN"/>
          </a:p>
        </p:txBody>
      </p:sp>
    </p:spTree>
    <p:extLst>
      <p:ext uri="{BB962C8B-B14F-4D97-AF65-F5344CB8AC3E}">
        <p14:creationId xmlns:p14="http://schemas.microsoft.com/office/powerpoint/2010/main" val="2758899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3720B9-50D5-4699-B2BE-7A116ADF00AB}" type="datetimeFigureOut">
              <a:rPr lang="vi-VN" smtClean="0"/>
              <a:t>17/09/2021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CD758A3-82B1-4936-A24C-63E814FD564D}" type="slidenum">
              <a:rPr lang="vi-VN" smtClean="0"/>
              <a:t>‹#›</a:t>
            </a:fld>
            <a:endParaRPr lang="vi-VN"/>
          </a:p>
        </p:txBody>
      </p:sp>
    </p:spTree>
    <p:extLst>
      <p:ext uri="{BB962C8B-B14F-4D97-AF65-F5344CB8AC3E}">
        <p14:creationId xmlns:p14="http://schemas.microsoft.com/office/powerpoint/2010/main" val="1294693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3720B9-50D5-4699-B2BE-7A116ADF00AB}" type="datetimeFigureOut">
              <a:rPr lang="vi-VN" smtClean="0"/>
              <a:t>17/09/2021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CD758A3-82B1-4936-A24C-63E814FD564D}" type="slidenum">
              <a:rPr lang="vi-VN" smtClean="0"/>
              <a:t>‹#›</a:t>
            </a:fld>
            <a:endParaRPr lang="vi-VN"/>
          </a:p>
        </p:txBody>
      </p:sp>
    </p:spTree>
    <p:extLst>
      <p:ext uri="{BB962C8B-B14F-4D97-AF65-F5344CB8AC3E}">
        <p14:creationId xmlns:p14="http://schemas.microsoft.com/office/powerpoint/2010/main" val="2230704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3720B9-50D5-4699-B2BE-7A116ADF00AB}" type="datetimeFigureOut">
              <a:rPr lang="vi-VN" smtClean="0"/>
              <a:t>17/09/2021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CD758A3-82B1-4936-A24C-63E814FD564D}" type="slidenum">
              <a:rPr lang="vi-VN" smtClean="0"/>
              <a:t>‹#›</a:t>
            </a:fld>
            <a:endParaRPr lang="vi-VN"/>
          </a:p>
        </p:txBody>
      </p:sp>
    </p:spTree>
    <p:extLst>
      <p:ext uri="{BB962C8B-B14F-4D97-AF65-F5344CB8AC3E}">
        <p14:creationId xmlns:p14="http://schemas.microsoft.com/office/powerpoint/2010/main" val="1029507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3720B9-50D5-4699-B2BE-7A116ADF00AB}" type="datetimeFigureOut">
              <a:rPr lang="vi-VN" smtClean="0"/>
              <a:t>17/09/2021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CD758A3-82B1-4936-A24C-63E814FD564D}" type="slidenum">
              <a:rPr lang="vi-VN" smtClean="0"/>
              <a:t>‹#›</a:t>
            </a:fld>
            <a:endParaRPr lang="vi-VN"/>
          </a:p>
        </p:txBody>
      </p:sp>
    </p:spTree>
    <p:extLst>
      <p:ext uri="{BB962C8B-B14F-4D97-AF65-F5344CB8AC3E}">
        <p14:creationId xmlns:p14="http://schemas.microsoft.com/office/powerpoint/2010/main" val="2288910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3720B9-50D5-4699-B2BE-7A116ADF00AB}" type="datetimeFigureOut">
              <a:rPr lang="vi-VN" smtClean="0"/>
              <a:t>17/09/2021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CD758A3-82B1-4936-A24C-63E814FD564D}" type="slidenum">
              <a:rPr lang="vi-VN" smtClean="0"/>
              <a:t>‹#›</a:t>
            </a:fld>
            <a:endParaRPr lang="vi-VN"/>
          </a:p>
        </p:txBody>
      </p:sp>
    </p:spTree>
    <p:extLst>
      <p:ext uri="{BB962C8B-B14F-4D97-AF65-F5344CB8AC3E}">
        <p14:creationId xmlns:p14="http://schemas.microsoft.com/office/powerpoint/2010/main" val="2941612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3720B9-50D5-4699-B2BE-7A116ADF00AB}" type="datetimeFigureOut">
              <a:rPr lang="vi-VN" smtClean="0"/>
              <a:t>17/09/2021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CD758A3-82B1-4936-A24C-63E814FD564D}" type="slidenum">
              <a:rPr lang="vi-VN" smtClean="0"/>
              <a:t>‹#›</a:t>
            </a:fld>
            <a:endParaRPr lang="vi-VN"/>
          </a:p>
        </p:txBody>
      </p:sp>
    </p:spTree>
    <p:extLst>
      <p:ext uri="{BB962C8B-B14F-4D97-AF65-F5344CB8AC3E}">
        <p14:creationId xmlns:p14="http://schemas.microsoft.com/office/powerpoint/2010/main" val="3205695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3720B9-50D5-4699-B2BE-7A116ADF00AB}" type="datetimeFigureOut">
              <a:rPr lang="vi-VN" smtClean="0"/>
              <a:t>17/09/2021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CD758A3-82B1-4936-A24C-63E814FD564D}" type="slidenum">
              <a:rPr lang="vi-VN" smtClean="0"/>
              <a:t>‹#›</a:t>
            </a:fld>
            <a:endParaRPr lang="vi-VN"/>
          </a:p>
        </p:txBody>
      </p:sp>
    </p:spTree>
    <p:extLst>
      <p:ext uri="{BB962C8B-B14F-4D97-AF65-F5344CB8AC3E}">
        <p14:creationId xmlns:p14="http://schemas.microsoft.com/office/powerpoint/2010/main" val="3951662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3720B9-50D5-4699-B2BE-7A116ADF00AB}" type="datetimeFigureOut">
              <a:rPr lang="vi-VN" smtClean="0"/>
              <a:t>17/09/2021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CD758A3-82B1-4936-A24C-63E814FD564D}" type="slidenum">
              <a:rPr lang="vi-VN" smtClean="0"/>
              <a:t>‹#›</a:t>
            </a:fld>
            <a:endParaRPr lang="vi-VN"/>
          </a:p>
        </p:txBody>
      </p:sp>
    </p:spTree>
    <p:extLst>
      <p:ext uri="{BB962C8B-B14F-4D97-AF65-F5344CB8AC3E}">
        <p14:creationId xmlns:p14="http://schemas.microsoft.com/office/powerpoint/2010/main" val="812908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3720B9-50D5-4699-B2BE-7A116ADF00AB}" type="datetimeFigureOut">
              <a:rPr lang="vi-VN" smtClean="0"/>
              <a:t>17/09/2021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CD758A3-82B1-4936-A24C-63E814FD564D}" type="slidenum">
              <a:rPr lang="vi-VN" smtClean="0"/>
              <a:t>‹#›</a:t>
            </a:fld>
            <a:endParaRPr lang="vi-VN"/>
          </a:p>
        </p:txBody>
      </p:sp>
    </p:spTree>
    <p:extLst>
      <p:ext uri="{BB962C8B-B14F-4D97-AF65-F5344CB8AC3E}">
        <p14:creationId xmlns:p14="http://schemas.microsoft.com/office/powerpoint/2010/main" val="2616467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3720B9-50D5-4699-B2BE-7A116ADF00AB}" type="datetimeFigureOut">
              <a:rPr lang="vi-VN" smtClean="0"/>
              <a:t>17/09/2021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CD758A3-82B1-4936-A24C-63E814FD564D}" type="slidenum">
              <a:rPr lang="vi-VN" smtClean="0"/>
              <a:t>‹#›</a:t>
            </a:fld>
            <a:endParaRPr lang="vi-VN"/>
          </a:p>
        </p:txBody>
      </p:sp>
    </p:spTree>
    <p:extLst>
      <p:ext uri="{BB962C8B-B14F-4D97-AF65-F5344CB8AC3E}">
        <p14:creationId xmlns:p14="http://schemas.microsoft.com/office/powerpoint/2010/main" val="2740128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3720B9-50D5-4699-B2BE-7A116ADF00AB}" type="datetimeFigureOut">
              <a:rPr lang="vi-VN" smtClean="0"/>
              <a:t>17/09/2021</a:t>
            </a:fld>
            <a:endParaRPr lang="vi-V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758A3-82B1-4936-A24C-63E814FD564D}" type="slidenum">
              <a:rPr lang="vi-VN" smtClean="0"/>
              <a:t>‹#›</a:t>
            </a:fld>
            <a:endParaRPr lang="vi-VN"/>
          </a:p>
        </p:txBody>
      </p:sp>
    </p:spTree>
    <p:extLst>
      <p:ext uri="{BB962C8B-B14F-4D97-AF65-F5344CB8AC3E}">
        <p14:creationId xmlns:p14="http://schemas.microsoft.com/office/powerpoint/2010/main" val="14731517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Background, phông nền khai giảng đẹp">
            <a:extLst>
              <a:ext uri="{FF2B5EF4-FFF2-40B4-BE49-F238E27FC236}">
                <a16:creationId xmlns:a16="http://schemas.microsoft.com/office/drawing/2014/main" id="{068EDE48-D746-446F-BB9A-60BB613AA9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964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a:extLst>
              <a:ext uri="{FF2B5EF4-FFF2-40B4-BE49-F238E27FC236}">
                <a16:creationId xmlns:a16="http://schemas.microsoft.com/office/drawing/2014/main" id="{3F361A08-2FAC-4993-90C4-4066CE658E53}"/>
              </a:ext>
            </a:extLst>
          </p:cNvPr>
          <p:cNvSpPr txBox="1">
            <a:spLocks noChangeArrowheads="1"/>
          </p:cNvSpPr>
          <p:nvPr/>
        </p:nvSpPr>
        <p:spPr bwMode="auto">
          <a:xfrm>
            <a:off x="0" y="214313"/>
            <a:ext cx="9144000" cy="395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spcAft>
                <a:spcPts val="1213"/>
              </a:spcAft>
              <a:buFontTx/>
              <a:buNone/>
            </a:pPr>
            <a:r>
              <a:rPr lang="en-US" altLang="en-US" sz="48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Trường</a:t>
            </a:r>
            <a:r>
              <a:rPr lang="en-US" altLang="en-US" sz="48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48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Tiểu</a:t>
            </a:r>
            <a:r>
              <a:rPr lang="en-US" altLang="en-US" sz="48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48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học</a:t>
            </a:r>
            <a:r>
              <a:rPr lang="en-US" altLang="en-US" sz="48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48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Ái</a:t>
            </a:r>
            <a:r>
              <a:rPr lang="en-US" altLang="en-US" sz="48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48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Mộ</a:t>
            </a:r>
            <a:r>
              <a:rPr lang="en-US" altLang="en-US" sz="48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a:t>
            </a:r>
          </a:p>
          <a:p>
            <a:pPr algn="ctr" eaLnBrk="1" hangingPunct="1">
              <a:spcBef>
                <a:spcPct val="0"/>
              </a:spcBef>
              <a:spcAft>
                <a:spcPts val="1213"/>
              </a:spcAft>
              <a:buFontTx/>
              <a:buNone/>
            </a:pPr>
            <a:r>
              <a:rPr lang="en-US" altLang="en-US" sz="4000" b="1" dirty="0" err="1">
                <a:solidFill>
                  <a:srgbClr val="006600"/>
                </a:solidFill>
                <a:latin typeface="Times New Roman" panose="02020603050405020304" pitchFamily="18" charset="0"/>
                <a:cs typeface="Times New Roman" panose="02020603050405020304" pitchFamily="18" charset="0"/>
                <a:sym typeface="Wingdings" panose="05000000000000000000" pitchFamily="2" charset="2"/>
              </a:rPr>
              <a:t>Bài</a:t>
            </a:r>
            <a:r>
              <a:rPr lang="en-US" altLang="en-US" sz="4000" b="1" dirty="0">
                <a:solidFill>
                  <a:srgbClr val="0066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a:solidFill>
                  <a:srgbClr val="006600"/>
                </a:solidFill>
                <a:latin typeface="Times New Roman" panose="02020603050405020304" pitchFamily="18" charset="0"/>
                <a:cs typeface="Times New Roman" panose="02020603050405020304" pitchFamily="18" charset="0"/>
                <a:sym typeface="Wingdings" panose="05000000000000000000" pitchFamily="2" charset="2"/>
              </a:rPr>
              <a:t>giảng</a:t>
            </a:r>
            <a:r>
              <a:rPr lang="en-US" altLang="en-US" sz="4000" b="1" dirty="0">
                <a:solidFill>
                  <a:srgbClr val="0066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a:solidFill>
                  <a:srgbClr val="006600"/>
                </a:solidFill>
                <a:latin typeface="Times New Roman" panose="02020603050405020304" pitchFamily="18" charset="0"/>
                <a:cs typeface="Times New Roman" panose="02020603050405020304" pitchFamily="18" charset="0"/>
                <a:sym typeface="Wingdings" panose="05000000000000000000" pitchFamily="2" charset="2"/>
              </a:rPr>
              <a:t>trực</a:t>
            </a:r>
            <a:r>
              <a:rPr lang="en-US" altLang="en-US" sz="4000" b="1" dirty="0">
                <a:solidFill>
                  <a:srgbClr val="0066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a:solidFill>
                  <a:srgbClr val="006600"/>
                </a:solidFill>
                <a:latin typeface="Times New Roman" panose="02020603050405020304" pitchFamily="18" charset="0"/>
                <a:cs typeface="Times New Roman" panose="02020603050405020304" pitchFamily="18" charset="0"/>
                <a:sym typeface="Wingdings" panose="05000000000000000000" pitchFamily="2" charset="2"/>
              </a:rPr>
              <a:t>tuyến</a:t>
            </a:r>
            <a:r>
              <a:rPr lang="en-US" altLang="en-US" sz="4000" b="1" dirty="0">
                <a:solidFill>
                  <a:srgbClr val="0066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a:solidFill>
                  <a:srgbClr val="006600"/>
                </a:solidFill>
                <a:latin typeface="Times New Roman" panose="02020603050405020304" pitchFamily="18" charset="0"/>
                <a:cs typeface="Times New Roman" panose="02020603050405020304" pitchFamily="18" charset="0"/>
                <a:sym typeface="Wingdings" panose="05000000000000000000" pitchFamily="2" charset="2"/>
              </a:rPr>
              <a:t>Lớp</a:t>
            </a:r>
            <a:r>
              <a:rPr lang="en-US" altLang="en-US" sz="4000" b="1" dirty="0">
                <a:solidFill>
                  <a:srgbClr val="006600"/>
                </a:solidFill>
                <a:latin typeface="Times New Roman" panose="02020603050405020304" pitchFamily="18" charset="0"/>
                <a:cs typeface="Times New Roman" panose="02020603050405020304" pitchFamily="18" charset="0"/>
                <a:sym typeface="Wingdings" panose="05000000000000000000" pitchFamily="2" charset="2"/>
              </a:rPr>
              <a:t> 3</a:t>
            </a:r>
          </a:p>
          <a:p>
            <a:pPr algn="ctr" eaLnBrk="1" hangingPunct="1">
              <a:spcBef>
                <a:spcPct val="0"/>
              </a:spcBef>
              <a:spcAft>
                <a:spcPts val="1213"/>
              </a:spcAft>
              <a:buFontTx/>
              <a:buNone/>
            </a:pPr>
            <a:r>
              <a:rPr lang="en-US" altLang="en-US" sz="4000" b="1" dirty="0" err="1">
                <a:solidFill>
                  <a:srgbClr val="006600"/>
                </a:solidFill>
                <a:latin typeface="Times New Roman" panose="02020603050405020304" pitchFamily="18" charset="0"/>
                <a:cs typeface="Times New Roman" panose="02020603050405020304" pitchFamily="18" charset="0"/>
                <a:sym typeface="Wingdings" panose="05000000000000000000" pitchFamily="2" charset="2"/>
              </a:rPr>
              <a:t>Môn</a:t>
            </a:r>
            <a:r>
              <a:rPr lang="en-US" altLang="en-US" sz="4000" dirty="0" err="1">
                <a:solidFill>
                  <a:srgbClr val="0066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4000" b="1" dirty="0" err="1">
                <a:solidFill>
                  <a:srgbClr val="006600"/>
                </a:solidFill>
                <a:latin typeface="Times New Roman" panose="02020603050405020304" pitchFamily="18" charset="0"/>
                <a:cs typeface="Times New Roman" panose="02020603050405020304" pitchFamily="18" charset="0"/>
                <a:sym typeface="Wingdings" panose="05000000000000000000" pitchFamily="2" charset="2"/>
              </a:rPr>
              <a:t>T</a:t>
            </a:r>
            <a:r>
              <a:rPr lang="vi-VN" altLang="en-US" sz="4000" b="1" dirty="0">
                <a:solidFill>
                  <a:srgbClr val="006600"/>
                </a:solidFill>
                <a:latin typeface="Times New Roman" panose="02020603050405020304" pitchFamily="18" charset="0"/>
                <a:cs typeface="Times New Roman" panose="02020603050405020304" pitchFamily="18" charset="0"/>
                <a:sym typeface="Wingdings" panose="05000000000000000000" pitchFamily="2" charset="2"/>
              </a:rPr>
              <a:t>ự nhiên và Xã hội</a:t>
            </a:r>
            <a:endParaRPr lang="en-US" altLang="en-US" sz="4000" b="1" dirty="0">
              <a:solidFill>
                <a:srgbClr val="006600"/>
              </a:solidFill>
              <a:latin typeface="Times New Roman" panose="02020603050405020304" pitchFamily="18" charset="0"/>
              <a:cs typeface="Times New Roman" panose="02020603050405020304" pitchFamily="18" charset="0"/>
              <a:sym typeface="Wingdings" panose="05000000000000000000" pitchFamily="2" charset="2"/>
            </a:endParaRPr>
          </a:p>
          <a:p>
            <a:pPr eaLnBrk="1" hangingPunct="1">
              <a:spcBef>
                <a:spcPct val="0"/>
              </a:spcBef>
              <a:spcAft>
                <a:spcPts val="600"/>
              </a:spcAft>
              <a:buFontTx/>
              <a:buNone/>
            </a:pPr>
            <a:r>
              <a:rPr lang="en-US" alt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a:solidFill>
                  <a:srgbClr val="006600"/>
                </a:solidFill>
                <a:latin typeface="Times New Roman" panose="02020603050405020304" pitchFamily="18" charset="0"/>
                <a:cs typeface="Times New Roman" panose="02020603050405020304" pitchFamily="18" charset="0"/>
                <a:sym typeface="Wingdings" panose="05000000000000000000" pitchFamily="2" charset="2"/>
              </a:rPr>
              <a:t>Tuần</a:t>
            </a:r>
            <a:r>
              <a:rPr lang="en-US" altLang="en-US" sz="4000" b="1" dirty="0">
                <a:solidFill>
                  <a:srgbClr val="006600"/>
                </a:solidFill>
                <a:latin typeface="Times New Roman" panose="02020603050405020304" pitchFamily="18" charset="0"/>
                <a:cs typeface="Times New Roman" panose="02020603050405020304" pitchFamily="18" charset="0"/>
                <a:sym typeface="Wingdings" panose="05000000000000000000" pitchFamily="2" charset="2"/>
              </a:rPr>
              <a:t>:    02</a:t>
            </a:r>
            <a:endParaRPr lang="vi-VN" altLang="en-US" b="1" dirty="0">
              <a:solidFill>
                <a:srgbClr val="FF00FF"/>
              </a:solidFill>
              <a:latin typeface="Times New Roman" panose="02020603050405020304" pitchFamily="18" charset="0"/>
              <a:cs typeface="Times New Roman" panose="02020603050405020304" pitchFamily="18" charset="0"/>
              <a:sym typeface="Wingdings" panose="05000000000000000000" pitchFamily="2" charset="2"/>
            </a:endParaRPr>
          </a:p>
          <a:p>
            <a:pPr eaLnBrk="1" hangingPunct="1">
              <a:spcBef>
                <a:spcPct val="0"/>
              </a:spcBef>
              <a:spcAft>
                <a:spcPts val="600"/>
              </a:spcAft>
              <a:buFontTx/>
              <a:buNone/>
            </a:pPr>
            <a:r>
              <a:rPr lang="en-US" altLang="en-US" sz="4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4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Bài</a:t>
            </a:r>
            <a:r>
              <a:rPr lang="en-US" altLang="en-US" sz="4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4: </a:t>
            </a:r>
            <a:r>
              <a:rPr lang="en-US" altLang="en-US" sz="4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Phòng</a:t>
            </a:r>
            <a:r>
              <a:rPr lang="en-US" altLang="en-US" sz="4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4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bệnh</a:t>
            </a:r>
            <a:r>
              <a:rPr lang="en-US" altLang="en-US" sz="4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4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đường</a:t>
            </a:r>
            <a:r>
              <a:rPr lang="en-US" altLang="en-US" sz="4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4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hô</a:t>
            </a:r>
            <a:r>
              <a:rPr lang="en-US" altLang="en-US" sz="4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4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hấp</a:t>
            </a:r>
            <a:endParaRPr lang="en-US" altLang="en-US" sz="4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942773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EE4DD528-DBF3-4203-817C-7E5A04819C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55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croll: Horizontal 4">
            <a:extLst>
              <a:ext uri="{FF2B5EF4-FFF2-40B4-BE49-F238E27FC236}">
                <a16:creationId xmlns:a16="http://schemas.microsoft.com/office/drawing/2014/main" id="{D6D7FF1E-E4DD-427A-B668-2F2750493703}"/>
              </a:ext>
            </a:extLst>
          </p:cNvPr>
          <p:cNvSpPr/>
          <p:nvPr/>
        </p:nvSpPr>
        <p:spPr>
          <a:xfrm>
            <a:off x="207815" y="1274618"/>
            <a:ext cx="8728363" cy="3816927"/>
          </a:xfrm>
          <a:prstGeom prst="horizontalScroll">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B3A08C-07E1-46A2-B2E3-F1C25B26D428}"/>
              </a:ext>
            </a:extLst>
          </p:cNvPr>
          <p:cNvSpPr>
            <a:spLocks noGrp="1"/>
          </p:cNvSpPr>
          <p:nvPr/>
        </p:nvSpPr>
        <p:spPr>
          <a:xfrm>
            <a:off x="678873" y="1866900"/>
            <a:ext cx="8229600" cy="3124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buNone/>
            </a:pPr>
            <a:r>
              <a:rPr lang="en-US" b="1" i="1" dirty="0">
                <a:solidFill>
                  <a:schemeClr val="accent6">
                    <a:lumMod val="50000"/>
                  </a:schemeClr>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Tất</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cả</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các</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bộ</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phận</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của</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cơ</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quan</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hô</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hấp</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đều</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có</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thể</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bị</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bệnh</a:t>
            </a:r>
            <a:r>
              <a:rPr lang="en-US" b="1" i="1" dirty="0">
                <a:solidFill>
                  <a:srgbClr val="0000CC"/>
                </a:solidFill>
                <a:latin typeface="Times New Roman" panose="02020603050405020304" pitchFamily="18" charset="0"/>
                <a:cs typeface="Times New Roman" panose="02020603050405020304" pitchFamily="18" charset="0"/>
              </a:rPr>
              <a:t>.</a:t>
            </a:r>
          </a:p>
          <a:p>
            <a:pPr marL="0" lvl="0" indent="0" algn="just">
              <a:buNone/>
            </a:pP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Những</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bệnh</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đường</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hô</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hấp</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thường</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gặp</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là</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bệnh</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viêm</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mũi</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viêm</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họng</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viêm</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phế</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quản</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viêm</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phổi</a:t>
            </a:r>
            <a:r>
              <a:rPr lang="en-US" b="1" i="1" dirty="0">
                <a:solidFill>
                  <a:srgbClr val="0000CC"/>
                </a:solidFill>
                <a:latin typeface="Times New Roman" panose="02020603050405020304" pitchFamily="18" charset="0"/>
                <a:cs typeface="Times New Roman" panose="02020603050405020304" pitchFamily="18" charset="0"/>
              </a:rPr>
              <a:t> ...</a:t>
            </a:r>
            <a:endParaRPr lang="en-US"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6201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BFEB1344-DCA5-4E1F-A8EA-9755463295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55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loud Callout 2"/>
          <p:cNvSpPr/>
          <p:nvPr/>
        </p:nvSpPr>
        <p:spPr>
          <a:xfrm>
            <a:off x="1219200" y="2057400"/>
            <a:ext cx="6934200" cy="2133600"/>
          </a:xfrm>
          <a:prstGeom prst="cloudCallout">
            <a:avLst>
              <a:gd name="adj1" fmla="val -38085"/>
              <a:gd name="adj2" fmla="val 79475"/>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tx1"/>
              </a:solidFill>
              <a:latin typeface="Times New Roman" panose="02020603050405020304" pitchFamily="18" charset="0"/>
              <a:cs typeface="Times New Roman" panose="02020603050405020304" pitchFamily="18" charset="0"/>
            </a:endParaRPr>
          </a:p>
          <a:p>
            <a:pPr algn="ct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Quan</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sát</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và</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nêu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nội</a:t>
            </a:r>
            <a:r>
              <a:rPr lang="en-US" sz="3600" b="1" dirty="0">
                <a:solidFill>
                  <a:srgbClr val="FFFF00"/>
                </a:solidFill>
                <a:latin typeface="Times New Roman" panose="02020603050405020304" pitchFamily="18" charset="0"/>
                <a:cs typeface="Times New Roman" panose="02020603050405020304" pitchFamily="18" charset="0"/>
              </a:rPr>
              <a:t> dung </a:t>
            </a:r>
            <a:r>
              <a:rPr lang="en-US" sz="3600" b="1" dirty="0" err="1">
                <a:solidFill>
                  <a:srgbClr val="FFFF00"/>
                </a:solidFill>
                <a:latin typeface="Times New Roman" panose="02020603050405020304" pitchFamily="18" charset="0"/>
                <a:cs typeface="Times New Roman" panose="02020603050405020304" pitchFamily="18" charset="0"/>
              </a:rPr>
              <a:t>các</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bức</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tranh</a:t>
            </a:r>
            <a:endParaRPr lang="en-US" sz="3600" b="1" dirty="0">
              <a:solidFill>
                <a:srgbClr val="FFFF00"/>
              </a:solidFill>
              <a:latin typeface="Times New Roman" panose="02020603050405020304" pitchFamily="18" charset="0"/>
              <a:cs typeface="Times New Roman" panose="02020603050405020304" pitchFamily="18" charset="0"/>
            </a:endParaRPr>
          </a:p>
          <a:p>
            <a:pPr algn="ctr"/>
            <a:r>
              <a:rPr lang="en-US" sz="3600" b="1" dirty="0">
                <a:solidFill>
                  <a:schemeClr val="tx1"/>
                </a:solidFill>
              </a:rPr>
              <a:t> </a:t>
            </a:r>
          </a:p>
        </p:txBody>
      </p:sp>
      <p:pic>
        <p:nvPicPr>
          <p:cNvPr id="2050" name="Picture 2" descr="D:\Tây Úc\hih\cartoon-school-boy-holding-colorful-pencils-vector-559138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4572000"/>
            <a:ext cx="1551514" cy="2209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7">
            <a:extLst>
              <a:ext uri="{FF2B5EF4-FFF2-40B4-BE49-F238E27FC236}">
                <a16:creationId xmlns:a16="http://schemas.microsoft.com/office/drawing/2014/main" id="{44591625-E7CD-4E35-B10F-0200C4D1B5CD}"/>
              </a:ext>
            </a:extLst>
          </p:cNvPr>
          <p:cNvSpPr txBox="1">
            <a:spLocks noChangeArrowheads="1"/>
          </p:cNvSpPr>
          <p:nvPr/>
        </p:nvSpPr>
        <p:spPr bwMode="auto">
          <a:xfrm>
            <a:off x="374075" y="180111"/>
            <a:ext cx="860367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b="1" dirty="0">
                <a:solidFill>
                  <a:srgbClr val="FF0000"/>
                </a:solidFill>
                <a:latin typeface="Times New Roman" panose="02020603050405020304" pitchFamily="18" charset="0"/>
              </a:rPr>
              <a:t>* </a:t>
            </a:r>
            <a:r>
              <a:rPr lang="en-US" altLang="vi-VN" b="1" dirty="0" err="1">
                <a:solidFill>
                  <a:srgbClr val="FF0000"/>
                </a:solidFill>
                <a:latin typeface="Times New Roman" panose="02020603050405020304" pitchFamily="18" charset="0"/>
              </a:rPr>
              <a:t>Hoạt</a:t>
            </a:r>
            <a:r>
              <a:rPr lang="en-US" altLang="vi-VN" b="1" dirty="0">
                <a:solidFill>
                  <a:srgbClr val="FF0000"/>
                </a:solidFill>
                <a:latin typeface="Times New Roman" panose="02020603050405020304" pitchFamily="18" charset="0"/>
              </a:rPr>
              <a:t> </a:t>
            </a:r>
            <a:r>
              <a:rPr lang="en-US" altLang="vi-VN" b="1" dirty="0" err="1">
                <a:solidFill>
                  <a:srgbClr val="FF0000"/>
                </a:solidFill>
                <a:latin typeface="Times New Roman" panose="02020603050405020304" pitchFamily="18" charset="0"/>
              </a:rPr>
              <a:t>động</a:t>
            </a:r>
            <a:r>
              <a:rPr lang="en-US" altLang="vi-VN" b="1" dirty="0">
                <a:solidFill>
                  <a:srgbClr val="FF0000"/>
                </a:solidFill>
                <a:latin typeface="Times New Roman" panose="02020603050405020304" pitchFamily="18" charset="0"/>
              </a:rPr>
              <a:t> 2: </a:t>
            </a:r>
            <a:r>
              <a:rPr lang="en-US" altLang="vi-VN" b="1" dirty="0" err="1">
                <a:solidFill>
                  <a:srgbClr val="0000FF"/>
                </a:solidFill>
                <a:latin typeface="Times New Roman" panose="02020603050405020304" pitchFamily="18" charset="0"/>
              </a:rPr>
              <a:t>Nguyên</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nhân</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gây</a:t>
            </a:r>
            <a:r>
              <a:rPr lang="en-US" altLang="vi-VN" b="1" dirty="0">
                <a:solidFill>
                  <a:srgbClr val="0000FF"/>
                </a:solidFill>
                <a:latin typeface="Times New Roman" panose="02020603050405020304" pitchFamily="18" charset="0"/>
              </a:rPr>
              <a:t> ra </a:t>
            </a:r>
            <a:r>
              <a:rPr lang="en-US" altLang="vi-VN" b="1" dirty="0" err="1">
                <a:solidFill>
                  <a:srgbClr val="0000FF"/>
                </a:solidFill>
                <a:latin typeface="Times New Roman" panose="02020603050405020304" pitchFamily="18" charset="0"/>
              </a:rPr>
              <a:t>các</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bệnh</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về</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đường</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hô</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hấp</a:t>
            </a:r>
            <a:r>
              <a:rPr lang="en-US" altLang="vi-VN" b="1" dirty="0">
                <a:solidFill>
                  <a:srgbClr val="0000FF"/>
                </a:solidFill>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a:extLst>
              <a:ext uri="{FF2B5EF4-FFF2-40B4-BE49-F238E27FC236}">
                <a16:creationId xmlns:a16="http://schemas.microsoft.com/office/drawing/2014/main" id="{C21F1C26-35DA-491A-AF2E-7D045D4B47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3963" b="22155"/>
          <a:stretch/>
        </p:blipFill>
        <p:spPr bwMode="auto">
          <a:xfrm>
            <a:off x="1"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p:cNvGrpSpPr/>
          <p:nvPr/>
        </p:nvGrpSpPr>
        <p:grpSpPr>
          <a:xfrm>
            <a:off x="84873" y="699855"/>
            <a:ext cx="4412568" cy="3608790"/>
            <a:chOff x="139121" y="451779"/>
            <a:chExt cx="5924056" cy="4095004"/>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121" y="451779"/>
              <a:ext cx="5924056" cy="40950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ounded Rectangular Callout 5"/>
            <p:cNvSpPr/>
            <p:nvPr/>
          </p:nvSpPr>
          <p:spPr>
            <a:xfrm>
              <a:off x="221969" y="2861660"/>
              <a:ext cx="1083212" cy="568624"/>
            </a:xfrm>
            <a:prstGeom prst="wedgeRoundRectCallout">
              <a:avLst>
                <a:gd name="adj1" fmla="val 33712"/>
                <a:gd name="adj2" fmla="val 82292"/>
                <a:gd name="adj3" fmla="val 16667"/>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2">
                      <a:lumMod val="50000"/>
                    </a:schemeClr>
                  </a:solidFill>
                </a:rPr>
                <a:t>Nam</a:t>
              </a:r>
            </a:p>
          </p:txBody>
        </p:sp>
        <p:sp>
          <p:nvSpPr>
            <p:cNvPr id="9" name="Rounded Rectangular Callout 8"/>
            <p:cNvSpPr/>
            <p:nvPr/>
          </p:nvSpPr>
          <p:spPr>
            <a:xfrm>
              <a:off x="4751765" y="845635"/>
              <a:ext cx="1083212" cy="568624"/>
            </a:xfrm>
            <a:prstGeom prst="wedgeRoundRectCallout">
              <a:avLst>
                <a:gd name="adj1" fmla="val -20834"/>
                <a:gd name="adj2" fmla="val 89714"/>
                <a:gd name="adj3" fmla="val 16667"/>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2">
                      <a:lumMod val="50000"/>
                    </a:schemeClr>
                  </a:solidFill>
                </a:rPr>
                <a:t>Minh</a:t>
              </a:r>
            </a:p>
          </p:txBody>
        </p:sp>
      </p:grpSp>
      <p:grpSp>
        <p:nvGrpSpPr>
          <p:cNvPr id="13" name="Group 12"/>
          <p:cNvGrpSpPr/>
          <p:nvPr/>
        </p:nvGrpSpPr>
        <p:grpSpPr>
          <a:xfrm>
            <a:off x="4770997" y="700469"/>
            <a:ext cx="4226419" cy="3608176"/>
            <a:chOff x="6344530" y="451778"/>
            <a:chExt cx="5720862" cy="4083123"/>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4530" y="451778"/>
              <a:ext cx="5720862" cy="40831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ounded Rectangular Callout 6"/>
            <p:cNvSpPr/>
            <p:nvPr/>
          </p:nvSpPr>
          <p:spPr>
            <a:xfrm>
              <a:off x="6344530" y="2914973"/>
              <a:ext cx="1026941" cy="568624"/>
            </a:xfrm>
            <a:prstGeom prst="wedgeRoundRectCallout">
              <a:avLst>
                <a:gd name="adj1" fmla="val 33712"/>
                <a:gd name="adj2" fmla="val 82292"/>
                <a:gd name="adj3" fmla="val 16667"/>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solidFill>
                    <a:schemeClr val="tx2">
                      <a:lumMod val="50000"/>
                    </a:schemeClr>
                  </a:solidFill>
                </a:rPr>
                <a:t>Nam</a:t>
              </a:r>
            </a:p>
          </p:txBody>
        </p:sp>
        <p:sp>
          <p:nvSpPr>
            <p:cNvPr id="10" name="Rounded Rectangular Callout 9"/>
            <p:cNvSpPr/>
            <p:nvPr/>
          </p:nvSpPr>
          <p:spPr>
            <a:xfrm>
              <a:off x="10746160" y="1003319"/>
              <a:ext cx="1083212" cy="568624"/>
            </a:xfrm>
            <a:prstGeom prst="wedgeRoundRectCallout">
              <a:avLst>
                <a:gd name="adj1" fmla="val -20834"/>
                <a:gd name="adj2" fmla="val 89714"/>
                <a:gd name="adj3" fmla="val 16667"/>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solidFill>
                    <a:schemeClr val="tx2">
                      <a:lumMod val="50000"/>
                    </a:schemeClr>
                  </a:solidFill>
                </a:rPr>
                <a:t>Minh</a:t>
              </a:r>
            </a:p>
          </p:txBody>
        </p:sp>
      </p:grpSp>
      <p:sp>
        <p:nvSpPr>
          <p:cNvPr id="14" name="TextBox 13"/>
          <p:cNvSpPr txBox="1"/>
          <p:nvPr/>
        </p:nvSpPr>
        <p:spPr>
          <a:xfrm>
            <a:off x="881187" y="5099049"/>
            <a:ext cx="7381626" cy="890171"/>
          </a:xfrm>
          <a:prstGeom prst="cloudCallout">
            <a:avLst>
              <a:gd name="adj1" fmla="val 22805"/>
              <a:gd name="adj2" fmla="val 98353"/>
            </a:avLst>
          </a:prstGeom>
          <a:solidFill>
            <a:schemeClr val="accent4">
              <a:lumMod val="40000"/>
              <a:lumOff val="60000"/>
            </a:schemeClr>
          </a:solidFill>
          <a:ln>
            <a:solidFill>
              <a:schemeClr val="accent4">
                <a:lumMod val="75000"/>
              </a:schemeClr>
            </a:solidFill>
          </a:ln>
        </p:spPr>
        <p:txBody>
          <a:bodyPr wrap="square" rtlCol="0">
            <a:spAutoFit/>
          </a:bodyPr>
          <a:lstStyle/>
          <a:p>
            <a:pPr algn="just"/>
            <a:r>
              <a:rPr lang="vi-VN" sz="3200" b="1">
                <a:solidFill>
                  <a:schemeClr val="accent5">
                    <a:lumMod val="50000"/>
                  </a:schemeClr>
                </a:solidFill>
                <a:latin typeface="Times New Roman" panose="02020603050405020304" pitchFamily="18" charset="0"/>
                <a:cs typeface="Times New Roman" panose="02020603050405020304" pitchFamily="18" charset="0"/>
              </a:rPr>
              <a:t>Nam đã nói gì với Minh ?</a:t>
            </a:r>
          </a:p>
        </p:txBody>
      </p:sp>
      <p:sp>
        <p:nvSpPr>
          <p:cNvPr id="5" name="Oval 4"/>
          <p:cNvSpPr/>
          <p:nvPr/>
        </p:nvSpPr>
        <p:spPr>
          <a:xfrm>
            <a:off x="3952533" y="3732358"/>
            <a:ext cx="529880" cy="547835"/>
          </a:xfrm>
          <a:prstGeom prst="ellipse">
            <a:avLst/>
          </a:prstGeom>
          <a:ln w="2857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b="1" dirty="0"/>
              <a:t>1</a:t>
            </a:r>
          </a:p>
        </p:txBody>
      </p:sp>
      <p:sp>
        <p:nvSpPr>
          <p:cNvPr id="8" name="Oval 7"/>
          <p:cNvSpPr/>
          <p:nvPr/>
        </p:nvSpPr>
        <p:spPr>
          <a:xfrm>
            <a:off x="8422927" y="3763893"/>
            <a:ext cx="523703" cy="524595"/>
          </a:xfrm>
          <a:prstGeom prst="ellipse">
            <a:avLst/>
          </a:prstGeom>
          <a:ln w="2857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b="1" dirty="0"/>
              <a:t>2</a:t>
            </a:r>
          </a:p>
        </p:txBody>
      </p:sp>
      <p:sp>
        <p:nvSpPr>
          <p:cNvPr id="15" name="TextBox 14"/>
          <p:cNvSpPr txBox="1"/>
          <p:nvPr/>
        </p:nvSpPr>
        <p:spPr>
          <a:xfrm>
            <a:off x="1043128" y="4932558"/>
            <a:ext cx="6908626" cy="1452384"/>
          </a:xfrm>
          <a:prstGeom prst="cloudCallout">
            <a:avLst>
              <a:gd name="adj1" fmla="val 29122"/>
              <a:gd name="adj2" fmla="val 88697"/>
            </a:avLst>
          </a:prstGeom>
          <a:solidFill>
            <a:schemeClr val="accent4">
              <a:lumMod val="40000"/>
              <a:lumOff val="60000"/>
            </a:schemeClr>
          </a:solidFill>
          <a:ln>
            <a:solidFill>
              <a:schemeClr val="accent4">
                <a:lumMod val="75000"/>
              </a:schemeClr>
            </a:solidFill>
          </a:ln>
        </p:spPr>
        <p:txBody>
          <a:bodyPr wrap="square" rtlCol="0">
            <a:spAutoFit/>
          </a:bodyPr>
          <a:lstStyle/>
          <a:p>
            <a:pPr algn="just"/>
            <a:r>
              <a:rPr 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vi-VN" sz="2800" b="1" dirty="0">
                <a:solidFill>
                  <a:schemeClr val="accent5">
                    <a:lumMod val="50000"/>
                  </a:schemeClr>
                </a:solidFill>
                <a:latin typeface="Times New Roman" panose="02020603050405020304" pitchFamily="18" charset="0"/>
                <a:cs typeface="Times New Roman" panose="02020603050405020304" pitchFamily="18" charset="0"/>
              </a:rPr>
              <a:t>Em có nhận xét gì về cách ăn mặc của hai bạn ?</a:t>
            </a:r>
          </a:p>
        </p:txBody>
      </p:sp>
      <p:sp>
        <p:nvSpPr>
          <p:cNvPr id="16" name="TextBox 15"/>
          <p:cNvSpPr txBox="1"/>
          <p:nvPr/>
        </p:nvSpPr>
        <p:spPr>
          <a:xfrm>
            <a:off x="1153315" y="5015801"/>
            <a:ext cx="7099981" cy="1452384"/>
          </a:xfrm>
          <a:prstGeom prst="cloudCallout">
            <a:avLst>
              <a:gd name="adj1" fmla="val -26428"/>
              <a:gd name="adj2" fmla="val -58206"/>
            </a:avLst>
          </a:prstGeom>
          <a:solidFill>
            <a:schemeClr val="accent4">
              <a:lumMod val="40000"/>
              <a:lumOff val="60000"/>
            </a:schemeClr>
          </a:solidFill>
          <a:ln>
            <a:solidFill>
              <a:schemeClr val="accent4">
                <a:lumMod val="75000"/>
              </a:schemeClr>
            </a:solidFill>
          </a:ln>
        </p:spPr>
        <p:txBody>
          <a:bodyPr wrap="square" rtlCol="0">
            <a:spAutoFit/>
          </a:bodyPr>
          <a:lstStyle/>
          <a:p>
            <a:pPr algn="just"/>
            <a:r>
              <a:rPr lang="vi-VN" sz="2800" b="1" dirty="0">
                <a:solidFill>
                  <a:schemeClr val="accent5">
                    <a:lumMod val="50000"/>
                  </a:schemeClr>
                </a:solidFill>
                <a:latin typeface="Times New Roman" panose="02020603050405020304" pitchFamily="18" charset="0"/>
                <a:cs typeface="Times New Roman" panose="02020603050405020304" pitchFamily="18" charset="0"/>
              </a:rPr>
              <a:t>Nguyên nhân nào khiến Nam bị viêm họng ?</a:t>
            </a:r>
          </a:p>
        </p:txBody>
      </p:sp>
      <p:sp>
        <p:nvSpPr>
          <p:cNvPr id="17" name="TextBox 16"/>
          <p:cNvSpPr txBox="1"/>
          <p:nvPr/>
        </p:nvSpPr>
        <p:spPr>
          <a:xfrm>
            <a:off x="660894" y="5139479"/>
            <a:ext cx="7762033" cy="796469"/>
          </a:xfrm>
          <a:prstGeom prst="cloudCallout">
            <a:avLst>
              <a:gd name="adj1" fmla="val -26428"/>
              <a:gd name="adj2" fmla="val -58206"/>
            </a:avLst>
          </a:prstGeom>
          <a:solidFill>
            <a:schemeClr val="accent4">
              <a:lumMod val="40000"/>
              <a:lumOff val="60000"/>
            </a:schemeClr>
          </a:solidFill>
          <a:ln>
            <a:solidFill>
              <a:schemeClr val="accent4">
                <a:lumMod val="75000"/>
              </a:schemeClr>
            </a:solidFill>
          </a:ln>
        </p:spPr>
        <p:txBody>
          <a:bodyPr wrap="square" rtlCol="0">
            <a:spAutoFit/>
          </a:bodyPr>
          <a:lstStyle/>
          <a:p>
            <a:pPr algn="just"/>
            <a:r>
              <a:rPr lang="vi-VN" sz="2800" b="1">
                <a:solidFill>
                  <a:schemeClr val="accent5">
                    <a:lumMod val="50000"/>
                  </a:schemeClr>
                </a:solidFill>
                <a:latin typeface="Times New Roman" panose="02020603050405020304" pitchFamily="18" charset="0"/>
                <a:cs typeface="Times New Roman" panose="02020603050405020304" pitchFamily="18" charset="0"/>
              </a:rPr>
              <a:t>Minh đã khuyên Nam điều gì ?</a:t>
            </a:r>
          </a:p>
        </p:txBody>
      </p:sp>
    </p:spTree>
    <p:extLst>
      <p:ext uri="{BB962C8B-B14F-4D97-AF65-F5344CB8AC3E}">
        <p14:creationId xmlns:p14="http://schemas.microsoft.com/office/powerpoint/2010/main" val="283355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1" nodeType="clickEffect">
                                  <p:stCondLst>
                                    <p:cond delay="0"/>
                                  </p:stCondLst>
                                  <p:childTnLst>
                                    <p:animEffect transition="out" filter="fade">
                                      <p:cBhvr>
                                        <p:cTn id="11" dur="1000"/>
                                        <p:tgtEl>
                                          <p:spTgt spid="14"/>
                                        </p:tgtEl>
                                      </p:cBhvr>
                                    </p:animEffect>
                                    <p:anim calcmode="lin" valueType="num">
                                      <p:cBhvr>
                                        <p:cTn id="12" dur="1000"/>
                                        <p:tgtEl>
                                          <p:spTgt spid="14"/>
                                        </p:tgtEl>
                                        <p:attrNameLst>
                                          <p:attrName>ppt_x</p:attrName>
                                        </p:attrNameLst>
                                      </p:cBhvr>
                                      <p:tavLst>
                                        <p:tav tm="0">
                                          <p:val>
                                            <p:strVal val="ppt_x"/>
                                          </p:val>
                                        </p:tav>
                                        <p:tav tm="100000">
                                          <p:val>
                                            <p:strVal val="ppt_x"/>
                                          </p:val>
                                        </p:tav>
                                      </p:tavLst>
                                    </p:anim>
                                    <p:anim calcmode="lin" valueType="num">
                                      <p:cBhvr>
                                        <p:cTn id="13" dur="1000"/>
                                        <p:tgtEl>
                                          <p:spTgt spid="14"/>
                                        </p:tgtEl>
                                        <p:attrNameLst>
                                          <p:attrName>ppt_y</p:attrName>
                                        </p:attrNameLst>
                                      </p:cBhvr>
                                      <p:tavLst>
                                        <p:tav tm="0">
                                          <p:val>
                                            <p:strVal val="ppt_y"/>
                                          </p:val>
                                        </p:tav>
                                        <p:tav tm="100000">
                                          <p:val>
                                            <p:strVal val="ppt_y+.1"/>
                                          </p:val>
                                        </p:tav>
                                      </p:tavLst>
                                    </p:anim>
                                    <p:set>
                                      <p:cBhvr>
                                        <p:cTn id="14" dur="1" fill="hold">
                                          <p:stCondLst>
                                            <p:cond delay="9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grpId="1" nodeType="clickEffect">
                                  <p:stCondLst>
                                    <p:cond delay="0"/>
                                  </p:stCondLst>
                                  <p:childTnLst>
                                    <p:animEffect transition="out" filter="fade">
                                      <p:cBhvr>
                                        <p:cTn id="23" dur="1000"/>
                                        <p:tgtEl>
                                          <p:spTgt spid="15"/>
                                        </p:tgtEl>
                                      </p:cBhvr>
                                    </p:animEffect>
                                    <p:anim calcmode="lin" valueType="num">
                                      <p:cBhvr>
                                        <p:cTn id="24" dur="1000"/>
                                        <p:tgtEl>
                                          <p:spTgt spid="15"/>
                                        </p:tgtEl>
                                        <p:attrNameLst>
                                          <p:attrName>ppt_x</p:attrName>
                                        </p:attrNameLst>
                                      </p:cBhvr>
                                      <p:tavLst>
                                        <p:tav tm="0">
                                          <p:val>
                                            <p:strVal val="ppt_x"/>
                                          </p:val>
                                        </p:tav>
                                        <p:tav tm="100000">
                                          <p:val>
                                            <p:strVal val="ppt_x"/>
                                          </p:val>
                                        </p:tav>
                                      </p:tavLst>
                                    </p:anim>
                                    <p:anim calcmode="lin" valueType="num">
                                      <p:cBhvr>
                                        <p:cTn id="25" dur="1000"/>
                                        <p:tgtEl>
                                          <p:spTgt spid="15"/>
                                        </p:tgtEl>
                                        <p:attrNameLst>
                                          <p:attrName>ppt_y</p:attrName>
                                        </p:attrNameLst>
                                      </p:cBhvr>
                                      <p:tavLst>
                                        <p:tav tm="0">
                                          <p:val>
                                            <p:strVal val="ppt_y"/>
                                          </p:val>
                                        </p:tav>
                                        <p:tav tm="100000">
                                          <p:val>
                                            <p:strVal val="ppt_y+.1"/>
                                          </p:val>
                                        </p:tav>
                                      </p:tavLst>
                                    </p:anim>
                                    <p:set>
                                      <p:cBhvr>
                                        <p:cTn id="26" dur="1" fill="hold">
                                          <p:stCondLst>
                                            <p:cond delay="999"/>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xit" presetSubtype="0" fill="hold" grpId="1" nodeType="clickEffect">
                                  <p:stCondLst>
                                    <p:cond delay="0"/>
                                  </p:stCondLst>
                                  <p:childTnLst>
                                    <p:animEffect transition="out" filter="fade">
                                      <p:cBhvr>
                                        <p:cTn id="35" dur="1000"/>
                                        <p:tgtEl>
                                          <p:spTgt spid="16"/>
                                        </p:tgtEl>
                                      </p:cBhvr>
                                    </p:animEffect>
                                    <p:anim calcmode="lin" valueType="num">
                                      <p:cBhvr>
                                        <p:cTn id="36" dur="1000"/>
                                        <p:tgtEl>
                                          <p:spTgt spid="16"/>
                                        </p:tgtEl>
                                        <p:attrNameLst>
                                          <p:attrName>ppt_x</p:attrName>
                                        </p:attrNameLst>
                                      </p:cBhvr>
                                      <p:tavLst>
                                        <p:tav tm="0">
                                          <p:val>
                                            <p:strVal val="ppt_x"/>
                                          </p:val>
                                        </p:tav>
                                        <p:tav tm="100000">
                                          <p:val>
                                            <p:strVal val="ppt_x"/>
                                          </p:val>
                                        </p:tav>
                                      </p:tavLst>
                                    </p:anim>
                                    <p:anim calcmode="lin" valueType="num">
                                      <p:cBhvr>
                                        <p:cTn id="37" dur="1000"/>
                                        <p:tgtEl>
                                          <p:spTgt spid="16"/>
                                        </p:tgtEl>
                                        <p:attrNameLst>
                                          <p:attrName>ppt_y</p:attrName>
                                        </p:attrNameLst>
                                      </p:cBhvr>
                                      <p:tavLst>
                                        <p:tav tm="0">
                                          <p:val>
                                            <p:strVal val="ppt_y"/>
                                          </p:val>
                                        </p:tav>
                                        <p:tav tm="100000">
                                          <p:val>
                                            <p:strVal val="ppt_y+.1"/>
                                          </p:val>
                                        </p:tav>
                                      </p:tavLst>
                                    </p:anim>
                                    <p:set>
                                      <p:cBhvr>
                                        <p:cTn id="38" dur="1" fill="hold">
                                          <p:stCondLst>
                                            <p:cond delay="999"/>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xit" presetSubtype="0" fill="hold" grpId="1" nodeType="clickEffect">
                                  <p:stCondLst>
                                    <p:cond delay="0"/>
                                  </p:stCondLst>
                                  <p:childTnLst>
                                    <p:animEffect transition="out" filter="fade">
                                      <p:cBhvr>
                                        <p:cTn id="47" dur="1000"/>
                                        <p:tgtEl>
                                          <p:spTgt spid="17"/>
                                        </p:tgtEl>
                                      </p:cBhvr>
                                    </p:animEffect>
                                    <p:anim calcmode="lin" valueType="num">
                                      <p:cBhvr>
                                        <p:cTn id="48" dur="1000"/>
                                        <p:tgtEl>
                                          <p:spTgt spid="17"/>
                                        </p:tgtEl>
                                        <p:attrNameLst>
                                          <p:attrName>ppt_x</p:attrName>
                                        </p:attrNameLst>
                                      </p:cBhvr>
                                      <p:tavLst>
                                        <p:tav tm="0">
                                          <p:val>
                                            <p:strVal val="ppt_x"/>
                                          </p:val>
                                        </p:tav>
                                        <p:tav tm="100000">
                                          <p:val>
                                            <p:strVal val="ppt_x"/>
                                          </p:val>
                                        </p:tav>
                                      </p:tavLst>
                                    </p:anim>
                                    <p:anim calcmode="lin" valueType="num">
                                      <p:cBhvr>
                                        <p:cTn id="49" dur="1000"/>
                                        <p:tgtEl>
                                          <p:spTgt spid="17"/>
                                        </p:tgtEl>
                                        <p:attrNameLst>
                                          <p:attrName>ppt_y</p:attrName>
                                        </p:attrNameLst>
                                      </p:cBhvr>
                                      <p:tavLst>
                                        <p:tav tm="0">
                                          <p:val>
                                            <p:strVal val="ppt_y"/>
                                          </p:val>
                                        </p:tav>
                                        <p:tav tm="100000">
                                          <p:val>
                                            <p:strVal val="ppt_y+.1"/>
                                          </p:val>
                                        </p:tav>
                                      </p:tavLst>
                                    </p:anim>
                                    <p:set>
                                      <p:cBhvr>
                                        <p:cTn id="50" dur="1" fill="hold">
                                          <p:stCondLst>
                                            <p:cond delay="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7" grpId="0" animBg="1"/>
      <p:bldP spid="1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a:extLst>
              <a:ext uri="{FF2B5EF4-FFF2-40B4-BE49-F238E27FC236}">
                <a16:creationId xmlns:a16="http://schemas.microsoft.com/office/drawing/2014/main" id="{D114EE3A-C20F-4157-9A4B-DE2502B8EF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3963" b="22155"/>
          <a:stretch/>
        </p:blipFill>
        <p:spPr bwMode="auto">
          <a:xfrm>
            <a:off x="1"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0" y="4655737"/>
            <a:ext cx="9144000" cy="1384995"/>
          </a:xfrm>
          <a:prstGeom prst="rect">
            <a:avLst/>
          </a:prstGeom>
          <a:noFill/>
        </p:spPr>
        <p:txBody>
          <a:bodyPr wrap="square" rtlCol="0">
            <a:spAutoFit/>
          </a:bodyPr>
          <a:lstStyle/>
          <a:p>
            <a:pPr algn="just"/>
            <a:r>
              <a:rPr lang="en-US" sz="2800" b="1" i="1" dirty="0">
                <a:solidFill>
                  <a:srgbClr val="0000CC"/>
                </a:solidFill>
                <a:latin typeface="Times New Roman" panose="02020603050405020304" pitchFamily="18" charset="0"/>
                <a:cs typeface="Times New Roman" panose="02020603050405020304" pitchFamily="18" charset="0"/>
              </a:rPr>
              <a:t>   </a:t>
            </a:r>
            <a:r>
              <a:rPr lang="vi-VN" sz="2800" b="1" i="1" dirty="0">
                <a:solidFill>
                  <a:srgbClr val="0000CC"/>
                </a:solidFill>
                <a:latin typeface="Times New Roman" panose="02020603050405020304" pitchFamily="18" charset="0"/>
                <a:cs typeface="Times New Roman" panose="02020603050405020304" pitchFamily="18" charset="0"/>
              </a:rPr>
              <a:t>Bạn Nam bị ho và thấy đau họng khi nuốt nước bọt, chứng tỏ bạn đã bị mắc bệnh đường hô hấp do mặc không đủ ấm khi thời tiết lạnh.</a:t>
            </a:r>
          </a:p>
        </p:txBody>
      </p:sp>
      <p:grpSp>
        <p:nvGrpSpPr>
          <p:cNvPr id="15" name="Group 14">
            <a:extLst>
              <a:ext uri="{FF2B5EF4-FFF2-40B4-BE49-F238E27FC236}">
                <a16:creationId xmlns:a16="http://schemas.microsoft.com/office/drawing/2014/main" id="{D6CBB1D6-43BF-4215-B8CF-4A758851EC94}"/>
              </a:ext>
            </a:extLst>
          </p:cNvPr>
          <p:cNvGrpSpPr/>
          <p:nvPr/>
        </p:nvGrpSpPr>
        <p:grpSpPr>
          <a:xfrm>
            <a:off x="84873" y="699855"/>
            <a:ext cx="4412568" cy="3608790"/>
            <a:chOff x="139121" y="451779"/>
            <a:chExt cx="5924056" cy="4095004"/>
          </a:xfrm>
        </p:grpSpPr>
        <p:pic>
          <p:nvPicPr>
            <p:cNvPr id="16" name="Picture 15">
              <a:extLst>
                <a:ext uri="{FF2B5EF4-FFF2-40B4-BE49-F238E27FC236}">
                  <a16:creationId xmlns:a16="http://schemas.microsoft.com/office/drawing/2014/main" id="{73145280-7823-43B6-80B5-4EED587CB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121" y="451779"/>
              <a:ext cx="5924056" cy="40950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Rounded Rectangular Callout 5">
              <a:extLst>
                <a:ext uri="{FF2B5EF4-FFF2-40B4-BE49-F238E27FC236}">
                  <a16:creationId xmlns:a16="http://schemas.microsoft.com/office/drawing/2014/main" id="{DE88A2F7-CC6B-4998-BF11-385AA2A380C4}"/>
                </a:ext>
              </a:extLst>
            </p:cNvPr>
            <p:cNvSpPr/>
            <p:nvPr/>
          </p:nvSpPr>
          <p:spPr>
            <a:xfrm>
              <a:off x="221969" y="2861660"/>
              <a:ext cx="1083212" cy="568624"/>
            </a:xfrm>
            <a:prstGeom prst="wedgeRoundRectCallout">
              <a:avLst>
                <a:gd name="adj1" fmla="val 33712"/>
                <a:gd name="adj2" fmla="val 82292"/>
                <a:gd name="adj3" fmla="val 16667"/>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2">
                      <a:lumMod val="50000"/>
                    </a:schemeClr>
                  </a:solidFill>
                </a:rPr>
                <a:t>Nam</a:t>
              </a:r>
            </a:p>
          </p:txBody>
        </p:sp>
        <p:sp>
          <p:nvSpPr>
            <p:cNvPr id="18" name="Rounded Rectangular Callout 8">
              <a:extLst>
                <a:ext uri="{FF2B5EF4-FFF2-40B4-BE49-F238E27FC236}">
                  <a16:creationId xmlns:a16="http://schemas.microsoft.com/office/drawing/2014/main" id="{FF134B38-4392-49F8-8F01-EE13C13E4198}"/>
                </a:ext>
              </a:extLst>
            </p:cNvPr>
            <p:cNvSpPr/>
            <p:nvPr/>
          </p:nvSpPr>
          <p:spPr>
            <a:xfrm>
              <a:off x="4751765" y="845635"/>
              <a:ext cx="1083212" cy="568624"/>
            </a:xfrm>
            <a:prstGeom prst="wedgeRoundRectCallout">
              <a:avLst>
                <a:gd name="adj1" fmla="val -20834"/>
                <a:gd name="adj2" fmla="val 89714"/>
                <a:gd name="adj3" fmla="val 16667"/>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2">
                      <a:lumMod val="50000"/>
                    </a:schemeClr>
                  </a:solidFill>
                </a:rPr>
                <a:t>Minh</a:t>
              </a:r>
            </a:p>
          </p:txBody>
        </p:sp>
      </p:grpSp>
      <p:grpSp>
        <p:nvGrpSpPr>
          <p:cNvPr id="19" name="Group 18">
            <a:extLst>
              <a:ext uri="{FF2B5EF4-FFF2-40B4-BE49-F238E27FC236}">
                <a16:creationId xmlns:a16="http://schemas.microsoft.com/office/drawing/2014/main" id="{30177066-E692-4BF1-9096-1DE81AD3C015}"/>
              </a:ext>
            </a:extLst>
          </p:cNvPr>
          <p:cNvGrpSpPr/>
          <p:nvPr/>
        </p:nvGrpSpPr>
        <p:grpSpPr>
          <a:xfrm>
            <a:off x="4770997" y="700469"/>
            <a:ext cx="4226419" cy="3608176"/>
            <a:chOff x="6344530" y="451778"/>
            <a:chExt cx="5720862" cy="4083123"/>
          </a:xfrm>
        </p:grpSpPr>
        <p:pic>
          <p:nvPicPr>
            <p:cNvPr id="20" name="Picture 19">
              <a:extLst>
                <a:ext uri="{FF2B5EF4-FFF2-40B4-BE49-F238E27FC236}">
                  <a16:creationId xmlns:a16="http://schemas.microsoft.com/office/drawing/2014/main" id="{488F5923-2496-4AF4-B69E-64F62080EC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4530" y="451778"/>
              <a:ext cx="5720862" cy="40831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1" name="Rounded Rectangular Callout 6">
              <a:extLst>
                <a:ext uri="{FF2B5EF4-FFF2-40B4-BE49-F238E27FC236}">
                  <a16:creationId xmlns:a16="http://schemas.microsoft.com/office/drawing/2014/main" id="{79CB1389-BDE2-4E38-84CC-4B73D2CFC706}"/>
                </a:ext>
              </a:extLst>
            </p:cNvPr>
            <p:cNvSpPr/>
            <p:nvPr/>
          </p:nvSpPr>
          <p:spPr>
            <a:xfrm>
              <a:off x="6344530" y="2914973"/>
              <a:ext cx="1026941" cy="568624"/>
            </a:xfrm>
            <a:prstGeom prst="wedgeRoundRectCallout">
              <a:avLst>
                <a:gd name="adj1" fmla="val 33712"/>
                <a:gd name="adj2" fmla="val 82292"/>
                <a:gd name="adj3" fmla="val 16667"/>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solidFill>
                    <a:schemeClr val="tx2">
                      <a:lumMod val="50000"/>
                    </a:schemeClr>
                  </a:solidFill>
                </a:rPr>
                <a:t>Nam</a:t>
              </a:r>
            </a:p>
          </p:txBody>
        </p:sp>
        <p:sp>
          <p:nvSpPr>
            <p:cNvPr id="22" name="Rounded Rectangular Callout 9">
              <a:extLst>
                <a:ext uri="{FF2B5EF4-FFF2-40B4-BE49-F238E27FC236}">
                  <a16:creationId xmlns:a16="http://schemas.microsoft.com/office/drawing/2014/main" id="{556C9305-F0DF-48E2-AC9A-DB5AAD30212C}"/>
                </a:ext>
              </a:extLst>
            </p:cNvPr>
            <p:cNvSpPr/>
            <p:nvPr/>
          </p:nvSpPr>
          <p:spPr>
            <a:xfrm>
              <a:off x="10746160" y="1003319"/>
              <a:ext cx="1083212" cy="568624"/>
            </a:xfrm>
            <a:prstGeom prst="wedgeRoundRectCallout">
              <a:avLst>
                <a:gd name="adj1" fmla="val -20834"/>
                <a:gd name="adj2" fmla="val 89714"/>
                <a:gd name="adj3" fmla="val 16667"/>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solidFill>
                    <a:schemeClr val="tx2">
                      <a:lumMod val="50000"/>
                    </a:schemeClr>
                  </a:solidFill>
                </a:rPr>
                <a:t>Minh</a:t>
              </a:r>
            </a:p>
          </p:txBody>
        </p:sp>
      </p:grpSp>
      <p:sp>
        <p:nvSpPr>
          <p:cNvPr id="23" name="Oval 22">
            <a:extLst>
              <a:ext uri="{FF2B5EF4-FFF2-40B4-BE49-F238E27FC236}">
                <a16:creationId xmlns:a16="http://schemas.microsoft.com/office/drawing/2014/main" id="{7BD852F9-F605-40A9-81EC-004ACA2CAD7C}"/>
              </a:ext>
            </a:extLst>
          </p:cNvPr>
          <p:cNvSpPr/>
          <p:nvPr/>
        </p:nvSpPr>
        <p:spPr>
          <a:xfrm>
            <a:off x="3952533" y="3732358"/>
            <a:ext cx="529880" cy="547835"/>
          </a:xfrm>
          <a:prstGeom prst="ellipse">
            <a:avLst/>
          </a:prstGeom>
          <a:ln w="2857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b="1" dirty="0"/>
              <a:t>1</a:t>
            </a:r>
          </a:p>
        </p:txBody>
      </p:sp>
      <p:sp>
        <p:nvSpPr>
          <p:cNvPr id="24" name="Oval 23">
            <a:extLst>
              <a:ext uri="{FF2B5EF4-FFF2-40B4-BE49-F238E27FC236}">
                <a16:creationId xmlns:a16="http://schemas.microsoft.com/office/drawing/2014/main" id="{15B43F67-57E6-4607-8491-4FF03B2DD638}"/>
              </a:ext>
            </a:extLst>
          </p:cNvPr>
          <p:cNvSpPr/>
          <p:nvPr/>
        </p:nvSpPr>
        <p:spPr>
          <a:xfrm>
            <a:off x="8422927" y="3763893"/>
            <a:ext cx="523703" cy="524595"/>
          </a:xfrm>
          <a:prstGeom prst="ellipse">
            <a:avLst/>
          </a:prstGeom>
          <a:ln w="2857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b="1" dirty="0"/>
              <a:t>2</a:t>
            </a:r>
          </a:p>
        </p:txBody>
      </p:sp>
    </p:spTree>
    <p:extLst>
      <p:ext uri="{BB962C8B-B14F-4D97-AF65-F5344CB8AC3E}">
        <p14:creationId xmlns:p14="http://schemas.microsoft.com/office/powerpoint/2010/main" val="482839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609770" y="208348"/>
            <a:ext cx="5178960" cy="1452384"/>
          </a:xfrm>
          <a:prstGeom prst="cloudCallout">
            <a:avLst>
              <a:gd name="adj1" fmla="val 33759"/>
              <a:gd name="adj2" fmla="val 65511"/>
            </a:avLst>
          </a:prstGeom>
          <a:solidFill>
            <a:schemeClr val="accent4">
              <a:lumMod val="40000"/>
              <a:lumOff val="60000"/>
            </a:schemeClr>
          </a:solidFill>
          <a:ln>
            <a:solidFill>
              <a:schemeClr val="accent4">
                <a:lumMod val="75000"/>
              </a:schemeClr>
            </a:solidFill>
          </a:ln>
        </p:spPr>
        <p:txBody>
          <a:bodyPr wrap="square" rtlCol="0">
            <a:spAutoFit/>
          </a:bodyPr>
          <a:lstStyle/>
          <a:p>
            <a:pPr algn="just"/>
            <a:r>
              <a:rPr lang="en-US" sz="2800" b="1" i="1" dirty="0">
                <a:solidFill>
                  <a:schemeClr val="accent5">
                    <a:lumMod val="50000"/>
                  </a:schemeClr>
                </a:solidFill>
                <a:latin typeface="Times New Roman" panose="02020603050405020304" pitchFamily="18" charset="0"/>
                <a:cs typeface="Times New Roman" panose="02020603050405020304" pitchFamily="18" charset="0"/>
              </a:rPr>
              <a:t>     </a:t>
            </a:r>
            <a:r>
              <a:rPr lang="vi-VN" sz="2800" b="1" i="1" dirty="0">
                <a:solidFill>
                  <a:schemeClr val="accent5">
                    <a:lumMod val="50000"/>
                  </a:schemeClr>
                </a:solidFill>
                <a:latin typeface="Times New Roman" panose="02020603050405020304" pitchFamily="18" charset="0"/>
                <a:cs typeface="Times New Roman" panose="02020603050405020304" pitchFamily="18" charset="0"/>
              </a:rPr>
              <a:t>Bác sĩ đã khuyên Nam điều gì ?</a:t>
            </a:r>
          </a:p>
        </p:txBody>
      </p:sp>
      <p:pic>
        <p:nvPicPr>
          <p:cNvPr id="8" name="Picture 2">
            <a:extLst>
              <a:ext uri="{FF2B5EF4-FFF2-40B4-BE49-F238E27FC236}">
                <a16:creationId xmlns:a16="http://schemas.microsoft.com/office/drawing/2014/main" id="{DC19657E-94A0-4573-9238-8B424F33BD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3963" b="22155"/>
          <a:stretch/>
        </p:blipFill>
        <p:spPr bwMode="auto">
          <a:xfrm>
            <a:off x="1"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2295335" y="346518"/>
            <a:ext cx="5178959" cy="1452384"/>
          </a:xfrm>
          <a:prstGeom prst="cloudCallout">
            <a:avLst>
              <a:gd name="adj1" fmla="val 40241"/>
              <a:gd name="adj2" fmla="val 67419"/>
            </a:avLst>
          </a:prstGeom>
          <a:solidFill>
            <a:schemeClr val="accent4">
              <a:lumMod val="40000"/>
              <a:lumOff val="60000"/>
            </a:schemeClr>
          </a:solidFill>
          <a:ln>
            <a:solidFill>
              <a:schemeClr val="accent4">
                <a:lumMod val="75000"/>
              </a:schemeClr>
            </a:solidFill>
          </a:ln>
        </p:spPr>
        <p:txBody>
          <a:bodyPr wrap="square" rtlCol="0">
            <a:spAutoFit/>
          </a:bodyPr>
          <a:lstStyle/>
          <a:p>
            <a:r>
              <a:rPr lang="en-US" sz="2800" b="1" i="1" dirty="0">
                <a:solidFill>
                  <a:schemeClr val="accent5">
                    <a:lumMod val="50000"/>
                  </a:schemeClr>
                </a:solidFill>
                <a:latin typeface="Times New Roman" panose="02020603050405020304" pitchFamily="18" charset="0"/>
                <a:cs typeface="Times New Roman" panose="02020603050405020304" pitchFamily="18" charset="0"/>
              </a:rPr>
              <a:t>    </a:t>
            </a:r>
            <a:r>
              <a:rPr lang="vi-VN" sz="2800" b="1" i="1" dirty="0">
                <a:solidFill>
                  <a:schemeClr val="accent5">
                    <a:lumMod val="50000"/>
                  </a:schemeClr>
                </a:solidFill>
                <a:latin typeface="Times New Roman" panose="02020603050405020304" pitchFamily="18" charset="0"/>
                <a:cs typeface="Times New Roman" panose="02020603050405020304" pitchFamily="18" charset="0"/>
              </a:rPr>
              <a:t>Em có thể khuyên Nam thêm điều gì ?</a:t>
            </a:r>
          </a:p>
        </p:txBody>
      </p:sp>
      <p:grpSp>
        <p:nvGrpSpPr>
          <p:cNvPr id="2" name="Group 1">
            <a:extLst>
              <a:ext uri="{FF2B5EF4-FFF2-40B4-BE49-F238E27FC236}">
                <a16:creationId xmlns:a16="http://schemas.microsoft.com/office/drawing/2014/main" id="{E2653C37-6A24-485B-843D-6D58FE8C892E}"/>
              </a:ext>
            </a:extLst>
          </p:cNvPr>
          <p:cNvGrpSpPr/>
          <p:nvPr/>
        </p:nvGrpSpPr>
        <p:grpSpPr>
          <a:xfrm>
            <a:off x="1845297" y="2144478"/>
            <a:ext cx="6134920" cy="4581980"/>
            <a:chOff x="1886862" y="2186043"/>
            <a:chExt cx="6134920" cy="458198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947" t="-1" b="1714"/>
            <a:stretch/>
          </p:blipFill>
          <p:spPr>
            <a:xfrm>
              <a:off x="1886862" y="2186043"/>
              <a:ext cx="6134920" cy="45819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Oval 4"/>
            <p:cNvSpPr/>
            <p:nvPr/>
          </p:nvSpPr>
          <p:spPr>
            <a:xfrm rot="10800000" flipV="1">
              <a:off x="7606143" y="6309350"/>
              <a:ext cx="401622" cy="435252"/>
            </a:xfrm>
            <a:prstGeom prst="ellipse">
              <a:avLst/>
            </a:prstGeom>
            <a:ln w="2857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b="1" dirty="0"/>
                <a:t>3</a:t>
              </a:r>
            </a:p>
          </p:txBody>
        </p:sp>
      </p:grpSp>
    </p:spTree>
    <p:extLst>
      <p:ext uri="{BB962C8B-B14F-4D97-AF65-F5344CB8AC3E}">
        <p14:creationId xmlns:p14="http://schemas.microsoft.com/office/powerpoint/2010/main" val="254227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1" nodeType="clickEffect">
                                  <p:stCondLst>
                                    <p:cond delay="0"/>
                                  </p:stCondLst>
                                  <p:childTnLst>
                                    <p:animEffect transition="out" filter="barn(inVertical)">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6" grpId="0" animBg="1"/>
      <p:bldP spid="1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AD5ACB-66AC-4BCC-85C8-0F8D7B61F8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7">
            <a:extLst>
              <a:ext uri="{FF2B5EF4-FFF2-40B4-BE49-F238E27FC236}">
                <a16:creationId xmlns:a16="http://schemas.microsoft.com/office/drawing/2014/main" id="{75C0EDAB-1F2F-4B72-B691-8CAA0EBC16A5}"/>
              </a:ext>
            </a:extLst>
          </p:cNvPr>
          <p:cNvSpPr txBox="1">
            <a:spLocks noChangeArrowheads="1"/>
          </p:cNvSpPr>
          <p:nvPr/>
        </p:nvSpPr>
        <p:spPr bwMode="auto">
          <a:xfrm>
            <a:off x="41565" y="180115"/>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b="1" dirty="0">
                <a:solidFill>
                  <a:srgbClr val="FF0000"/>
                </a:solidFill>
                <a:latin typeface="Times New Roman" panose="02020603050405020304" pitchFamily="18" charset="0"/>
              </a:rPr>
              <a:t>* </a:t>
            </a:r>
            <a:r>
              <a:rPr lang="en-US" altLang="vi-VN" b="1" dirty="0" err="1">
                <a:solidFill>
                  <a:srgbClr val="FF0000"/>
                </a:solidFill>
                <a:latin typeface="Times New Roman" panose="02020603050405020304" pitchFamily="18" charset="0"/>
              </a:rPr>
              <a:t>Hoạt</a:t>
            </a:r>
            <a:r>
              <a:rPr lang="en-US" altLang="vi-VN" b="1" dirty="0">
                <a:solidFill>
                  <a:srgbClr val="FF0000"/>
                </a:solidFill>
                <a:latin typeface="Times New Roman" panose="02020603050405020304" pitchFamily="18" charset="0"/>
              </a:rPr>
              <a:t> </a:t>
            </a:r>
            <a:r>
              <a:rPr lang="en-US" altLang="vi-VN" b="1" dirty="0" err="1">
                <a:solidFill>
                  <a:srgbClr val="FF0000"/>
                </a:solidFill>
                <a:latin typeface="Times New Roman" panose="02020603050405020304" pitchFamily="18" charset="0"/>
              </a:rPr>
              <a:t>động</a:t>
            </a:r>
            <a:r>
              <a:rPr lang="en-US" altLang="vi-VN" b="1" dirty="0">
                <a:solidFill>
                  <a:srgbClr val="FF0000"/>
                </a:solidFill>
                <a:latin typeface="Times New Roman" panose="02020603050405020304" pitchFamily="18" charset="0"/>
              </a:rPr>
              <a:t> 2: </a:t>
            </a:r>
            <a:r>
              <a:rPr lang="en-US" altLang="vi-VN" b="1" dirty="0" err="1">
                <a:solidFill>
                  <a:srgbClr val="0000FF"/>
                </a:solidFill>
                <a:latin typeface="Times New Roman" panose="02020603050405020304" pitchFamily="18" charset="0"/>
              </a:rPr>
              <a:t>Nguyên</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nhân</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gây</a:t>
            </a:r>
            <a:r>
              <a:rPr lang="en-US" altLang="vi-VN" b="1" dirty="0">
                <a:solidFill>
                  <a:srgbClr val="0000FF"/>
                </a:solidFill>
                <a:latin typeface="Times New Roman" panose="02020603050405020304" pitchFamily="18" charset="0"/>
              </a:rPr>
              <a:t> ra </a:t>
            </a:r>
            <a:r>
              <a:rPr lang="en-US" altLang="vi-VN" b="1" dirty="0" err="1">
                <a:solidFill>
                  <a:srgbClr val="0000FF"/>
                </a:solidFill>
                <a:latin typeface="Times New Roman" panose="02020603050405020304" pitchFamily="18" charset="0"/>
              </a:rPr>
              <a:t>các</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bệnh</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về</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đường</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hô</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hấp</a:t>
            </a:r>
            <a:r>
              <a:rPr lang="en-US" altLang="vi-VN" b="1" dirty="0">
                <a:solidFill>
                  <a:srgbClr val="0000FF"/>
                </a:solidFill>
                <a:latin typeface="Times New Roman" panose="02020603050405020304" pitchFamily="18" charset="0"/>
              </a:rPr>
              <a:t>.</a:t>
            </a:r>
          </a:p>
        </p:txBody>
      </p:sp>
      <p:sp>
        <p:nvSpPr>
          <p:cNvPr id="3" name="Text Box 11">
            <a:extLst>
              <a:ext uri="{FF2B5EF4-FFF2-40B4-BE49-F238E27FC236}">
                <a16:creationId xmlns:a16="http://schemas.microsoft.com/office/drawing/2014/main" id="{F1FF6BC8-841B-45BC-80E4-55881DB0305E}"/>
              </a:ext>
            </a:extLst>
          </p:cNvPr>
          <p:cNvSpPr txBox="1">
            <a:spLocks noChangeArrowheads="1"/>
          </p:cNvSpPr>
          <p:nvPr/>
        </p:nvSpPr>
        <p:spPr bwMode="auto">
          <a:xfrm>
            <a:off x="387928" y="2060258"/>
            <a:ext cx="929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dirty="0" err="1">
                <a:latin typeface="Times New Roman" panose="02020603050405020304" pitchFamily="18" charset="0"/>
              </a:rPr>
              <a:t>Nguyên</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nhân</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chính</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gây</a:t>
            </a:r>
            <a:r>
              <a:rPr lang="en-US" altLang="vi-VN" sz="2800" b="1" dirty="0">
                <a:latin typeface="Times New Roman" panose="02020603050405020304" pitchFamily="18" charset="0"/>
              </a:rPr>
              <a:t> ra </a:t>
            </a:r>
            <a:r>
              <a:rPr lang="en-US" altLang="vi-VN" sz="2800" b="1" dirty="0" err="1">
                <a:latin typeface="Times New Roman" panose="02020603050405020304" pitchFamily="18" charset="0"/>
              </a:rPr>
              <a:t>các</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bệnh</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về</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đường</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hô</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hấp</a:t>
            </a:r>
            <a:r>
              <a:rPr lang="en-US" altLang="vi-VN" sz="2800" b="1" dirty="0">
                <a:latin typeface="Times New Roman" panose="02020603050405020304" pitchFamily="18" charset="0"/>
              </a:rPr>
              <a:t> </a:t>
            </a:r>
          </a:p>
        </p:txBody>
      </p:sp>
      <p:sp>
        <p:nvSpPr>
          <p:cNvPr id="4" name="Text Box 12">
            <a:extLst>
              <a:ext uri="{FF2B5EF4-FFF2-40B4-BE49-F238E27FC236}">
                <a16:creationId xmlns:a16="http://schemas.microsoft.com/office/drawing/2014/main" id="{BE44278C-EA0D-4433-8A81-FDA39B35B271}"/>
              </a:ext>
            </a:extLst>
          </p:cNvPr>
          <p:cNvSpPr txBox="1">
            <a:spLocks noChangeArrowheads="1"/>
          </p:cNvSpPr>
          <p:nvPr/>
        </p:nvSpPr>
        <p:spPr bwMode="auto">
          <a:xfrm>
            <a:off x="464128" y="2701637"/>
            <a:ext cx="81395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dirty="0">
                <a:solidFill>
                  <a:srgbClr val="0000FF"/>
                </a:solidFill>
                <a:latin typeface="Times New Roman" panose="02020603050405020304" pitchFamily="18" charset="0"/>
              </a:rPr>
              <a:t>+ Do </a:t>
            </a:r>
            <a:r>
              <a:rPr lang="en-US" altLang="vi-VN" sz="2800" b="1" dirty="0" err="1">
                <a:solidFill>
                  <a:srgbClr val="0000FF"/>
                </a:solidFill>
                <a:latin typeface="Times New Roman" panose="02020603050405020304" pitchFamily="18" charset="0"/>
              </a:rPr>
              <a:t>nhiễm</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lạnh</a:t>
            </a:r>
            <a:r>
              <a:rPr lang="en-US" altLang="vi-VN" sz="2800" b="1" dirty="0">
                <a:solidFill>
                  <a:srgbClr val="0000FF"/>
                </a:solidFill>
                <a:latin typeface="Times New Roman" panose="02020603050405020304" pitchFamily="18" charset="0"/>
              </a:rPr>
              <a:t>.</a:t>
            </a:r>
          </a:p>
        </p:txBody>
      </p:sp>
      <p:sp>
        <p:nvSpPr>
          <p:cNvPr id="5" name="Text Box 13">
            <a:extLst>
              <a:ext uri="{FF2B5EF4-FFF2-40B4-BE49-F238E27FC236}">
                <a16:creationId xmlns:a16="http://schemas.microsoft.com/office/drawing/2014/main" id="{3FD82E25-6AB0-4DED-9DFA-C6CB1137B3C3}"/>
              </a:ext>
            </a:extLst>
          </p:cNvPr>
          <p:cNvSpPr txBox="1">
            <a:spLocks noChangeArrowheads="1"/>
          </p:cNvSpPr>
          <p:nvPr/>
        </p:nvSpPr>
        <p:spPr bwMode="auto">
          <a:xfrm>
            <a:off x="464128" y="3343016"/>
            <a:ext cx="84997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Ngoài</a:t>
            </a:r>
            <a:r>
              <a:rPr lang="en-US" altLang="vi-VN" sz="2800" b="1" dirty="0">
                <a:solidFill>
                  <a:srgbClr val="0000FF"/>
                </a:solidFill>
                <a:latin typeface="Times New Roman" panose="02020603050405020304" pitchFamily="18" charset="0"/>
              </a:rPr>
              <a:t> ra </a:t>
            </a:r>
            <a:r>
              <a:rPr lang="en-US" altLang="vi-VN" sz="2800" b="1" dirty="0" err="1">
                <a:solidFill>
                  <a:srgbClr val="0000FF"/>
                </a:solidFill>
                <a:latin typeface="Times New Roman" panose="02020603050405020304" pitchFamily="18" charset="0"/>
              </a:rPr>
              <a:t>nhiễm</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lạnh</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đường</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hô</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hấp</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còn</a:t>
            </a:r>
            <a:r>
              <a:rPr lang="en-US" altLang="vi-VN" sz="2800" b="1" dirty="0">
                <a:solidFill>
                  <a:srgbClr val="0000FF"/>
                </a:solidFill>
                <a:latin typeface="Times New Roman" panose="02020603050405020304" pitchFamily="18" charset="0"/>
              </a:rPr>
              <a:t> do </a:t>
            </a:r>
            <a:r>
              <a:rPr lang="en-US" altLang="vi-VN" sz="2800" b="1" dirty="0" err="1">
                <a:solidFill>
                  <a:srgbClr val="0000FF"/>
                </a:solidFill>
                <a:latin typeface="Times New Roman" panose="02020603050405020304" pitchFamily="18" charset="0"/>
              </a:rPr>
              <a:t>bị</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nhiễm</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trùng</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hoặc</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biến</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chứng</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của</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các</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bệnh</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truyền</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nhiễm</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như</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cúm,sởi</a:t>
            </a:r>
            <a:r>
              <a:rPr lang="en-US" altLang="vi-VN" sz="2800" b="1" dirty="0">
                <a:solidFill>
                  <a:srgbClr val="0000FF"/>
                </a:solidFill>
                <a:latin typeface="Times New Roman" panose="02020603050405020304" pitchFamily="18" charset="0"/>
              </a:rPr>
              <a:t>…</a:t>
            </a:r>
          </a:p>
        </p:txBody>
      </p:sp>
    </p:spTree>
    <p:extLst>
      <p:ext uri="{BB962C8B-B14F-4D97-AF65-F5344CB8AC3E}">
        <p14:creationId xmlns:p14="http://schemas.microsoft.com/office/powerpoint/2010/main" val="163693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
                                        </p:tgtEl>
                                        <p:attrNameLst>
                                          <p:attrName>style.visibility</p:attrName>
                                        </p:attrNameLst>
                                      </p:cBhvr>
                                      <p:to>
                                        <p:strVal val="visible"/>
                                      </p:to>
                                    </p:set>
                                    <p:anim calcmode="discrete" valueType="clr">
                                      <p:cBhvr override="childStyle">
                                        <p:cTn id="14"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
                                        </p:tgtEl>
                                        <p:attrNameLst>
                                          <p:attrName>fillcolor</p:attrName>
                                        </p:attrNameLst>
                                      </p:cBhvr>
                                      <p:tavLst>
                                        <p:tav tm="0">
                                          <p:val>
                                            <p:clrVal>
                                              <a:schemeClr val="accent2"/>
                                            </p:clrVal>
                                          </p:val>
                                        </p:tav>
                                        <p:tav tm="50000">
                                          <p:val>
                                            <p:clrVal>
                                              <a:schemeClr val="hlink"/>
                                            </p:clrVal>
                                          </p:val>
                                        </p:tav>
                                      </p:tavLst>
                                    </p:anim>
                                    <p:set>
                                      <p:cBhvr>
                                        <p:cTn id="16" dur="80"/>
                                        <p:tgtEl>
                                          <p:spTgt spid="4"/>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5"/>
                                        </p:tgtEl>
                                        <p:attrNameLst>
                                          <p:attrName>style.visibility</p:attrName>
                                        </p:attrNameLst>
                                      </p:cBhvr>
                                      <p:to>
                                        <p:strVal val="visible"/>
                                      </p:to>
                                    </p:set>
                                    <p:anim calcmode="discrete" valueType="clr">
                                      <p:cBhvr override="childStyle">
                                        <p:cTn id="21"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
                                        </p:tgtEl>
                                        <p:attrNameLst>
                                          <p:attrName>fillcolor</p:attrName>
                                        </p:attrNameLst>
                                      </p:cBhvr>
                                      <p:tavLst>
                                        <p:tav tm="0">
                                          <p:val>
                                            <p:clrVal>
                                              <a:schemeClr val="accent2"/>
                                            </p:clrVal>
                                          </p:val>
                                        </p:tav>
                                        <p:tav tm="50000">
                                          <p:val>
                                            <p:clrVal>
                                              <a:schemeClr val="hlink"/>
                                            </p:clrVal>
                                          </p:val>
                                        </p:tav>
                                      </p:tavLst>
                                    </p:anim>
                                    <p:set>
                                      <p:cBhvr>
                                        <p:cTn id="23"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6AC44C2C-D2FF-41EA-AC9B-2FE0F4ED17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55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loud Callout 5"/>
          <p:cNvSpPr/>
          <p:nvPr/>
        </p:nvSpPr>
        <p:spPr>
          <a:xfrm>
            <a:off x="2133600" y="1371600"/>
            <a:ext cx="7010400" cy="2588404"/>
          </a:xfrm>
          <a:prstGeom prst="cloudCallout">
            <a:avLst>
              <a:gd name="adj1" fmla="val -47647"/>
              <a:gd name="adj2" fmla="val 76244"/>
            </a:avLst>
          </a:prstGeom>
          <a:solidFill>
            <a:srgbClr val="7030A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3600" b="1" dirty="0">
              <a:solidFill>
                <a:schemeClr val="tx1"/>
              </a:solidFill>
              <a:latin typeface="Times New Roman" panose="02020603050405020304" pitchFamily="18" charset="0"/>
              <a:cs typeface="Times New Roman" panose="02020603050405020304" pitchFamily="18" charset="0"/>
            </a:endParaRPr>
          </a:p>
          <a:p>
            <a:pPr algn="ctr"/>
            <a:r>
              <a:rPr lang="en-US" sz="3600" b="1" dirty="0" err="1">
                <a:solidFill>
                  <a:srgbClr val="FFFF00"/>
                </a:solidFill>
                <a:latin typeface="Times New Roman" panose="02020603050405020304" pitchFamily="18" charset="0"/>
                <a:cs typeface="Times New Roman" panose="02020603050405020304" pitchFamily="18" charset="0"/>
              </a:rPr>
              <a:t>Quan</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sát</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tranh</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và</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nêu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cách</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phòng</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bệnh</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đường</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hô</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hấp</a:t>
            </a:r>
            <a:endParaRPr lang="en-US" sz="3600" b="1" dirty="0">
              <a:solidFill>
                <a:srgbClr val="FFFF00"/>
              </a:solidFill>
              <a:latin typeface="Times New Roman" panose="02020603050405020304" pitchFamily="18" charset="0"/>
              <a:cs typeface="Times New Roman" panose="02020603050405020304" pitchFamily="18" charset="0"/>
            </a:endParaRPr>
          </a:p>
          <a:p>
            <a:pPr algn="ctr"/>
            <a:r>
              <a:rPr lang="en-US" sz="3600" b="1" dirty="0">
                <a:solidFill>
                  <a:schemeClr val="tx1"/>
                </a:solidFill>
              </a:rPr>
              <a:t> </a:t>
            </a:r>
          </a:p>
        </p:txBody>
      </p:sp>
      <p:pic>
        <p:nvPicPr>
          <p:cNvPr id="7" name="Picture 2" descr="D:\Tây Úc\hih\cartoon-school-boy-holding-colorful-pencils-vector-559138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960004"/>
            <a:ext cx="1981200" cy="2821796"/>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8">
            <a:extLst>
              <a:ext uri="{FF2B5EF4-FFF2-40B4-BE49-F238E27FC236}">
                <a16:creationId xmlns:a16="http://schemas.microsoft.com/office/drawing/2014/main" id="{9CB7CAE6-7ABC-4473-9F1F-49CE940341D2}"/>
              </a:ext>
            </a:extLst>
          </p:cNvPr>
          <p:cNvSpPr txBox="1">
            <a:spLocks noChangeArrowheads="1"/>
          </p:cNvSpPr>
          <p:nvPr/>
        </p:nvSpPr>
        <p:spPr bwMode="auto">
          <a:xfrm>
            <a:off x="152400" y="762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600" b="1" dirty="0">
                <a:solidFill>
                  <a:srgbClr val="FF0000"/>
                </a:solidFill>
                <a:latin typeface="Times New Roman" panose="02020603050405020304" pitchFamily="18" charset="0"/>
              </a:rPr>
              <a:t>* </a:t>
            </a:r>
            <a:r>
              <a:rPr lang="en-US" altLang="vi-VN" sz="3600" b="1" dirty="0" err="1">
                <a:solidFill>
                  <a:srgbClr val="FF0000"/>
                </a:solidFill>
                <a:latin typeface="Times New Roman" panose="02020603050405020304" pitchFamily="18" charset="0"/>
              </a:rPr>
              <a:t>Hoạt</a:t>
            </a:r>
            <a:r>
              <a:rPr lang="en-US" altLang="vi-VN" sz="3600" b="1" dirty="0">
                <a:solidFill>
                  <a:srgbClr val="FF0000"/>
                </a:solidFill>
                <a:latin typeface="Times New Roman" panose="02020603050405020304" pitchFamily="18" charset="0"/>
              </a:rPr>
              <a:t> </a:t>
            </a:r>
            <a:r>
              <a:rPr lang="en-US" altLang="vi-VN" sz="3600" b="1" dirty="0" err="1">
                <a:solidFill>
                  <a:srgbClr val="FF0000"/>
                </a:solidFill>
                <a:latin typeface="Times New Roman" panose="02020603050405020304" pitchFamily="18" charset="0"/>
              </a:rPr>
              <a:t>động</a:t>
            </a:r>
            <a:r>
              <a:rPr lang="en-US" altLang="vi-VN" sz="3600" b="1" dirty="0">
                <a:solidFill>
                  <a:srgbClr val="FF0000"/>
                </a:solidFill>
                <a:latin typeface="Times New Roman" panose="02020603050405020304" pitchFamily="18" charset="0"/>
              </a:rPr>
              <a:t> 3: </a:t>
            </a:r>
            <a:r>
              <a:rPr lang="en-US" altLang="vi-VN" sz="3600" b="1" dirty="0" err="1">
                <a:solidFill>
                  <a:srgbClr val="0000FF"/>
                </a:solidFill>
                <a:latin typeface="Times New Roman" panose="02020603050405020304" pitchFamily="18" charset="0"/>
              </a:rPr>
              <a:t>Cách</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đề</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phòng</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các</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bệnh</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về</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đường</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hô</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hấp</a:t>
            </a:r>
            <a:r>
              <a:rPr lang="en-US" altLang="vi-VN" sz="3600" b="1" dirty="0">
                <a:solidFill>
                  <a:srgbClr val="0000FF"/>
                </a:solidFill>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26BCC984-A164-4C3F-B060-F12076DA64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3963" b="22155"/>
          <a:stretch/>
        </p:blipFill>
        <p:spPr bwMode="auto">
          <a:xfrm>
            <a:off x="1"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1083" y="1942606"/>
            <a:ext cx="5814875" cy="45967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83130" y="151077"/>
            <a:ext cx="5462166" cy="1264980"/>
          </a:xfrm>
          <a:prstGeom prst="cloudCallout">
            <a:avLst>
              <a:gd name="adj1" fmla="val 65172"/>
              <a:gd name="adj2" fmla="val 60651"/>
            </a:avLst>
          </a:prstGeom>
          <a:solidFill>
            <a:schemeClr val="accent4">
              <a:lumMod val="40000"/>
              <a:lumOff val="60000"/>
            </a:schemeClr>
          </a:solidFill>
          <a:ln>
            <a:solidFill>
              <a:schemeClr val="accent4">
                <a:lumMod val="75000"/>
              </a:schemeClr>
            </a:solidFill>
          </a:ln>
        </p:spPr>
        <p:txBody>
          <a:bodyPr wrap="square" rtlCol="0">
            <a:spAutoFit/>
          </a:bodyPr>
          <a:lstStyle/>
          <a:p>
            <a:pPr algn="ctr"/>
            <a:r>
              <a:rPr lang="vi-VN" sz="2400" b="1" i="1" dirty="0">
                <a:solidFill>
                  <a:schemeClr val="accent5">
                    <a:lumMod val="50000"/>
                  </a:schemeClr>
                </a:solidFill>
                <a:latin typeface="Times New Roman" panose="02020603050405020304" pitchFamily="18" charset="0"/>
                <a:cs typeface="Times New Roman" panose="02020603050405020304" pitchFamily="18" charset="0"/>
              </a:rPr>
              <a:t>Tại sao thầy giáo lại khuyên bạn nhỏ như vậy ?</a:t>
            </a:r>
          </a:p>
        </p:txBody>
      </p:sp>
    </p:spTree>
    <p:extLst>
      <p:ext uri="{BB962C8B-B14F-4D97-AF65-F5344CB8AC3E}">
        <p14:creationId xmlns:p14="http://schemas.microsoft.com/office/powerpoint/2010/main" val="173436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90EAED4C-27F7-40EA-85EF-701F8966A9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3963" b="22155"/>
          <a:stretch/>
        </p:blipFill>
        <p:spPr bwMode="auto">
          <a:xfrm>
            <a:off x="1"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2509" y="340241"/>
            <a:ext cx="6166691" cy="4678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230509" y="5517571"/>
            <a:ext cx="8682982" cy="1055608"/>
          </a:xfrm>
          <a:prstGeom prst="wedgeRoundRectCallout">
            <a:avLst>
              <a:gd name="adj1" fmla="val -47146"/>
              <a:gd name="adj2" fmla="val -15566"/>
              <a:gd name="adj3" fmla="val 16667"/>
            </a:avLst>
          </a:prstGeom>
          <a:solidFill>
            <a:schemeClr val="accent4">
              <a:lumMod val="40000"/>
              <a:lumOff val="60000"/>
            </a:schemeClr>
          </a:solidFill>
          <a:ln>
            <a:solidFill>
              <a:schemeClr val="accent4">
                <a:lumMod val="75000"/>
              </a:schemeClr>
            </a:solidFill>
          </a:ln>
        </p:spPr>
        <p:txBody>
          <a:bodyPr wrap="square" rtlCol="0">
            <a:spAutoFit/>
          </a:bodyPr>
          <a:lstStyle/>
          <a:p>
            <a:r>
              <a:rPr lang="en-US" sz="2800" b="1" i="1" dirty="0">
                <a:solidFill>
                  <a:schemeClr val="accent5">
                    <a:lumMod val="50000"/>
                  </a:schemeClr>
                </a:solidFill>
                <a:latin typeface="Times New Roman" panose="02020603050405020304" pitchFamily="18" charset="0"/>
                <a:cs typeface="Times New Roman" panose="02020603050405020304" pitchFamily="18" charset="0"/>
              </a:rPr>
              <a:t>     </a:t>
            </a:r>
            <a:r>
              <a:rPr lang="vi-VN" sz="2800" b="1" i="1" dirty="0">
                <a:solidFill>
                  <a:schemeClr val="accent5">
                    <a:lumMod val="50000"/>
                  </a:schemeClr>
                </a:solidFill>
                <a:latin typeface="Times New Roman" panose="02020603050405020304" pitchFamily="18" charset="0"/>
                <a:cs typeface="Times New Roman" panose="02020603050405020304" pitchFamily="18" charset="0"/>
              </a:rPr>
              <a:t>Điều gì có thể xảy ra nếu ta ăn nhiều kem, uống nhiều nước lạnh ?</a:t>
            </a:r>
          </a:p>
        </p:txBody>
      </p:sp>
      <p:sp>
        <p:nvSpPr>
          <p:cNvPr id="5" name="TextBox 4"/>
          <p:cNvSpPr txBox="1"/>
          <p:nvPr/>
        </p:nvSpPr>
        <p:spPr>
          <a:xfrm>
            <a:off x="582564" y="5755934"/>
            <a:ext cx="6885036" cy="578882"/>
          </a:xfrm>
          <a:prstGeom prst="wedgeRoundRectCallout">
            <a:avLst>
              <a:gd name="adj1" fmla="val -47146"/>
              <a:gd name="adj2" fmla="val -15566"/>
              <a:gd name="adj3" fmla="val 16667"/>
            </a:avLst>
          </a:prstGeom>
          <a:solidFill>
            <a:schemeClr val="accent4">
              <a:lumMod val="40000"/>
              <a:lumOff val="60000"/>
            </a:schemeClr>
          </a:solidFill>
          <a:ln>
            <a:solidFill>
              <a:schemeClr val="accent4">
                <a:lumMod val="75000"/>
              </a:schemeClr>
            </a:solidFill>
          </a:ln>
        </p:spPr>
        <p:txBody>
          <a:bodyPr wrap="square" rtlCol="0">
            <a:spAutoFit/>
          </a:bodyPr>
          <a:lstStyle/>
          <a:p>
            <a:pPr algn="ctr"/>
            <a:r>
              <a:rPr lang="vi-VN" sz="2800" b="1" i="1" dirty="0">
                <a:solidFill>
                  <a:schemeClr val="accent5">
                    <a:lumMod val="50000"/>
                  </a:schemeClr>
                </a:solidFill>
                <a:latin typeface="Times New Roman" panose="02020603050405020304" pitchFamily="18" charset="0"/>
                <a:cs typeface="Times New Roman" panose="02020603050405020304" pitchFamily="18" charset="0"/>
              </a:rPr>
              <a:t>Theo em, hai bạn nhỏ cần phải làm gì ?</a:t>
            </a:r>
          </a:p>
        </p:txBody>
      </p:sp>
    </p:spTree>
    <p:extLst>
      <p:ext uri="{BB962C8B-B14F-4D97-AF65-F5344CB8AC3E}">
        <p14:creationId xmlns:p14="http://schemas.microsoft.com/office/powerpoint/2010/main" val="124541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9395D8C7-B5E7-49A2-A0B6-DCCA5DABC6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3963" b="22155"/>
          <a:stretch/>
        </p:blipFill>
        <p:spPr bwMode="auto">
          <a:xfrm>
            <a:off x="1"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740" y="320642"/>
            <a:ext cx="6662519" cy="47830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846620" y="5481750"/>
            <a:ext cx="7100144" cy="1055608"/>
          </a:xfrm>
          <a:prstGeom prst="wedgeRoundRectCallout">
            <a:avLst>
              <a:gd name="adj1" fmla="val -47688"/>
              <a:gd name="adj2" fmla="val -18166"/>
              <a:gd name="adj3" fmla="val 16667"/>
            </a:avLst>
          </a:prstGeom>
          <a:solidFill>
            <a:schemeClr val="accent4">
              <a:lumMod val="40000"/>
              <a:lumOff val="60000"/>
            </a:schemeClr>
          </a:solidFill>
          <a:ln>
            <a:solidFill>
              <a:schemeClr val="accent4">
                <a:lumMod val="75000"/>
              </a:schemeClr>
            </a:solidFill>
          </a:ln>
        </p:spPr>
        <p:txBody>
          <a:bodyPr wrap="square" rtlCol="0">
            <a:spAutoFit/>
          </a:bodyPr>
          <a:lstStyle/>
          <a:p>
            <a:r>
              <a:rPr lang="en-US" sz="2800" b="1" i="1" dirty="0">
                <a:solidFill>
                  <a:schemeClr val="accent5">
                    <a:lumMod val="50000"/>
                  </a:schemeClr>
                </a:solidFill>
                <a:latin typeface="Times New Roman" panose="02020603050405020304" pitchFamily="18" charset="0"/>
                <a:cs typeface="Times New Roman" panose="02020603050405020304" pitchFamily="18" charset="0"/>
              </a:rPr>
              <a:t>      </a:t>
            </a:r>
            <a:r>
              <a:rPr lang="vi-VN" sz="2800" b="1" i="1" dirty="0">
                <a:solidFill>
                  <a:schemeClr val="accent5">
                    <a:lumMod val="50000"/>
                  </a:schemeClr>
                </a:solidFill>
                <a:latin typeface="Times New Roman" panose="02020603050405020304" pitchFamily="18" charset="0"/>
                <a:cs typeface="Times New Roman" panose="02020603050405020304" pitchFamily="18" charset="0"/>
              </a:rPr>
              <a:t>Khi đã bị bệnh viêm phế quản, nếu không chữa trị kịp thời có thể dẫn đến bệnh gì ?</a:t>
            </a:r>
          </a:p>
        </p:txBody>
      </p:sp>
    </p:spTree>
    <p:extLst>
      <p:ext uri="{BB962C8B-B14F-4D97-AF65-F5344CB8AC3E}">
        <p14:creationId xmlns:p14="http://schemas.microsoft.com/office/powerpoint/2010/main" val="126597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Background, phông nền khai giảng đẹp">
            <a:extLst>
              <a:ext uri="{FF2B5EF4-FFF2-40B4-BE49-F238E27FC236}">
                <a16:creationId xmlns:a16="http://schemas.microsoft.com/office/drawing/2014/main" id="{31D53777-7DA7-4850-A02F-01DC723875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964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1EAB4637-BCBE-420D-951C-E7B65DD98725}"/>
              </a:ext>
            </a:extLst>
          </p:cNvPr>
          <p:cNvSpPr/>
          <p:nvPr/>
        </p:nvSpPr>
        <p:spPr>
          <a:xfrm>
            <a:off x="2162650" y="265840"/>
            <a:ext cx="4983865"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solidFill>
                  <a:srgbClr val="FF0000"/>
                </a:solidFill>
                <a:effectLst>
                  <a:outerShdw blurRad="50800" dist="39000" dir="5460000" algn="tl">
                    <a:srgbClr val="000000">
                      <a:alpha val="38000"/>
                    </a:srgbClr>
                  </a:outerShdw>
                </a:effectLst>
                <a:cs typeface="Arial" pitchFamily="34" charset="0"/>
              </a:rPr>
              <a:t>TRƯỜNG TIỂU HỌC ÁI MỘ A</a:t>
            </a:r>
          </a:p>
        </p:txBody>
      </p:sp>
      <p:sp>
        <p:nvSpPr>
          <p:cNvPr id="9" name="Rectangle 8">
            <a:extLst>
              <a:ext uri="{FF2B5EF4-FFF2-40B4-BE49-F238E27FC236}">
                <a16:creationId xmlns:a16="http://schemas.microsoft.com/office/drawing/2014/main" id="{63C25FC3-8BD3-461F-9CC3-DCFB52989686}"/>
              </a:ext>
            </a:extLst>
          </p:cNvPr>
          <p:cNvSpPr/>
          <p:nvPr/>
        </p:nvSpPr>
        <p:spPr>
          <a:xfrm>
            <a:off x="152400" y="1600200"/>
            <a:ext cx="8763000" cy="2286000"/>
          </a:xfrm>
          <a:prstGeom prst="rect">
            <a:avLst/>
          </a:prstGeom>
          <a:noFill/>
        </p:spPr>
        <p:txBody>
          <a:bodyPr wrap="none">
            <a:prstTxWarp prst="textCanUp">
              <a:avLst>
                <a:gd name="adj" fmla="val 87909"/>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spcBef>
                <a:spcPct val="50000"/>
              </a:spcBef>
              <a:defRPr/>
            </a:pPr>
            <a:r>
              <a:rPr lang="en-US" sz="3600" b="1" dirty="0">
                <a:ln w="11430"/>
                <a:solidFill>
                  <a:srgbClr val="0000CC"/>
                </a:solidFill>
                <a:effectLst>
                  <a:outerShdw blurRad="80000" dist="40000" dir="5040000" algn="tl">
                    <a:srgbClr val="000000">
                      <a:alpha val="30000"/>
                    </a:srgbClr>
                  </a:outerShdw>
                </a:effectLst>
                <a:cs typeface="Times New Roman" pitchFamily="18" charset="0"/>
              </a:rPr>
              <a:t>CHÀO MỪNG CÁC EM ĐẾN VỚI TIẾT</a:t>
            </a:r>
          </a:p>
          <a:p>
            <a:pPr algn="ctr">
              <a:spcBef>
                <a:spcPct val="50000"/>
              </a:spcBef>
              <a:defRPr/>
            </a:pPr>
            <a:r>
              <a:rPr lang="en-US" sz="3600" b="1" dirty="0">
                <a:ln w="11430"/>
                <a:solidFill>
                  <a:srgbClr val="0000CC"/>
                </a:solidFill>
                <a:effectLst>
                  <a:outerShdw blurRad="80000" dist="40000" dir="5040000" algn="tl">
                    <a:srgbClr val="000000">
                      <a:alpha val="30000"/>
                    </a:srgbClr>
                  </a:outerShdw>
                </a:effectLst>
                <a:cs typeface="Times New Roman" pitchFamily="18" charset="0"/>
              </a:rPr>
              <a:t> </a:t>
            </a:r>
            <a:r>
              <a:rPr lang="en-US" sz="3600" b="1" dirty="0" err="1">
                <a:ln w="11430"/>
                <a:solidFill>
                  <a:srgbClr val="0000CC"/>
                </a:solidFill>
                <a:effectLst>
                  <a:outerShdw blurRad="80000" dist="40000" dir="5040000" algn="tl">
                    <a:srgbClr val="000000">
                      <a:alpha val="30000"/>
                    </a:srgbClr>
                  </a:outerShdw>
                </a:effectLst>
                <a:cs typeface="Times New Roman" pitchFamily="18" charset="0"/>
              </a:rPr>
              <a:t>Tự</a:t>
            </a:r>
            <a:r>
              <a:rPr lang="en-US" sz="3600" b="1" dirty="0">
                <a:ln w="11430"/>
                <a:solidFill>
                  <a:srgbClr val="0000CC"/>
                </a:solidFill>
                <a:effectLst>
                  <a:outerShdw blurRad="80000" dist="40000" dir="5040000" algn="tl">
                    <a:srgbClr val="000000">
                      <a:alpha val="30000"/>
                    </a:srgbClr>
                  </a:outerShdw>
                </a:effectLst>
                <a:cs typeface="Times New Roman" pitchFamily="18" charset="0"/>
              </a:rPr>
              <a:t> </a:t>
            </a:r>
            <a:r>
              <a:rPr lang="en-US" sz="3600" b="1" dirty="0" err="1">
                <a:ln w="11430"/>
                <a:solidFill>
                  <a:srgbClr val="0000CC"/>
                </a:solidFill>
                <a:effectLst>
                  <a:outerShdw blurRad="80000" dist="40000" dir="5040000" algn="tl">
                    <a:srgbClr val="000000">
                      <a:alpha val="30000"/>
                    </a:srgbClr>
                  </a:outerShdw>
                </a:effectLst>
                <a:cs typeface="Times New Roman" pitchFamily="18" charset="0"/>
              </a:rPr>
              <a:t>nhiên</a:t>
            </a:r>
            <a:r>
              <a:rPr lang="en-US" sz="3600" b="1" dirty="0">
                <a:ln w="11430"/>
                <a:solidFill>
                  <a:srgbClr val="0000CC"/>
                </a:solidFill>
                <a:effectLst>
                  <a:outerShdw blurRad="80000" dist="40000" dir="5040000" algn="tl">
                    <a:srgbClr val="000000">
                      <a:alpha val="30000"/>
                    </a:srgbClr>
                  </a:outerShdw>
                </a:effectLst>
                <a:cs typeface="Times New Roman" pitchFamily="18" charset="0"/>
              </a:rPr>
              <a:t> </a:t>
            </a:r>
            <a:r>
              <a:rPr lang="en-US" sz="3600" b="1" dirty="0" err="1">
                <a:ln w="11430"/>
                <a:solidFill>
                  <a:srgbClr val="0000CC"/>
                </a:solidFill>
                <a:effectLst>
                  <a:outerShdw blurRad="80000" dist="40000" dir="5040000" algn="tl">
                    <a:srgbClr val="000000">
                      <a:alpha val="30000"/>
                    </a:srgbClr>
                  </a:outerShdw>
                </a:effectLst>
                <a:cs typeface="Times New Roman" pitchFamily="18" charset="0"/>
              </a:rPr>
              <a:t>và</a:t>
            </a:r>
            <a:r>
              <a:rPr lang="en-US" sz="3600" b="1" dirty="0">
                <a:ln w="11430"/>
                <a:solidFill>
                  <a:srgbClr val="0000CC"/>
                </a:solidFill>
                <a:effectLst>
                  <a:outerShdw blurRad="80000" dist="40000" dir="5040000" algn="tl">
                    <a:srgbClr val="000000">
                      <a:alpha val="30000"/>
                    </a:srgbClr>
                  </a:outerShdw>
                </a:effectLst>
                <a:cs typeface="Times New Roman" pitchFamily="18" charset="0"/>
              </a:rPr>
              <a:t> </a:t>
            </a:r>
            <a:r>
              <a:rPr lang="en-US" sz="3600" b="1" dirty="0" err="1">
                <a:ln w="11430"/>
                <a:solidFill>
                  <a:srgbClr val="0000CC"/>
                </a:solidFill>
                <a:effectLst>
                  <a:outerShdw blurRad="80000" dist="40000" dir="5040000" algn="tl">
                    <a:srgbClr val="000000">
                      <a:alpha val="30000"/>
                    </a:srgbClr>
                  </a:outerShdw>
                </a:effectLst>
                <a:cs typeface="Times New Roman" pitchFamily="18" charset="0"/>
              </a:rPr>
              <a:t>Xã</a:t>
            </a:r>
            <a:r>
              <a:rPr lang="en-US" sz="3600" b="1" dirty="0">
                <a:ln w="11430"/>
                <a:solidFill>
                  <a:srgbClr val="0000CC"/>
                </a:solidFill>
                <a:effectLst>
                  <a:outerShdw blurRad="80000" dist="40000" dir="5040000" algn="tl">
                    <a:srgbClr val="000000">
                      <a:alpha val="30000"/>
                    </a:srgbClr>
                  </a:outerShdw>
                </a:effectLst>
                <a:cs typeface="Times New Roman" pitchFamily="18" charset="0"/>
              </a:rPr>
              <a:t> </a:t>
            </a:r>
            <a:r>
              <a:rPr lang="en-US" sz="3600" b="1" dirty="0" err="1">
                <a:ln w="11430"/>
                <a:solidFill>
                  <a:srgbClr val="0000CC"/>
                </a:solidFill>
                <a:effectLst>
                  <a:outerShdw blurRad="80000" dist="40000" dir="5040000" algn="tl">
                    <a:srgbClr val="000000">
                      <a:alpha val="30000"/>
                    </a:srgbClr>
                  </a:outerShdw>
                </a:effectLst>
                <a:cs typeface="Times New Roman" pitchFamily="18" charset="0"/>
              </a:rPr>
              <a:t>hội</a:t>
            </a:r>
            <a:endParaRPr lang="en-US" sz="3600" b="1" dirty="0">
              <a:ln w="11430"/>
              <a:solidFill>
                <a:srgbClr val="0000CC"/>
              </a:solidFill>
              <a:effectLst>
                <a:outerShdw blurRad="80000" dist="40000" dir="5040000" algn="tl">
                  <a:srgbClr val="000000">
                    <a:alpha val="30000"/>
                  </a:srgbClr>
                </a:outerShdw>
              </a:effectLst>
              <a:cs typeface="Times New Roman" pitchFamily="18" charset="0"/>
            </a:endParaRPr>
          </a:p>
        </p:txBody>
      </p:sp>
    </p:spTree>
  </p:cSld>
  <p:clrMapOvr>
    <a:masterClrMapping/>
  </p:clrMapOvr>
  <p:transition>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13F589-F8AC-4A85-8BCE-A4C199291B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2" descr="http://images.clipartpanda.com/free-question-mark-clip-art-royalty-free-question-mark-clipart-illustration-1116191.jpg"/>
          <p:cNvPicPr>
            <a:picLocks noChangeAspect="1" noChangeArrowheads="1"/>
          </p:cNvPicPr>
          <p:nvPr/>
        </p:nvPicPr>
        <p:blipFill rotWithShape="1">
          <a:blip r:embed="rId3">
            <a:extLst>
              <a:ext uri="{28A0092B-C50C-407E-A947-70E740481C1C}">
                <a14:useLocalDpi xmlns:a14="http://schemas.microsoft.com/office/drawing/2010/main" val="0"/>
              </a:ext>
            </a:extLst>
          </a:blip>
          <a:srcRect l="19975" r="19150" b="5271"/>
          <a:stretch/>
        </p:blipFill>
        <p:spPr bwMode="auto">
          <a:xfrm>
            <a:off x="251648" y="452284"/>
            <a:ext cx="2173738" cy="35516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25386" y="2502431"/>
            <a:ext cx="6557676" cy="1191816"/>
          </a:xfrm>
          <a:prstGeom prst="roundRect">
            <a:avLst/>
          </a:prstGeom>
          <a:solidFill>
            <a:schemeClr val="accent4">
              <a:lumMod val="60000"/>
              <a:lumOff val="40000"/>
            </a:schemeClr>
          </a:solidFill>
        </p:spPr>
        <p:txBody>
          <a:bodyPr wrap="square" rtlCol="0">
            <a:spAutoFit/>
          </a:bodyPr>
          <a:lstStyle/>
          <a:p>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Bệnh viêm phế quản và viêm phổi thường có biểu hiện gì ?</a:t>
            </a:r>
          </a:p>
        </p:txBody>
      </p:sp>
    </p:spTree>
    <p:extLst>
      <p:ext uri="{BB962C8B-B14F-4D97-AF65-F5344CB8AC3E}">
        <p14:creationId xmlns:p14="http://schemas.microsoft.com/office/powerpoint/2010/main" val="750640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F0369E-35FB-43A2-9528-F5F86D86E1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2" descr="http://images.clipartpanda.com/free-question-mark-clip-art-royalty-free-question-mark-clipart-illustration-1116191.jpg"/>
          <p:cNvPicPr>
            <a:picLocks noChangeAspect="1" noChangeArrowheads="1"/>
          </p:cNvPicPr>
          <p:nvPr/>
        </p:nvPicPr>
        <p:blipFill rotWithShape="1">
          <a:blip r:embed="rId3">
            <a:extLst>
              <a:ext uri="{28A0092B-C50C-407E-A947-70E740481C1C}">
                <a14:useLocalDpi xmlns:a14="http://schemas.microsoft.com/office/drawing/2010/main" val="0"/>
              </a:ext>
            </a:extLst>
          </a:blip>
          <a:srcRect l="19975" r="19150" b="5271"/>
          <a:stretch/>
        </p:blipFill>
        <p:spPr bwMode="auto">
          <a:xfrm>
            <a:off x="196815" y="1653160"/>
            <a:ext cx="2173738" cy="35516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67368" y="2795708"/>
            <a:ext cx="5027774" cy="1123712"/>
          </a:xfrm>
          <a:prstGeom prst="roundRect">
            <a:avLst/>
          </a:prstGeom>
          <a:solidFill>
            <a:schemeClr val="accent4">
              <a:lumMod val="60000"/>
              <a:lumOff val="40000"/>
            </a:schemeClr>
          </a:solidFill>
        </p:spPr>
        <p:txBody>
          <a:bodyPr wrap="square" rtlCol="0">
            <a:spAutoFit/>
          </a:bodyPr>
          <a:lstStyle/>
          <a:p>
            <a:r>
              <a:rPr lang="en-US" sz="3000" b="1" dirty="0">
                <a:latin typeface="Times New Roman" panose="02020603050405020304" pitchFamily="18" charset="0"/>
                <a:cs typeface="Times New Roman" panose="02020603050405020304" pitchFamily="18" charset="0"/>
              </a:rPr>
              <a:t>   </a:t>
            </a:r>
            <a:r>
              <a:rPr lang="vi-VN" sz="3000" b="1" dirty="0">
                <a:latin typeface="Times New Roman" panose="02020603050405020304" pitchFamily="18" charset="0"/>
                <a:cs typeface="Times New Roman" panose="02020603050405020304" pitchFamily="18" charset="0"/>
              </a:rPr>
              <a:t>Nêu tác hại của bệnh viêm phế quản và viêm phổi ?</a:t>
            </a:r>
          </a:p>
        </p:txBody>
      </p:sp>
    </p:spTree>
    <p:extLst>
      <p:ext uri="{BB962C8B-B14F-4D97-AF65-F5344CB8AC3E}">
        <p14:creationId xmlns:p14="http://schemas.microsoft.com/office/powerpoint/2010/main" val="387405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2C78CBE8-6CD0-40E0-902E-49A8519BA9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55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oud Callout 4"/>
          <p:cNvSpPr/>
          <p:nvPr/>
        </p:nvSpPr>
        <p:spPr>
          <a:xfrm>
            <a:off x="1752600" y="304800"/>
            <a:ext cx="7017327" cy="2844800"/>
          </a:xfrm>
          <a:prstGeom prst="cloudCallout">
            <a:avLst>
              <a:gd name="adj1" fmla="val -46468"/>
              <a:gd name="adj2" fmla="val 61598"/>
            </a:avLst>
          </a:prstGeom>
          <a:solidFill>
            <a:schemeClr val="bg1"/>
          </a:solidFill>
          <a:ln>
            <a:solidFill>
              <a:srgbClr val="0000C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b="1" dirty="0">
              <a:solidFill>
                <a:srgbClr val="0000CC"/>
              </a:solidFill>
              <a:latin typeface="Times New Roman" panose="02020603050405020304" pitchFamily="18" charset="0"/>
              <a:cs typeface="Times New Roman" panose="02020603050405020304" pitchFamily="18" charset="0"/>
            </a:endParaRPr>
          </a:p>
          <a:p>
            <a:pPr lvl="0" algn="ct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Vậy</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chúng</a:t>
            </a:r>
            <a:r>
              <a:rPr lang="en-US" sz="3200" b="1" dirty="0">
                <a:solidFill>
                  <a:srgbClr val="0000CC"/>
                </a:solidFill>
                <a:latin typeface="Times New Roman" panose="02020603050405020304" pitchFamily="18" charset="0"/>
                <a:cs typeface="Times New Roman" panose="02020603050405020304" pitchFamily="18" charset="0"/>
              </a:rPr>
              <a:t> ta </a:t>
            </a:r>
            <a:r>
              <a:rPr lang="en-US" sz="3200" b="1" dirty="0" err="1">
                <a:solidFill>
                  <a:srgbClr val="0000CC"/>
                </a:solidFill>
                <a:latin typeface="Times New Roman" panose="02020603050405020304" pitchFamily="18" charset="0"/>
                <a:cs typeface="Times New Roman" panose="02020603050405020304" pitchFamily="18" charset="0"/>
              </a:rPr>
              <a:t>cần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làm</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gì</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để</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phòng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tránh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những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bệnh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đường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hô</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hấp</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đó</a:t>
            </a:r>
            <a:r>
              <a:rPr lang="en-US" sz="3200" b="1" dirty="0">
                <a:solidFill>
                  <a:srgbClr val="0000CC"/>
                </a:solidFill>
                <a:latin typeface="Times New Roman" panose="02020603050405020304" pitchFamily="18" charset="0"/>
                <a:cs typeface="Times New Roman" panose="02020603050405020304" pitchFamily="18" charset="0"/>
              </a:rPr>
              <a:t>?</a:t>
            </a:r>
          </a:p>
          <a:p>
            <a:pPr algn="ctr"/>
            <a:r>
              <a:rPr lang="en-US" sz="3200" b="1" dirty="0">
                <a:solidFill>
                  <a:srgbClr val="0000CC"/>
                </a:solidFill>
              </a:rPr>
              <a:t> </a:t>
            </a:r>
          </a:p>
        </p:txBody>
      </p:sp>
      <p:pic>
        <p:nvPicPr>
          <p:cNvPr id="3074" name="Picture 2" descr="D:\Tây Úc\hih\208-2084445_transparent-school-clipart-png-student-cartoon-png-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57" y="3581400"/>
            <a:ext cx="3063565" cy="30956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17F01797-FC47-45DC-83FA-CCF7608786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55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77091" y="1468582"/>
            <a:ext cx="8395854" cy="2554545"/>
          </a:xfrm>
          <a:prstGeom prst="rect">
            <a:avLst/>
          </a:prstGeom>
          <a:noFill/>
        </p:spPr>
        <p:txBody>
          <a:bodyPr wrap="square" rtlCol="0">
            <a:spAutoFit/>
          </a:bodyPr>
          <a:lstStyle/>
          <a:p>
            <a:r>
              <a:rPr lang="vi-VN" sz="3200" b="1" i="1" dirty="0">
                <a:solidFill>
                  <a:srgbClr val="0000CC"/>
                </a:solidFill>
                <a:latin typeface="Times New Roman" panose="02020603050405020304" pitchFamily="18" charset="0"/>
                <a:cs typeface="Times New Roman" panose="02020603050405020304" pitchFamily="18" charset="0"/>
              </a:rPr>
              <a:t>Để phòng bệnh viêm họng, viêm phế quản và viêm phổi chúng ta cần:</a:t>
            </a:r>
          </a:p>
          <a:p>
            <a:pPr marL="571500" indent="-571500">
              <a:buFont typeface="Arial" panose="020B0604020202020204" pitchFamily="34" charset="0"/>
              <a:buChar char="•"/>
            </a:pPr>
            <a:r>
              <a:rPr lang="vi-VN" sz="3200" b="1" i="1" dirty="0">
                <a:solidFill>
                  <a:srgbClr val="0000CC"/>
                </a:solidFill>
                <a:latin typeface="Times New Roman" panose="02020603050405020304" pitchFamily="18" charset="0"/>
                <a:cs typeface="Times New Roman" panose="02020603050405020304" pitchFamily="18" charset="0"/>
              </a:rPr>
              <a:t>Mặc đủ ấm, không để lạnh cổ, ngực, hai bàn chân.</a:t>
            </a:r>
          </a:p>
          <a:p>
            <a:pPr marL="571500" indent="-571500">
              <a:buFont typeface="Arial" panose="020B0604020202020204" pitchFamily="34" charset="0"/>
              <a:buChar char="•"/>
            </a:pPr>
            <a:r>
              <a:rPr lang="vi-VN" sz="3200" b="1" i="1" dirty="0">
                <a:solidFill>
                  <a:srgbClr val="0000CC"/>
                </a:solidFill>
                <a:latin typeface="Times New Roman" panose="02020603050405020304" pitchFamily="18" charset="0"/>
                <a:cs typeface="Times New Roman" panose="02020603050405020304" pitchFamily="18" charset="0"/>
              </a:rPr>
              <a:t>Ăn đủ chất và không uống đồ uống quá lạnh.</a:t>
            </a:r>
          </a:p>
        </p:txBody>
      </p:sp>
    </p:spTree>
    <p:extLst>
      <p:ext uri="{BB962C8B-B14F-4D97-AF65-F5344CB8AC3E}">
        <p14:creationId xmlns:p14="http://schemas.microsoft.com/office/powerpoint/2010/main" val="1642444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28CF3C-0F96-4329-B3CA-3C43157F33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617491"/>
            <a:ext cx="9144000" cy="4392692"/>
          </a:xfrm>
          <a:prstGeom prst="roundRect">
            <a:avLst/>
          </a:prstGeom>
          <a:solidFill>
            <a:schemeClr val="bg1"/>
          </a:solidFill>
          <a:ln>
            <a:solidFill>
              <a:srgbClr val="0000CC"/>
            </a:solidFill>
          </a:ln>
        </p:spPr>
        <p:txBody>
          <a:bodyPr wrap="square" rtlCol="0">
            <a:spAutoFit/>
          </a:bodyPr>
          <a:lstStyle/>
          <a:p>
            <a:pPr algn="ctr"/>
            <a:r>
              <a:rPr lang="vi-VN" sz="2800" b="1" u="sng" dirty="0">
                <a:solidFill>
                  <a:srgbClr val="C00000"/>
                </a:solidFill>
                <a:latin typeface="Times New Roman" panose="02020603050405020304" pitchFamily="18" charset="0"/>
                <a:cs typeface="Times New Roman" panose="02020603050405020304" pitchFamily="18" charset="0"/>
              </a:rPr>
              <a:t>KẾT LUẬN:</a:t>
            </a:r>
          </a:p>
          <a:p>
            <a:pPr marL="571500" indent="-571500" algn="just">
              <a:buFont typeface="Arial" panose="020B0604020202020204" pitchFamily="34" charset="0"/>
              <a:buChar char="•"/>
            </a:pPr>
            <a:r>
              <a:rPr lang="vi-VN" sz="2800" b="1" dirty="0">
                <a:latin typeface="Times New Roman" panose="02020603050405020304" pitchFamily="18" charset="0"/>
                <a:cs typeface="Times New Roman" panose="02020603050405020304" pitchFamily="18" charset="0"/>
              </a:rPr>
              <a:t>Các bệnh viêm đường hô hấp thường gặp là: viêm họng, viêm phế quản, viêm phổi.</a:t>
            </a:r>
          </a:p>
          <a:p>
            <a:pPr marL="571500" indent="-571500" algn="just">
              <a:buFont typeface="Arial" panose="020B0604020202020204" pitchFamily="34" charset="0"/>
              <a:buChar char="•"/>
            </a:pPr>
            <a:r>
              <a:rPr lang="vi-VN" sz="2800" b="1" dirty="0">
                <a:latin typeface="Times New Roman" panose="02020603050405020304" pitchFamily="18" charset="0"/>
                <a:cs typeface="Times New Roman" panose="02020603050405020304" pitchFamily="18" charset="0"/>
              </a:rPr>
              <a:t>Nguyên nhân chính: do bị nhiễm lạnh, nhiễm trùng hoặc biến chứng của các bệnh truyền nhiễm (cúm, sởi...)</a:t>
            </a:r>
          </a:p>
          <a:p>
            <a:pPr marL="571500" indent="-571500" algn="just">
              <a:buFont typeface="Arial" panose="020B0604020202020204" pitchFamily="34" charset="0"/>
              <a:buChar char="•"/>
            </a:pPr>
            <a:r>
              <a:rPr lang="vi-VN" sz="2800" b="1" dirty="0">
                <a:latin typeface="Times New Roman" panose="02020603050405020304" pitchFamily="18" charset="0"/>
                <a:cs typeface="Times New Roman" panose="02020603050405020304" pitchFamily="18" charset="0"/>
              </a:rPr>
              <a:t>Cách đề phòng: giữ ấm cơ thể, giữ vệ sinh mũi, họng; giữ nơi ở đủ ấm, thoáng khí, tránh gió lùa; ăn uống đủ chất, luyện tập thể dục thường xuyên. </a:t>
            </a:r>
          </a:p>
        </p:txBody>
      </p:sp>
    </p:spTree>
    <p:extLst>
      <p:ext uri="{BB962C8B-B14F-4D97-AF65-F5344CB8AC3E}">
        <p14:creationId xmlns:p14="http://schemas.microsoft.com/office/powerpoint/2010/main" val="999533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a:extLst>
              <a:ext uri="{FF2B5EF4-FFF2-40B4-BE49-F238E27FC236}">
                <a16:creationId xmlns:a16="http://schemas.microsoft.com/office/drawing/2014/main" id="{FD350E70-22B8-46E0-AF55-3200F7601B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55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13">
            <a:extLst>
              <a:ext uri="{FF2B5EF4-FFF2-40B4-BE49-F238E27FC236}">
                <a16:creationId xmlns:a16="http://schemas.microsoft.com/office/drawing/2014/main" id="{E5709E99-8495-4BBE-A4C1-B75AB55F1E99}"/>
              </a:ext>
            </a:extLst>
          </p:cNvPr>
          <p:cNvSpPr txBox="1">
            <a:spLocks noChangeArrowheads="1"/>
          </p:cNvSpPr>
          <p:nvPr/>
        </p:nvSpPr>
        <p:spPr bwMode="auto">
          <a:xfrm>
            <a:off x="4876800" y="44958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vi-VN" altLang="vi-VN" sz="1800">
              <a:latin typeface=".VnTime" panose="020B7200000000000000" pitchFamily="34" charset="0"/>
            </a:endParaRPr>
          </a:p>
        </p:txBody>
      </p:sp>
      <p:sp>
        <p:nvSpPr>
          <p:cNvPr id="25604" name="Text Box 18">
            <a:extLst>
              <a:ext uri="{FF2B5EF4-FFF2-40B4-BE49-F238E27FC236}">
                <a16:creationId xmlns:a16="http://schemas.microsoft.com/office/drawing/2014/main" id="{DDCC78AE-ABEB-4673-BA4D-EF8F6FD0BC10}"/>
              </a:ext>
            </a:extLst>
          </p:cNvPr>
          <p:cNvSpPr txBox="1">
            <a:spLocks noChangeArrowheads="1"/>
          </p:cNvSpPr>
          <p:nvPr/>
        </p:nvSpPr>
        <p:spPr bwMode="auto">
          <a:xfrm>
            <a:off x="76200" y="1608138"/>
            <a:ext cx="990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14375">
              <a:spcBef>
                <a:spcPct val="20000"/>
              </a:spcBef>
              <a:buChar char="•"/>
              <a:defRPr sz="3200">
                <a:solidFill>
                  <a:schemeClr val="tx1"/>
                </a:solidFill>
                <a:latin typeface="Arial" panose="020B0604020202020204" pitchFamily="34" charset="0"/>
              </a:defRPr>
            </a:lvl1pPr>
            <a:lvl2pPr marL="742950" indent="-285750" defTabSz="714375">
              <a:spcBef>
                <a:spcPct val="20000"/>
              </a:spcBef>
              <a:buChar char="–"/>
              <a:defRPr sz="2800">
                <a:solidFill>
                  <a:schemeClr val="tx1"/>
                </a:solidFill>
                <a:latin typeface="Arial" panose="020B0604020202020204" pitchFamily="34" charset="0"/>
              </a:defRPr>
            </a:lvl2pPr>
            <a:lvl3pPr marL="1143000" indent="-228600" defTabSz="714375">
              <a:spcBef>
                <a:spcPct val="20000"/>
              </a:spcBef>
              <a:buChar char="•"/>
              <a:defRPr sz="2400">
                <a:solidFill>
                  <a:schemeClr val="tx1"/>
                </a:solidFill>
                <a:latin typeface="Arial" panose="020B0604020202020204" pitchFamily="34" charset="0"/>
              </a:defRPr>
            </a:lvl3pPr>
            <a:lvl4pPr marL="1600200" indent="-228600" defTabSz="714375">
              <a:spcBef>
                <a:spcPct val="20000"/>
              </a:spcBef>
              <a:buChar char="–"/>
              <a:defRPr sz="2000">
                <a:solidFill>
                  <a:schemeClr val="tx1"/>
                </a:solidFill>
                <a:latin typeface="Arial" panose="020B0604020202020204" pitchFamily="34" charset="0"/>
              </a:defRPr>
            </a:lvl4pPr>
            <a:lvl5pPr marL="2057400" indent="-228600" defTabSz="714375">
              <a:spcBef>
                <a:spcPct val="20000"/>
              </a:spcBef>
              <a:buChar char="»"/>
              <a:defRPr sz="2000">
                <a:solidFill>
                  <a:schemeClr val="tx1"/>
                </a:solidFill>
                <a:latin typeface="Arial" panose="020B0604020202020204" pitchFamily="34" charset="0"/>
              </a:defRPr>
            </a:lvl5pPr>
            <a:lvl6pPr marL="2514600" indent="-228600" defTabSz="71437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1437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1437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14375"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1200"/>
              </a:spcBef>
              <a:buFont typeface="Webdings" panose="05030102010509060703" pitchFamily="18" charset="2"/>
              <a:buChar char="H"/>
            </a:pPr>
            <a:r>
              <a:rPr lang="en-US" altLang="vi-VN" sz="4800" b="1">
                <a:solidFill>
                  <a:srgbClr val="0000CC"/>
                </a:solidFill>
                <a:latin typeface="Times New Roman" panose="02020603050405020304" pitchFamily="18" charset="0"/>
                <a:cs typeface="Times New Roman" panose="02020603050405020304" pitchFamily="18" charset="0"/>
              </a:rPr>
              <a:t>  </a:t>
            </a:r>
            <a:endParaRPr lang="en-US" altLang="vi-VN" sz="5400" b="1">
              <a:solidFill>
                <a:srgbClr val="FF0000"/>
              </a:solidFill>
              <a:latin typeface="Times New Roman" panose="02020603050405020304" pitchFamily="18" charset="0"/>
              <a:cs typeface="Times New Roman" panose="02020603050405020304" pitchFamily="18" charset="0"/>
            </a:endParaRPr>
          </a:p>
        </p:txBody>
      </p:sp>
      <p:sp>
        <p:nvSpPr>
          <p:cNvPr id="25605" name="TextBox 4">
            <a:extLst>
              <a:ext uri="{FF2B5EF4-FFF2-40B4-BE49-F238E27FC236}">
                <a16:creationId xmlns:a16="http://schemas.microsoft.com/office/drawing/2014/main" id="{2B8C1428-04AE-462D-B6B2-2C063EF4FEE6}"/>
              </a:ext>
            </a:extLst>
          </p:cNvPr>
          <p:cNvSpPr txBox="1">
            <a:spLocks noChangeArrowheads="1"/>
          </p:cNvSpPr>
          <p:nvPr/>
        </p:nvSpPr>
        <p:spPr bwMode="auto">
          <a:xfrm>
            <a:off x="571500" y="3706046"/>
            <a:ext cx="6477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i="1" dirty="0">
                <a:solidFill>
                  <a:srgbClr val="0000CC"/>
                </a:solidFill>
                <a:latin typeface="Times New Roman" panose="02020603050405020304" pitchFamily="18" charset="0"/>
                <a:cs typeface="Times New Roman" panose="02020603050405020304" pitchFamily="18" charset="0"/>
              </a:rPr>
              <a:t>2. </a:t>
            </a:r>
            <a:r>
              <a:rPr lang="vi-VN" altLang="en-US" b="1" i="1" dirty="0">
                <a:solidFill>
                  <a:srgbClr val="0000CC"/>
                </a:solidFill>
                <a:latin typeface="Times New Roman" panose="02020603050405020304" pitchFamily="18" charset="0"/>
                <a:cs typeface="Times New Roman" panose="02020603050405020304" pitchFamily="18" charset="0"/>
              </a:rPr>
              <a:t>Xem trước bài sau</a:t>
            </a:r>
            <a:r>
              <a:rPr lang="en-US" altLang="en-US" b="1" i="1" dirty="0">
                <a:solidFill>
                  <a:srgbClr val="0000CC"/>
                </a:solidFill>
                <a:latin typeface="Times New Roman" panose="02020603050405020304" pitchFamily="18" charset="0"/>
                <a:cs typeface="Times New Roman" panose="02020603050405020304" pitchFamily="18" charset="0"/>
              </a:rPr>
              <a:t>:</a:t>
            </a:r>
          </a:p>
          <a:p>
            <a:pPr>
              <a:spcBef>
                <a:spcPct val="0"/>
              </a:spcBef>
              <a:buFontTx/>
              <a:buNone/>
            </a:pPr>
            <a:r>
              <a:rPr lang="en-US" altLang="en-US" b="1" i="1" dirty="0">
                <a:solidFill>
                  <a:srgbClr val="0000CC"/>
                </a:solidFill>
                <a:latin typeface="Times New Roman" panose="02020603050405020304" pitchFamily="18" charset="0"/>
                <a:cs typeface="Times New Roman" panose="02020603050405020304" pitchFamily="18" charset="0"/>
              </a:rPr>
              <a:t>                 </a:t>
            </a:r>
            <a:r>
              <a:rPr lang="vi-VN" altLang="en-US" b="1" i="1" dirty="0">
                <a:solidFill>
                  <a:srgbClr val="0000CC"/>
                </a:solidFill>
                <a:latin typeface="Times New Roman" panose="02020603050405020304" pitchFamily="18" charset="0"/>
                <a:cs typeface="Times New Roman" panose="02020603050405020304" pitchFamily="18" charset="0"/>
              </a:rPr>
              <a:t>“</a:t>
            </a:r>
            <a:r>
              <a:rPr lang="en-US" altLang="en-US" b="1" i="1" dirty="0">
                <a:solidFill>
                  <a:srgbClr val="0000CC"/>
                </a:solidFill>
                <a:latin typeface="Times New Roman" panose="02020603050405020304" pitchFamily="18" charset="0"/>
                <a:cs typeface="Times New Roman" panose="02020603050405020304" pitchFamily="18" charset="0"/>
              </a:rPr>
              <a:t> </a:t>
            </a:r>
            <a:r>
              <a:rPr lang="en-US" altLang="en-US" b="1" i="1" dirty="0" err="1">
                <a:solidFill>
                  <a:srgbClr val="0000CC"/>
                </a:solidFill>
                <a:latin typeface="Times New Roman" panose="02020603050405020304" pitchFamily="18" charset="0"/>
                <a:cs typeface="Times New Roman" panose="02020603050405020304" pitchFamily="18" charset="0"/>
              </a:rPr>
              <a:t>Bệnh</a:t>
            </a:r>
            <a:r>
              <a:rPr lang="en-US" altLang="en-US" b="1" i="1" dirty="0">
                <a:solidFill>
                  <a:srgbClr val="0000CC"/>
                </a:solidFill>
                <a:latin typeface="Times New Roman" panose="02020603050405020304" pitchFamily="18" charset="0"/>
                <a:cs typeface="Times New Roman" panose="02020603050405020304" pitchFamily="18" charset="0"/>
              </a:rPr>
              <a:t> </a:t>
            </a:r>
            <a:r>
              <a:rPr lang="en-US" altLang="en-US" b="1" i="1" dirty="0" err="1">
                <a:solidFill>
                  <a:srgbClr val="0000CC"/>
                </a:solidFill>
                <a:latin typeface="Times New Roman" panose="02020603050405020304" pitchFamily="18" charset="0"/>
                <a:cs typeface="Times New Roman" panose="02020603050405020304" pitchFamily="18" charset="0"/>
              </a:rPr>
              <a:t>lao</a:t>
            </a:r>
            <a:r>
              <a:rPr lang="en-US" altLang="en-US" b="1" i="1" dirty="0">
                <a:solidFill>
                  <a:srgbClr val="0000CC"/>
                </a:solidFill>
                <a:latin typeface="Times New Roman" panose="02020603050405020304" pitchFamily="18" charset="0"/>
                <a:cs typeface="Times New Roman" panose="02020603050405020304" pitchFamily="18" charset="0"/>
              </a:rPr>
              <a:t> </a:t>
            </a:r>
            <a:r>
              <a:rPr lang="en-US" altLang="en-US" b="1" i="1" dirty="0" err="1">
                <a:solidFill>
                  <a:srgbClr val="0000CC"/>
                </a:solidFill>
                <a:latin typeface="Times New Roman" panose="02020603050405020304" pitchFamily="18" charset="0"/>
                <a:cs typeface="Times New Roman" panose="02020603050405020304" pitchFamily="18" charset="0"/>
              </a:rPr>
              <a:t>phổi</a:t>
            </a:r>
            <a:r>
              <a:rPr lang="vi-VN" altLang="en-US" b="1" i="1" dirty="0">
                <a:solidFill>
                  <a:srgbClr val="0000CC"/>
                </a:solidFill>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EEC6A180-23D5-4479-9DE6-45634BA16910}"/>
              </a:ext>
            </a:extLst>
          </p:cNvPr>
          <p:cNvSpPr/>
          <p:nvPr/>
        </p:nvSpPr>
        <p:spPr>
          <a:xfrm>
            <a:off x="152400" y="2434216"/>
            <a:ext cx="7460673" cy="107721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3200" b="1" i="1" dirty="0">
                <a:solidFill>
                  <a:srgbClr val="0000CC"/>
                </a:solidFill>
                <a:latin typeface="Times New Roman" panose="02020603050405020304" pitchFamily="18" charset="0"/>
                <a:cs typeface="Times New Roman" panose="02020603050405020304" pitchFamily="18" charset="0"/>
              </a:rPr>
              <a:t>    1.Các con </a:t>
            </a:r>
            <a:r>
              <a:rPr lang="en-US" sz="3200" b="1" i="1" dirty="0" err="1">
                <a:solidFill>
                  <a:srgbClr val="0000CC"/>
                </a:solidFill>
                <a:latin typeface="Times New Roman" panose="02020603050405020304" pitchFamily="18" charset="0"/>
                <a:cs typeface="Times New Roman" panose="02020603050405020304" pitchFamily="18" charset="0"/>
              </a:rPr>
              <a:t>hãy</a:t>
            </a:r>
            <a:r>
              <a:rPr lang="en-US" sz="3200" b="1" i="1" dirty="0">
                <a:solidFill>
                  <a:srgbClr val="0000CC"/>
                </a:solidFill>
                <a:latin typeface="Times New Roman" panose="02020603050405020304" pitchFamily="18" charset="0"/>
                <a:cs typeface="Times New Roman" panose="02020603050405020304" pitchFamily="18" charset="0"/>
              </a:rPr>
              <a:t> </a:t>
            </a:r>
            <a:r>
              <a:rPr lang="en-US" sz="3200" b="1" i="1" dirty="0" err="1">
                <a:solidFill>
                  <a:srgbClr val="0000CC"/>
                </a:solidFill>
                <a:latin typeface="Times New Roman" panose="02020603050405020304" pitchFamily="18" charset="0"/>
                <a:cs typeface="Times New Roman" panose="02020603050405020304" pitchFamily="18" charset="0"/>
              </a:rPr>
              <a:t>làm</a:t>
            </a:r>
            <a:r>
              <a:rPr lang="en-US" sz="3200" b="1" i="1" dirty="0">
                <a:solidFill>
                  <a:srgbClr val="0000CC"/>
                </a:solidFill>
                <a:latin typeface="Times New Roman" panose="02020603050405020304" pitchFamily="18" charset="0"/>
                <a:cs typeface="Times New Roman" panose="02020603050405020304" pitchFamily="18" charset="0"/>
              </a:rPr>
              <a:t> </a:t>
            </a:r>
            <a:r>
              <a:rPr lang="en-US" sz="3200" b="1" i="1" dirty="0" err="1">
                <a:solidFill>
                  <a:srgbClr val="0000CC"/>
                </a:solidFill>
                <a:latin typeface="Times New Roman" panose="02020603050405020304" pitchFamily="18" charset="0"/>
                <a:cs typeface="Times New Roman" panose="02020603050405020304" pitchFamily="18" charset="0"/>
              </a:rPr>
              <a:t>những</a:t>
            </a:r>
            <a:r>
              <a:rPr lang="en-US" sz="3200" b="1" i="1" dirty="0">
                <a:solidFill>
                  <a:srgbClr val="0000CC"/>
                </a:solidFill>
                <a:latin typeface="Times New Roman" panose="02020603050405020304" pitchFamily="18" charset="0"/>
                <a:cs typeface="Times New Roman" panose="02020603050405020304" pitchFamily="18" charset="0"/>
              </a:rPr>
              <a:t> </a:t>
            </a:r>
            <a:r>
              <a:rPr lang="en-US" sz="3200" b="1" i="1" dirty="0" err="1">
                <a:solidFill>
                  <a:srgbClr val="0000CC"/>
                </a:solidFill>
                <a:latin typeface="Times New Roman" panose="02020603050405020304" pitchFamily="18" charset="0"/>
                <a:cs typeface="Times New Roman" panose="02020603050405020304" pitchFamily="18" charset="0"/>
              </a:rPr>
              <a:t>việc</a:t>
            </a:r>
            <a:r>
              <a:rPr lang="en-US" sz="3200" b="1" i="1" dirty="0">
                <a:solidFill>
                  <a:srgbClr val="0000CC"/>
                </a:solidFill>
                <a:latin typeface="Times New Roman" panose="02020603050405020304" pitchFamily="18" charset="0"/>
                <a:cs typeface="Times New Roman" panose="02020603050405020304" pitchFamily="18" charset="0"/>
              </a:rPr>
              <a:t> </a:t>
            </a:r>
            <a:r>
              <a:rPr lang="en-US" sz="3200" b="1" i="1" dirty="0" err="1">
                <a:solidFill>
                  <a:srgbClr val="0000CC"/>
                </a:solidFill>
                <a:latin typeface="Times New Roman" panose="02020603050405020304" pitchFamily="18" charset="0"/>
                <a:cs typeface="Times New Roman" panose="02020603050405020304" pitchFamily="18" charset="0"/>
              </a:rPr>
              <a:t>để</a:t>
            </a:r>
            <a:r>
              <a:rPr lang="en-US" sz="3200" b="1" i="1" dirty="0">
                <a:solidFill>
                  <a:srgbClr val="0000CC"/>
                </a:solidFill>
                <a:latin typeface="Times New Roman" panose="02020603050405020304" pitchFamily="18" charset="0"/>
                <a:cs typeface="Times New Roman" panose="02020603050405020304" pitchFamily="18" charset="0"/>
              </a:rPr>
              <a:t> </a:t>
            </a:r>
            <a:r>
              <a:rPr lang="en-US" sz="3200" b="1" i="1" dirty="0" err="1">
                <a:solidFill>
                  <a:srgbClr val="0000CC"/>
                </a:solidFill>
                <a:latin typeface="Times New Roman" panose="02020603050405020304" pitchFamily="18" charset="0"/>
                <a:cs typeface="Times New Roman" panose="02020603050405020304" pitchFamily="18" charset="0"/>
              </a:rPr>
              <a:t>phòng</a:t>
            </a:r>
            <a:r>
              <a:rPr lang="en-US" sz="3200" b="1" i="1" dirty="0">
                <a:solidFill>
                  <a:srgbClr val="0000CC"/>
                </a:solidFill>
                <a:latin typeface="Times New Roman" panose="02020603050405020304" pitchFamily="18" charset="0"/>
                <a:cs typeface="Times New Roman" panose="02020603050405020304" pitchFamily="18" charset="0"/>
              </a:rPr>
              <a:t> </a:t>
            </a:r>
            <a:r>
              <a:rPr lang="en-US" sz="3200" b="1" i="1" dirty="0" err="1">
                <a:solidFill>
                  <a:srgbClr val="0000CC"/>
                </a:solidFill>
                <a:latin typeface="Times New Roman" panose="02020603050405020304" pitchFamily="18" charset="0"/>
                <a:cs typeface="Times New Roman" panose="02020603050405020304" pitchFamily="18" charset="0"/>
              </a:rPr>
              <a:t>tránh</a:t>
            </a:r>
            <a:r>
              <a:rPr lang="en-US" sz="3200" b="1" i="1" dirty="0">
                <a:solidFill>
                  <a:srgbClr val="0000CC"/>
                </a:solidFill>
                <a:latin typeface="Times New Roman" panose="02020603050405020304" pitchFamily="18" charset="0"/>
                <a:cs typeface="Times New Roman" panose="02020603050405020304" pitchFamily="18" charset="0"/>
              </a:rPr>
              <a:t> </a:t>
            </a:r>
            <a:r>
              <a:rPr lang="en-US" sz="3200" b="1" i="1" dirty="0" err="1">
                <a:solidFill>
                  <a:srgbClr val="0000CC"/>
                </a:solidFill>
                <a:latin typeface="Times New Roman" panose="02020603050405020304" pitchFamily="18" charset="0"/>
                <a:cs typeface="Times New Roman" panose="02020603050405020304" pitchFamily="18" charset="0"/>
              </a:rPr>
              <a:t>bệnh</a:t>
            </a:r>
            <a:r>
              <a:rPr lang="en-US" sz="3200" b="1" i="1" dirty="0">
                <a:solidFill>
                  <a:srgbClr val="0000CC"/>
                </a:solidFill>
                <a:latin typeface="Times New Roman" panose="02020603050405020304" pitchFamily="18" charset="0"/>
                <a:cs typeface="Times New Roman" panose="02020603050405020304" pitchFamily="18" charset="0"/>
              </a:rPr>
              <a:t> </a:t>
            </a:r>
            <a:r>
              <a:rPr lang="en-US" sz="3200" b="1" i="1" dirty="0" err="1">
                <a:solidFill>
                  <a:srgbClr val="0000CC"/>
                </a:solidFill>
                <a:latin typeface="Times New Roman" panose="02020603050405020304" pitchFamily="18" charset="0"/>
                <a:cs typeface="Times New Roman" panose="02020603050405020304" pitchFamily="18" charset="0"/>
              </a:rPr>
              <a:t>đường</a:t>
            </a:r>
            <a:r>
              <a:rPr lang="en-US" sz="3200" b="1" i="1" dirty="0">
                <a:solidFill>
                  <a:srgbClr val="0000CC"/>
                </a:solidFill>
                <a:latin typeface="Times New Roman" panose="02020603050405020304" pitchFamily="18" charset="0"/>
                <a:cs typeface="Times New Roman" panose="02020603050405020304" pitchFamily="18" charset="0"/>
              </a:rPr>
              <a:t> </a:t>
            </a:r>
            <a:r>
              <a:rPr lang="en-US" sz="3200" b="1" i="1" dirty="0" err="1">
                <a:solidFill>
                  <a:srgbClr val="0000CC"/>
                </a:solidFill>
                <a:latin typeface="Times New Roman" panose="02020603050405020304" pitchFamily="18" charset="0"/>
                <a:cs typeface="Times New Roman" panose="02020603050405020304" pitchFamily="18" charset="0"/>
              </a:rPr>
              <a:t>hô</a:t>
            </a:r>
            <a:r>
              <a:rPr lang="en-US" sz="3200" b="1" i="1" dirty="0">
                <a:solidFill>
                  <a:srgbClr val="0000CC"/>
                </a:solidFill>
                <a:latin typeface="Times New Roman" panose="02020603050405020304" pitchFamily="18" charset="0"/>
                <a:cs typeface="Times New Roman" panose="02020603050405020304" pitchFamily="18" charset="0"/>
              </a:rPr>
              <a:t> </a:t>
            </a:r>
            <a:r>
              <a:rPr lang="en-US" sz="3200" b="1" i="1" dirty="0" err="1">
                <a:solidFill>
                  <a:srgbClr val="0000CC"/>
                </a:solidFill>
                <a:latin typeface="Times New Roman" panose="02020603050405020304" pitchFamily="18" charset="0"/>
                <a:cs typeface="Times New Roman" panose="02020603050405020304" pitchFamily="18" charset="0"/>
              </a:rPr>
              <a:t>hấp</a:t>
            </a:r>
            <a:r>
              <a:rPr lang="en-US" sz="3200" b="1" i="1" dirty="0">
                <a:solidFill>
                  <a:srgbClr val="0000CC"/>
                </a:solidFill>
                <a:latin typeface="Times New Roman" panose="02020603050405020304" pitchFamily="18" charset="0"/>
                <a:cs typeface="Times New Roman" panose="02020603050405020304" pitchFamily="18" charset="0"/>
              </a:rPr>
              <a:t>.</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a:extLst>
              <a:ext uri="{FF2B5EF4-FFF2-40B4-BE49-F238E27FC236}">
                <a16:creationId xmlns:a16="http://schemas.microsoft.com/office/drawing/2014/main" id="{B0B1B3EF-408D-40CA-A5C6-F64371E98E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13"/>
            <a:ext cx="9144000" cy="722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8">
            <a:extLst>
              <a:ext uri="{FF2B5EF4-FFF2-40B4-BE49-F238E27FC236}">
                <a16:creationId xmlns:a16="http://schemas.microsoft.com/office/drawing/2014/main" id="{11C8FC2B-EC05-49BD-8D70-24A719AA8CFA}"/>
              </a:ext>
            </a:extLst>
          </p:cNvPr>
          <p:cNvSpPr>
            <a:spLocks noGrp="1" noChangeArrowheads="1"/>
          </p:cNvSpPr>
          <p:nvPr/>
        </p:nvSpPr>
        <p:spPr bwMode="auto">
          <a:xfrm>
            <a:off x="-266700" y="1447800"/>
            <a:ext cx="9105900" cy="2667010"/>
          </a:xfrm>
          <a:prstGeom prst="rect">
            <a:avLst/>
          </a:prstGeom>
          <a:noFill/>
          <a:ln w="9525">
            <a:noFill/>
            <a:miter lim="800000"/>
            <a:headEnd/>
            <a:tailEnd/>
          </a:ln>
          <a:effectLst/>
        </p:spPr>
        <p:txBody>
          <a:bodyPr>
            <a:scene3d>
              <a:camera prst="orthographicFront"/>
              <a:lightRig rig="glow" dir="tl">
                <a:rot lat="0" lon="0" rev="5400000"/>
              </a:lightRig>
            </a:scene3d>
            <a:sp3d extrusionH="57150" contourW="12700">
              <a:bevelT w="25400" h="25400" prst="hardEdge"/>
              <a:contourClr>
                <a:schemeClr val="accent6">
                  <a:shade val="73000"/>
                </a:schemeClr>
              </a:contourClr>
            </a:sp3d>
          </a:bodyPr>
          <a:lstStyle/>
          <a:p>
            <a:pPr marL="342900" indent="-342900" algn="ctr">
              <a:spcBef>
                <a:spcPct val="20000"/>
              </a:spcBef>
              <a:defRPr/>
            </a:pPr>
            <a:r>
              <a:rPr lang="en-US" sz="6600" b="1" i="1" dirty="0" err="1">
                <a:ln w="11430"/>
                <a:solidFill>
                  <a:srgbClr val="CC0066"/>
                </a:solidFill>
                <a:effectLst>
                  <a:outerShdw blurRad="60007" dist="310007" dir="7680000" sy="30000" kx="1300200" algn="ctr" rotWithShape="0">
                    <a:prstClr val="black">
                      <a:alpha val="32000"/>
                    </a:prstClr>
                  </a:outerShdw>
                </a:effectLst>
                <a:latin typeface="Times New Roman" panose="02020603050405020304" pitchFamily="18" charset="0"/>
                <a:cs typeface="Times New Roman" panose="02020603050405020304" pitchFamily="18" charset="0"/>
              </a:rPr>
              <a:t>Chúc</a:t>
            </a:r>
            <a:r>
              <a:rPr lang="en-US" sz="6600" b="1" i="1" dirty="0">
                <a:ln w="11430"/>
                <a:solidFill>
                  <a:srgbClr val="CC0066"/>
                </a:solidFill>
                <a:effectLst>
                  <a:outerShdw blurRad="60007" dist="310007" dir="7680000" sy="30000" kx="1300200" algn="ctr" rotWithShape="0">
                    <a:prstClr val="black">
                      <a:alpha val="32000"/>
                    </a:prstClr>
                  </a:outerShdw>
                </a:effectLst>
                <a:latin typeface="Times New Roman" panose="02020603050405020304" pitchFamily="18" charset="0"/>
                <a:cs typeface="Times New Roman" panose="02020603050405020304" pitchFamily="18" charset="0"/>
              </a:rPr>
              <a:t> </a:t>
            </a:r>
            <a:r>
              <a:rPr lang="en-US" sz="6600" b="1" i="1" dirty="0" err="1">
                <a:ln w="11430"/>
                <a:solidFill>
                  <a:srgbClr val="CC0066"/>
                </a:solidFill>
                <a:effectLst>
                  <a:outerShdw blurRad="60007" dist="310007" dir="7680000" sy="30000" kx="1300200" algn="ctr" rotWithShape="0">
                    <a:prstClr val="black">
                      <a:alpha val="32000"/>
                    </a:prstClr>
                  </a:outerShdw>
                </a:effectLst>
                <a:latin typeface="Times New Roman" panose="02020603050405020304" pitchFamily="18" charset="0"/>
                <a:cs typeface="Times New Roman" panose="02020603050405020304" pitchFamily="18" charset="0"/>
              </a:rPr>
              <a:t>các</a:t>
            </a:r>
            <a:r>
              <a:rPr lang="en-US" sz="6600" b="1" i="1" dirty="0">
                <a:ln w="11430"/>
                <a:solidFill>
                  <a:srgbClr val="CC0066"/>
                </a:solidFill>
                <a:effectLst>
                  <a:outerShdw blurRad="60007" dist="310007" dir="7680000" sy="30000" kx="1300200" algn="ctr" rotWithShape="0">
                    <a:prstClr val="black">
                      <a:alpha val="32000"/>
                    </a:prstClr>
                  </a:outerShdw>
                </a:effectLst>
                <a:latin typeface="Times New Roman" panose="02020603050405020304" pitchFamily="18" charset="0"/>
                <a:cs typeface="Times New Roman" panose="02020603050405020304" pitchFamily="18" charset="0"/>
              </a:rPr>
              <a:t> con</a:t>
            </a:r>
          </a:p>
          <a:p>
            <a:pPr marL="342900" indent="-342900" algn="ctr">
              <a:spcBef>
                <a:spcPct val="20000"/>
              </a:spcBef>
              <a:defRPr/>
            </a:pPr>
            <a:r>
              <a:rPr lang="en-US" sz="6600" b="1" i="1" dirty="0">
                <a:ln w="11430"/>
                <a:solidFill>
                  <a:srgbClr val="CC0066"/>
                </a:solidFill>
                <a:effectLst>
                  <a:outerShdw blurRad="60007" dist="310007" dir="7680000" sy="30000" kx="1300200" algn="ctr" rotWithShape="0">
                    <a:prstClr val="black">
                      <a:alpha val="32000"/>
                    </a:prstClr>
                  </a:outerShdw>
                </a:effectLst>
                <a:latin typeface="Times New Roman" panose="02020603050405020304" pitchFamily="18" charset="0"/>
                <a:cs typeface="Times New Roman" panose="02020603050405020304" pitchFamily="18" charset="0"/>
              </a:rPr>
              <a:t> </a:t>
            </a:r>
            <a:r>
              <a:rPr lang="en-US" sz="6600" b="1" i="1" dirty="0" err="1">
                <a:ln w="11430"/>
                <a:solidFill>
                  <a:srgbClr val="CC0066"/>
                </a:solidFill>
                <a:effectLst>
                  <a:outerShdw blurRad="60007" dist="310007" dir="7680000" sy="30000" kx="1300200" algn="ctr" rotWithShape="0">
                    <a:prstClr val="black">
                      <a:alpha val="32000"/>
                    </a:prstClr>
                  </a:outerShdw>
                </a:effectLst>
                <a:latin typeface="Times New Roman" panose="02020603050405020304" pitchFamily="18" charset="0"/>
                <a:cs typeface="Times New Roman" panose="02020603050405020304" pitchFamily="18" charset="0"/>
              </a:rPr>
              <a:t>mạnh</a:t>
            </a:r>
            <a:r>
              <a:rPr lang="en-US" sz="6600" b="1" i="1" dirty="0">
                <a:ln w="11430"/>
                <a:solidFill>
                  <a:srgbClr val="CC0066"/>
                </a:solidFill>
                <a:effectLst>
                  <a:outerShdw blurRad="60007" dist="310007" dir="7680000" sy="30000" kx="1300200" algn="ctr" rotWithShape="0">
                    <a:prstClr val="black">
                      <a:alpha val="32000"/>
                    </a:prstClr>
                  </a:outerShdw>
                </a:effectLst>
                <a:latin typeface="Times New Roman" panose="02020603050405020304" pitchFamily="18" charset="0"/>
                <a:cs typeface="Times New Roman" panose="02020603050405020304" pitchFamily="18" charset="0"/>
              </a:rPr>
              <a:t> </a:t>
            </a:r>
            <a:r>
              <a:rPr lang="en-US" sz="6600" b="1" i="1" dirty="0" err="1">
                <a:ln w="11430"/>
                <a:solidFill>
                  <a:srgbClr val="CC0066"/>
                </a:solidFill>
                <a:effectLst>
                  <a:outerShdw blurRad="60007" dist="310007" dir="7680000" sy="30000" kx="1300200" algn="ctr" rotWithShape="0">
                    <a:prstClr val="black">
                      <a:alpha val="32000"/>
                    </a:prstClr>
                  </a:outerShdw>
                </a:effectLst>
                <a:latin typeface="Times New Roman" panose="02020603050405020304" pitchFamily="18" charset="0"/>
                <a:cs typeface="Times New Roman" panose="02020603050405020304" pitchFamily="18" charset="0"/>
              </a:rPr>
              <a:t>khỏe</a:t>
            </a:r>
            <a:r>
              <a:rPr lang="en-US" sz="6600" b="1" i="1" dirty="0">
                <a:ln w="11430"/>
                <a:solidFill>
                  <a:srgbClr val="CC0066"/>
                </a:solidFill>
                <a:effectLst>
                  <a:outerShdw blurRad="60007" dist="310007" dir="7680000" sy="30000" kx="1300200" algn="ctr" rotWithShape="0">
                    <a:prstClr val="black">
                      <a:alpha val="32000"/>
                    </a:prstClr>
                  </a:outerShdw>
                </a:effectLst>
                <a:latin typeface="Times New Roman" panose="02020603050405020304" pitchFamily="18" charset="0"/>
                <a:cs typeface="Times New Roman" panose="02020603050405020304" pitchFamily="18" charset="0"/>
              </a:rPr>
              <a:t>, </a:t>
            </a:r>
            <a:r>
              <a:rPr lang="en-US" sz="6600" b="1" i="1" dirty="0" err="1">
                <a:ln w="11430"/>
                <a:solidFill>
                  <a:srgbClr val="CC0066"/>
                </a:solidFill>
                <a:effectLst>
                  <a:outerShdw blurRad="60007" dist="310007" dir="7680000" sy="30000" kx="1300200" algn="ctr" rotWithShape="0">
                    <a:prstClr val="black">
                      <a:alpha val="32000"/>
                    </a:prstClr>
                  </a:outerShdw>
                </a:effectLst>
                <a:latin typeface="Times New Roman" panose="02020603050405020304" pitchFamily="18" charset="0"/>
                <a:cs typeface="Times New Roman" panose="02020603050405020304" pitchFamily="18" charset="0"/>
              </a:rPr>
              <a:t>học</a:t>
            </a:r>
            <a:r>
              <a:rPr lang="en-US" sz="6600" b="1" i="1" dirty="0">
                <a:ln w="11430"/>
                <a:solidFill>
                  <a:srgbClr val="CC0066"/>
                </a:solidFill>
                <a:effectLst>
                  <a:outerShdw blurRad="60007" dist="310007" dir="7680000" sy="30000" kx="1300200" algn="ctr" rotWithShape="0">
                    <a:prstClr val="black">
                      <a:alpha val="32000"/>
                    </a:prstClr>
                  </a:outerShdw>
                </a:effectLst>
                <a:latin typeface="Times New Roman" panose="02020603050405020304" pitchFamily="18" charset="0"/>
                <a:cs typeface="Times New Roman" panose="02020603050405020304" pitchFamily="18" charset="0"/>
              </a:rPr>
              <a:t> </a:t>
            </a:r>
            <a:r>
              <a:rPr lang="en-US" sz="6600" b="1" i="1" dirty="0" err="1">
                <a:ln w="11430"/>
                <a:solidFill>
                  <a:srgbClr val="CC0066"/>
                </a:solidFill>
                <a:effectLst>
                  <a:outerShdw blurRad="60007" dist="310007" dir="7680000" sy="30000" kx="1300200" algn="ctr" rotWithShape="0">
                    <a:prstClr val="black">
                      <a:alpha val="32000"/>
                    </a:prstClr>
                  </a:outerShdw>
                </a:effectLst>
                <a:latin typeface="Times New Roman" panose="02020603050405020304" pitchFamily="18" charset="0"/>
                <a:cs typeface="Times New Roman" panose="02020603050405020304" pitchFamily="18" charset="0"/>
              </a:rPr>
              <a:t>tập</a:t>
            </a:r>
            <a:r>
              <a:rPr lang="en-US" sz="6600" b="1" i="1" dirty="0">
                <a:ln w="11430"/>
                <a:solidFill>
                  <a:srgbClr val="CC0066"/>
                </a:solidFill>
                <a:effectLst>
                  <a:outerShdw blurRad="60007" dist="310007" dir="7680000" sy="30000" kx="1300200" algn="ctr" rotWithShape="0">
                    <a:prstClr val="black">
                      <a:alpha val="32000"/>
                    </a:prstClr>
                  </a:outerShdw>
                </a:effectLst>
                <a:latin typeface="Times New Roman" panose="02020603050405020304" pitchFamily="18" charset="0"/>
                <a:cs typeface="Times New Roman" panose="02020603050405020304" pitchFamily="18" charset="0"/>
              </a:rPr>
              <a:t> </a:t>
            </a:r>
            <a:r>
              <a:rPr lang="en-US" sz="6600" b="1" i="1" dirty="0" err="1">
                <a:ln w="11430"/>
                <a:solidFill>
                  <a:srgbClr val="CC0066"/>
                </a:solidFill>
                <a:effectLst>
                  <a:outerShdw blurRad="60007" dist="310007" dir="7680000" sy="30000" kx="1300200" algn="ctr" rotWithShape="0">
                    <a:prstClr val="black">
                      <a:alpha val="32000"/>
                    </a:prstClr>
                  </a:outerShdw>
                </a:effectLst>
                <a:latin typeface="Times New Roman" panose="02020603050405020304" pitchFamily="18" charset="0"/>
                <a:cs typeface="Times New Roman" panose="02020603050405020304" pitchFamily="18" charset="0"/>
              </a:rPr>
              <a:t>tốt</a:t>
            </a:r>
            <a:r>
              <a:rPr lang="en-US" sz="6600" b="1" i="1" dirty="0">
                <a:ln w="11430"/>
                <a:solidFill>
                  <a:srgbClr val="CC0066"/>
                </a:solidFill>
                <a:effectLst>
                  <a:outerShdw blurRad="60007" dist="310007" dir="7680000" sy="30000" kx="1300200" algn="ctr" rotWithShape="0">
                    <a:prstClr val="black">
                      <a:alpha val="32000"/>
                    </a:prstClr>
                  </a:outerShdw>
                </a:effectLst>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DD3C8671-2B16-4299-BC44-B0BB50F5F470}"/>
              </a:ext>
            </a:extLst>
          </p:cNvPr>
          <p:cNvSpPr/>
          <p:nvPr/>
        </p:nvSpPr>
        <p:spPr>
          <a:xfrm>
            <a:off x="1277938" y="2266952"/>
            <a:ext cx="1160462" cy="1160463"/>
          </a:xfrm>
          <a:prstGeom prst="ellipse">
            <a:avLst/>
          </a:prstGeom>
          <a:solidFill>
            <a:srgbClr val="EBA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p>
        </p:txBody>
      </p:sp>
      <p:pic>
        <p:nvPicPr>
          <p:cNvPr id="4099" name="Picture 1">
            <a:extLst>
              <a:ext uri="{FF2B5EF4-FFF2-40B4-BE49-F238E27FC236}">
                <a16:creationId xmlns:a16="http://schemas.microsoft.com/office/drawing/2014/main" id="{DFB290E9-122D-4BA8-A624-BD6185342F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20">
            <a:extLst>
              <a:ext uri="{FF2B5EF4-FFF2-40B4-BE49-F238E27FC236}">
                <a16:creationId xmlns:a16="http://schemas.microsoft.com/office/drawing/2014/main" id="{7EC5487C-C6D7-406D-ABFB-1C13D0657C21}"/>
              </a:ext>
            </a:extLst>
          </p:cNvPr>
          <p:cNvSpPr/>
          <p:nvPr/>
        </p:nvSpPr>
        <p:spPr>
          <a:xfrm>
            <a:off x="3089277" y="2276475"/>
            <a:ext cx="1160463" cy="1162050"/>
          </a:xfrm>
          <a:prstGeom prst="ellipse">
            <a:avLst/>
          </a:prstGeom>
          <a:solidFill>
            <a:srgbClr val="965DB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p>
        </p:txBody>
      </p:sp>
      <p:sp>
        <p:nvSpPr>
          <p:cNvPr id="22" name="Oval 21">
            <a:extLst>
              <a:ext uri="{FF2B5EF4-FFF2-40B4-BE49-F238E27FC236}">
                <a16:creationId xmlns:a16="http://schemas.microsoft.com/office/drawing/2014/main" id="{AF3ABFC2-56DF-43B9-8F07-61EE018093FF}"/>
              </a:ext>
            </a:extLst>
          </p:cNvPr>
          <p:cNvSpPr/>
          <p:nvPr/>
        </p:nvSpPr>
        <p:spPr>
          <a:xfrm>
            <a:off x="4899025" y="2266952"/>
            <a:ext cx="1162050" cy="1160463"/>
          </a:xfrm>
          <a:prstGeom prst="ellipse">
            <a:avLst/>
          </a:prstGeom>
          <a:solidFill>
            <a:srgbClr val="06A9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p>
        </p:txBody>
      </p:sp>
      <p:sp>
        <p:nvSpPr>
          <p:cNvPr id="23" name="Oval 22">
            <a:extLst>
              <a:ext uri="{FF2B5EF4-FFF2-40B4-BE49-F238E27FC236}">
                <a16:creationId xmlns:a16="http://schemas.microsoft.com/office/drawing/2014/main" id="{C1F87A4F-2BFE-400D-80A9-AD5E93CD70DA}"/>
              </a:ext>
            </a:extLst>
          </p:cNvPr>
          <p:cNvSpPr/>
          <p:nvPr/>
        </p:nvSpPr>
        <p:spPr>
          <a:xfrm>
            <a:off x="6710363" y="2266952"/>
            <a:ext cx="1160462" cy="1160463"/>
          </a:xfrm>
          <a:prstGeom prst="ellipse">
            <a:avLst/>
          </a:prstGeom>
          <a:solidFill>
            <a:srgbClr val="F46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p>
        </p:txBody>
      </p:sp>
      <p:pic>
        <p:nvPicPr>
          <p:cNvPr id="4103" name="Picture 23">
            <a:extLst>
              <a:ext uri="{FF2B5EF4-FFF2-40B4-BE49-F238E27FC236}">
                <a16:creationId xmlns:a16="http://schemas.microsoft.com/office/drawing/2014/main" id="{73615272-9EA1-414B-91C0-8C177504CE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215" y="2381250"/>
            <a:ext cx="814387"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24">
            <a:extLst>
              <a:ext uri="{FF2B5EF4-FFF2-40B4-BE49-F238E27FC236}">
                <a16:creationId xmlns:a16="http://schemas.microsoft.com/office/drawing/2014/main" id="{4DFCC6FB-F8A6-46A0-A0B4-EC27D7EC0D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0090" y="2425700"/>
            <a:ext cx="814387"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25">
            <a:extLst>
              <a:ext uri="{FF2B5EF4-FFF2-40B4-BE49-F238E27FC236}">
                <a16:creationId xmlns:a16="http://schemas.microsoft.com/office/drawing/2014/main" id="{44BDDD84-ABD7-492D-B181-CA87D1251A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4600" y="2439990"/>
            <a:ext cx="814388"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26">
            <a:extLst>
              <a:ext uri="{FF2B5EF4-FFF2-40B4-BE49-F238E27FC236}">
                <a16:creationId xmlns:a16="http://schemas.microsoft.com/office/drawing/2014/main" id="{C48653B4-8AC5-42D4-A988-BD5C8A7F2D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4040" y="2468565"/>
            <a:ext cx="814387"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Rounded Corners 27">
            <a:extLst>
              <a:ext uri="{FF2B5EF4-FFF2-40B4-BE49-F238E27FC236}">
                <a16:creationId xmlns:a16="http://schemas.microsoft.com/office/drawing/2014/main" id="{3B8338D2-4140-41A5-9E4A-2DE3911E726A}"/>
              </a:ext>
            </a:extLst>
          </p:cNvPr>
          <p:cNvSpPr/>
          <p:nvPr/>
        </p:nvSpPr>
        <p:spPr>
          <a:xfrm>
            <a:off x="1058863" y="3429002"/>
            <a:ext cx="1600200" cy="1731963"/>
          </a:xfrm>
          <a:prstGeom prst="roundRect">
            <a:avLst/>
          </a:prstGeom>
          <a:solidFill>
            <a:schemeClr val="bg1"/>
          </a:solidFill>
          <a:ln w="38100">
            <a:solidFill>
              <a:srgbClr val="EBA93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zh-CN" sz="21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Chuẩn</a:t>
            </a:r>
            <a:r>
              <a:rPr lang="en-US" altLang="zh-CN" sz="21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 </a:t>
            </a:r>
            <a:r>
              <a:rPr lang="en-US" altLang="zh-CN" sz="21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bị</a:t>
            </a:r>
            <a:r>
              <a:rPr lang="en-US" altLang="zh-CN" sz="21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 </a:t>
            </a:r>
            <a:r>
              <a:rPr lang="en-US" altLang="zh-CN" sz="21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đầy</a:t>
            </a:r>
            <a:r>
              <a:rPr lang="en-US" altLang="zh-CN" sz="21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 </a:t>
            </a:r>
            <a:r>
              <a:rPr lang="en-US" altLang="zh-CN" sz="21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đủ</a:t>
            </a:r>
            <a:r>
              <a:rPr lang="en-US" altLang="zh-CN" sz="21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 </a:t>
            </a:r>
            <a:r>
              <a:rPr lang="en-US" altLang="zh-CN" sz="21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sách</a:t>
            </a:r>
            <a:r>
              <a:rPr lang="en-US" altLang="zh-CN" sz="21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 </a:t>
            </a:r>
            <a:r>
              <a:rPr lang="en-US" altLang="zh-CN" sz="21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vở</a:t>
            </a:r>
            <a:r>
              <a:rPr lang="en-US" altLang="zh-CN" sz="21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 </a:t>
            </a:r>
            <a:r>
              <a:rPr lang="en-US" altLang="zh-CN" sz="21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đồ</a:t>
            </a:r>
            <a:r>
              <a:rPr lang="en-US" altLang="zh-CN" sz="21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 </a:t>
            </a:r>
            <a:r>
              <a:rPr lang="en-US" altLang="zh-CN" sz="21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dùng</a:t>
            </a:r>
            <a:endParaRPr lang="zh-CN" altLang="en-US" sz="21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endParaRPr>
          </a:p>
        </p:txBody>
      </p:sp>
      <p:sp>
        <p:nvSpPr>
          <p:cNvPr id="29" name="Rectangle: Rounded Corners 28">
            <a:extLst>
              <a:ext uri="{FF2B5EF4-FFF2-40B4-BE49-F238E27FC236}">
                <a16:creationId xmlns:a16="http://schemas.microsoft.com/office/drawing/2014/main" id="{02BD60D5-0E55-4C55-A17B-769FADAF0A77}"/>
              </a:ext>
            </a:extLst>
          </p:cNvPr>
          <p:cNvSpPr/>
          <p:nvPr/>
        </p:nvSpPr>
        <p:spPr>
          <a:xfrm>
            <a:off x="2870202" y="3429002"/>
            <a:ext cx="1598613" cy="1731963"/>
          </a:xfrm>
          <a:prstGeom prst="roundRect">
            <a:avLst/>
          </a:prstGeom>
          <a:solidFill>
            <a:schemeClr val="bg1"/>
          </a:solidFill>
          <a:ln w="38100">
            <a:solidFill>
              <a:srgbClr val="965DB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20000"/>
              </a:lnSpc>
              <a:defRPr/>
            </a:pPr>
            <a:r>
              <a:rPr lang="en-US" altLang="zh-CN" sz="21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Ngồi</a:t>
            </a:r>
            <a:r>
              <a:rPr lang="en-US" altLang="zh-CN" sz="21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 ở </a:t>
            </a:r>
            <a:r>
              <a:rPr lang="en-US" altLang="zh-CN" sz="21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nơi</a:t>
            </a:r>
            <a:r>
              <a:rPr lang="en-US" altLang="zh-CN" sz="21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 </a:t>
            </a:r>
            <a:r>
              <a:rPr lang="en-US" altLang="zh-CN" sz="21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yên</a:t>
            </a:r>
            <a:r>
              <a:rPr lang="en-US" altLang="zh-CN" sz="21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 </a:t>
            </a:r>
            <a:r>
              <a:rPr lang="en-US" altLang="zh-CN" sz="21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tĩnh</a:t>
            </a:r>
            <a:r>
              <a:rPr lang="en-US" altLang="zh-CN" sz="21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 </a:t>
            </a:r>
            <a:r>
              <a:rPr lang="en-US" altLang="zh-CN" sz="21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tập</a:t>
            </a:r>
            <a:r>
              <a:rPr lang="en-US" altLang="zh-CN" sz="21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 </a:t>
            </a:r>
            <a:r>
              <a:rPr lang="en-US" altLang="zh-CN" sz="21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trung</a:t>
            </a:r>
            <a:r>
              <a:rPr lang="en-US" altLang="zh-CN" sz="21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 </a:t>
            </a:r>
            <a:r>
              <a:rPr lang="en-US" altLang="zh-CN" sz="21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lắng</a:t>
            </a:r>
            <a:r>
              <a:rPr lang="en-US" altLang="zh-CN" sz="21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 </a:t>
            </a:r>
            <a:r>
              <a:rPr lang="en-US" altLang="zh-CN" sz="21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nghe</a:t>
            </a:r>
            <a:endParaRPr lang="zh-CN" altLang="en-US" sz="21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endParaRPr>
          </a:p>
        </p:txBody>
      </p:sp>
      <p:sp>
        <p:nvSpPr>
          <p:cNvPr id="30" name="Rectangle: Rounded Corners 29">
            <a:extLst>
              <a:ext uri="{FF2B5EF4-FFF2-40B4-BE49-F238E27FC236}">
                <a16:creationId xmlns:a16="http://schemas.microsoft.com/office/drawing/2014/main" id="{5FADB125-D6E0-44BD-A7FB-7D26E396DF22}"/>
              </a:ext>
            </a:extLst>
          </p:cNvPr>
          <p:cNvSpPr/>
          <p:nvPr/>
        </p:nvSpPr>
        <p:spPr>
          <a:xfrm>
            <a:off x="4679950" y="3429002"/>
            <a:ext cx="1600200" cy="1731963"/>
          </a:xfrm>
          <a:prstGeom prst="roundRect">
            <a:avLst/>
          </a:prstGeom>
          <a:solidFill>
            <a:schemeClr val="bg1"/>
          </a:solidFill>
          <a:ln w="38100">
            <a:solidFill>
              <a:srgbClr val="06A99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20000"/>
              </a:lnSpc>
              <a:defRPr/>
            </a:pPr>
            <a:r>
              <a:rPr lang="en-US" altLang="zh-CN" sz="21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Thực</a:t>
            </a:r>
            <a:r>
              <a:rPr lang="en-US" altLang="zh-CN" sz="21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 </a:t>
            </a:r>
            <a:r>
              <a:rPr lang="en-US" altLang="zh-CN" sz="21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hiện</a:t>
            </a:r>
            <a:r>
              <a:rPr lang="en-US" altLang="zh-CN" sz="21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 </a:t>
            </a:r>
            <a:r>
              <a:rPr lang="en-US" altLang="zh-CN" sz="21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yêu</a:t>
            </a:r>
            <a:r>
              <a:rPr lang="en-US" altLang="zh-CN" sz="21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 </a:t>
            </a:r>
            <a:r>
              <a:rPr lang="en-US" altLang="zh-CN" sz="21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cầu</a:t>
            </a:r>
            <a:r>
              <a:rPr lang="en-US" altLang="zh-CN" sz="21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 </a:t>
            </a:r>
            <a:r>
              <a:rPr lang="en-US" altLang="zh-CN" sz="21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của</a:t>
            </a:r>
            <a:r>
              <a:rPr lang="en-US" altLang="zh-CN" sz="21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 </a:t>
            </a:r>
            <a:r>
              <a:rPr lang="en-US" altLang="zh-CN" sz="21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giáo</a:t>
            </a:r>
            <a:r>
              <a:rPr lang="en-US" altLang="zh-CN" sz="21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 </a:t>
            </a:r>
            <a:r>
              <a:rPr lang="en-US" altLang="zh-CN" sz="21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viên</a:t>
            </a:r>
            <a:endParaRPr lang="zh-CN" altLang="en-US" sz="21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endParaRPr>
          </a:p>
        </p:txBody>
      </p:sp>
      <p:sp>
        <p:nvSpPr>
          <p:cNvPr id="31" name="Rectangle: Rounded Corners 30">
            <a:extLst>
              <a:ext uri="{FF2B5EF4-FFF2-40B4-BE49-F238E27FC236}">
                <a16:creationId xmlns:a16="http://schemas.microsoft.com/office/drawing/2014/main" id="{7AE5FB20-A351-4893-A015-68F5EA033082}"/>
              </a:ext>
            </a:extLst>
          </p:cNvPr>
          <p:cNvSpPr/>
          <p:nvPr/>
        </p:nvSpPr>
        <p:spPr>
          <a:xfrm>
            <a:off x="6491288" y="3429002"/>
            <a:ext cx="1598612" cy="1731963"/>
          </a:xfrm>
          <a:prstGeom prst="roundRect">
            <a:avLst/>
          </a:prstGeom>
          <a:solidFill>
            <a:schemeClr val="bg1"/>
          </a:solidFill>
          <a:ln w="38100">
            <a:solidFill>
              <a:srgbClr val="F468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zh-CN" sz="21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Thực</a:t>
            </a:r>
            <a:r>
              <a:rPr lang="en-US" altLang="zh-CN" sz="21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 </a:t>
            </a:r>
            <a:r>
              <a:rPr lang="en-US" altLang="zh-CN" sz="21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hành</a:t>
            </a:r>
            <a:r>
              <a:rPr lang="en-US" altLang="zh-CN" sz="21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 </a:t>
            </a:r>
            <a:r>
              <a:rPr lang="en-US" altLang="zh-CN" sz="21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nhiệm</a:t>
            </a:r>
            <a:r>
              <a:rPr lang="en-US" altLang="zh-CN" sz="21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 </a:t>
            </a:r>
            <a:r>
              <a:rPr lang="en-US" altLang="zh-CN" sz="21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vụ</a:t>
            </a:r>
            <a:r>
              <a:rPr lang="en-US" altLang="zh-CN" sz="21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 </a:t>
            </a:r>
            <a:r>
              <a:rPr lang="en-US" altLang="zh-CN" sz="21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về</a:t>
            </a:r>
            <a:r>
              <a:rPr lang="en-US" altLang="zh-CN" sz="21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 </a:t>
            </a:r>
            <a:r>
              <a:rPr lang="en-US" altLang="zh-CN" sz="21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rPr>
              <a:t>nhà</a:t>
            </a:r>
            <a:endParaRPr lang="zh-CN" altLang="en-US" sz="21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mn-ea"/>
            </a:endParaRPr>
          </a:p>
        </p:txBody>
      </p:sp>
      <p:cxnSp>
        <p:nvCxnSpPr>
          <p:cNvPr id="15" name="Straight Connector 14">
            <a:extLst>
              <a:ext uri="{FF2B5EF4-FFF2-40B4-BE49-F238E27FC236}">
                <a16:creationId xmlns:a16="http://schemas.microsoft.com/office/drawing/2014/main" id="{89FC191E-7A1D-4695-B340-FA5FF4E608F9}"/>
              </a:ext>
            </a:extLst>
          </p:cNvPr>
          <p:cNvCxnSpPr/>
          <p:nvPr/>
        </p:nvCxnSpPr>
        <p:spPr>
          <a:xfrm>
            <a:off x="0" y="1325563"/>
            <a:ext cx="9144000" cy="0"/>
          </a:xfrm>
          <a:prstGeom prst="line">
            <a:avLst/>
          </a:prstGeom>
          <a:ln w="76200">
            <a:solidFill>
              <a:srgbClr val="257A14"/>
            </a:solidFill>
          </a:ln>
        </p:spPr>
        <p:style>
          <a:lnRef idx="1">
            <a:schemeClr val="accent1"/>
          </a:lnRef>
          <a:fillRef idx="0">
            <a:schemeClr val="accent1"/>
          </a:fillRef>
          <a:effectRef idx="0">
            <a:schemeClr val="accent1"/>
          </a:effectRef>
          <a:fontRef idx="minor">
            <a:schemeClr val="tx1"/>
          </a:fontRef>
        </p:style>
      </p:cxnSp>
      <p:sp>
        <p:nvSpPr>
          <p:cNvPr id="16" name="文本框 1">
            <a:extLst>
              <a:ext uri="{FF2B5EF4-FFF2-40B4-BE49-F238E27FC236}">
                <a16:creationId xmlns:a16="http://schemas.microsoft.com/office/drawing/2014/main" id="{FE479EE7-A62B-4ACE-A4D8-158AEEC64826}"/>
              </a:ext>
            </a:extLst>
          </p:cNvPr>
          <p:cNvSpPr txBox="1"/>
          <p:nvPr/>
        </p:nvSpPr>
        <p:spPr>
          <a:xfrm>
            <a:off x="1440091" y="1071565"/>
            <a:ext cx="6394450" cy="511175"/>
          </a:xfrm>
          <a:prstGeom prst="roundRect">
            <a:avLst/>
          </a:prstGeom>
          <a:solidFill>
            <a:srgbClr val="257A14"/>
          </a:solidFill>
          <a:effectLst>
            <a:outerShdw blurRad="76200" dir="18900000" sy="23000" kx="-1200000" algn="bl" rotWithShape="0">
              <a:prstClr val="black">
                <a:alpha val="20000"/>
              </a:prst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zh-CN" sz="2400" b="1">
                <a:solidFill>
                  <a:srgbClr val="FFFFFF"/>
                </a:solidFill>
                <a:latin typeface="Times New Roman" panose="02020603050405020304" pitchFamily="18" charset="0"/>
                <a:ea typeface="SimSun" panose="02010600030101010101" pitchFamily="2" charset="-122"/>
                <a:cs typeface="Times New Roman" panose="02020603050405020304" pitchFamily="18" charset="0"/>
                <a:sym typeface="+mn-lt"/>
              </a:rPr>
              <a:t>YÊU CẦU THAM GIA TIẾT HỌC</a:t>
            </a:r>
            <a:endParaRPr lang="zh-CN" altLang="en-US" sz="2400" b="1">
              <a:solidFill>
                <a:srgbClr val="FFFFFF"/>
              </a:solidFill>
              <a:latin typeface="Times New Roman" panose="02020603050405020304" pitchFamily="18" charset="0"/>
              <a:ea typeface="SimSun" panose="02010600030101010101" pitchFamily="2" charset="-122"/>
              <a:cs typeface="Times New Roman" panose="02020603050405020304" pitchFamily="18" charset="0"/>
              <a:sym typeface="+mn-lt"/>
            </a:endParaRPr>
          </a:p>
        </p:txBody>
      </p:sp>
    </p:spTree>
  </p:cSld>
  <p:clrMapOvr>
    <a:masterClrMapping/>
  </p:clrMapOvr>
  <p:transition spd="slow" advClick="0" advTm="16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A9194B-0E03-45DF-9248-AE64C8E86EBA}"/>
              </a:ext>
            </a:extLst>
          </p:cNvPr>
          <p:cNvPicPr>
            <a:picLocks noChangeAspect="1"/>
          </p:cNvPicPr>
          <p:nvPr/>
        </p:nvPicPr>
        <p:blipFill rotWithShape="1">
          <a:blip r:embed="rId2"/>
          <a:srcRect b="7071"/>
          <a:stretch/>
        </p:blipFill>
        <p:spPr>
          <a:xfrm>
            <a:off x="0" y="0"/>
            <a:ext cx="9167979" cy="6858000"/>
          </a:xfrm>
          <a:prstGeom prst="rect">
            <a:avLst/>
          </a:prstGeom>
        </p:spPr>
      </p:pic>
      <p:sp>
        <p:nvSpPr>
          <p:cNvPr id="2" name="Rectangle 1">
            <a:extLst>
              <a:ext uri="{FF2B5EF4-FFF2-40B4-BE49-F238E27FC236}">
                <a16:creationId xmlns:a16="http://schemas.microsoft.com/office/drawing/2014/main" id="{3A796B9D-717A-474A-A61C-A78EE15D0E6D}"/>
              </a:ext>
            </a:extLst>
          </p:cNvPr>
          <p:cNvSpPr/>
          <p:nvPr/>
        </p:nvSpPr>
        <p:spPr>
          <a:xfrm>
            <a:off x="1814945" y="2967335"/>
            <a:ext cx="5306291" cy="1107996"/>
          </a:xfrm>
          <a:prstGeom prst="rect">
            <a:avLst/>
          </a:prstGeom>
          <a:noFill/>
        </p:spPr>
        <p:txBody>
          <a:bodyPr wrap="square" lIns="91440" tIns="45720" rIns="91440" bIns="45720">
            <a:spAutoFit/>
          </a:bodyPr>
          <a:lstStyle/>
          <a:p>
            <a:pPr algn="ctr"/>
            <a:r>
              <a:rPr lang="en-US" sz="6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2152749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a:extLst>
              <a:ext uri="{FF2B5EF4-FFF2-40B4-BE49-F238E27FC236}">
                <a16:creationId xmlns:a16="http://schemas.microsoft.com/office/drawing/2014/main" id="{EE92C3CF-6390-4634-8E16-9EBD24E869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3963" b="22155"/>
          <a:stretch/>
        </p:blipFill>
        <p:spPr bwMode="auto">
          <a:xfrm>
            <a:off x="1"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2922" y="337083"/>
            <a:ext cx="9061078" cy="523220"/>
          </a:xfrm>
          <a:prstGeom prst="rect">
            <a:avLst/>
          </a:prstGeom>
          <a:noFill/>
        </p:spPr>
        <p:txBody>
          <a:bodyPr wrap="square" rtlCol="0">
            <a:spAutoFit/>
          </a:bodyPr>
          <a:lstStyle/>
          <a:p>
            <a:r>
              <a:rPr lang="en-US" sz="2800" b="1" dirty="0" err="1">
                <a:solidFill>
                  <a:srgbClr val="0000CC"/>
                </a:solidFill>
                <a:latin typeface="Times New Roman" panose="02020603050405020304" pitchFamily="18" charset="0"/>
                <a:cs typeface="Times New Roman" panose="02020603050405020304" pitchFamily="18" charset="0"/>
              </a:rPr>
              <a:t>Nối</a:t>
            </a:r>
            <a:r>
              <a:rPr lang="en-US" sz="2800" b="1" dirty="0">
                <a:solidFill>
                  <a:srgbClr val="0000CC"/>
                </a:solidFill>
                <a:latin typeface="Times New Roman" panose="02020603050405020304" pitchFamily="18" charset="0"/>
                <a:cs typeface="Times New Roman" panose="02020603050405020304" pitchFamily="18" charset="0"/>
              </a:rPr>
              <a:t> ô </a:t>
            </a:r>
            <a:r>
              <a:rPr lang="en-US" sz="2800" b="1" dirty="0" err="1">
                <a:solidFill>
                  <a:srgbClr val="0000CC"/>
                </a:solidFill>
                <a:latin typeface="Times New Roman" panose="02020603050405020304" pitchFamily="18" charset="0"/>
                <a:cs typeface="Times New Roman" panose="02020603050405020304" pitchFamily="18" charset="0"/>
              </a:rPr>
              <a:t>chữ</a:t>
            </a:r>
            <a:r>
              <a:rPr lang="en-US" sz="2800" b="1" dirty="0">
                <a:solidFill>
                  <a:srgbClr val="0000CC"/>
                </a:solidFill>
                <a:latin typeface="Times New Roman" panose="02020603050405020304" pitchFamily="18" charset="0"/>
                <a:cs typeface="Times New Roman" panose="02020603050405020304" pitchFamily="18" charset="0"/>
              </a:rPr>
              <a:t> ở </a:t>
            </a:r>
            <a:r>
              <a:rPr lang="en-US" sz="2800" b="1" dirty="0" err="1">
                <a:solidFill>
                  <a:srgbClr val="0000CC"/>
                </a:solidFill>
                <a:latin typeface="Times New Roman" panose="02020603050405020304" pitchFamily="18" charset="0"/>
                <a:cs typeface="Times New Roman" panose="02020603050405020304" pitchFamily="18" charset="0"/>
              </a:rPr>
              <a:t>cột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trái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với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các</a:t>
            </a:r>
            <a:r>
              <a:rPr lang="en-US" sz="2800" b="1" dirty="0">
                <a:solidFill>
                  <a:srgbClr val="0000CC"/>
                </a:solidFill>
                <a:latin typeface="Times New Roman" panose="02020603050405020304" pitchFamily="18" charset="0"/>
                <a:cs typeface="Times New Roman" panose="02020603050405020304" pitchFamily="18" charset="0"/>
              </a:rPr>
              <a:t> ô </a:t>
            </a:r>
            <a:r>
              <a:rPr lang="en-US" sz="2800" b="1" dirty="0" err="1">
                <a:solidFill>
                  <a:srgbClr val="0000CC"/>
                </a:solidFill>
                <a:latin typeface="Times New Roman" panose="02020603050405020304" pitchFamily="18" charset="0"/>
                <a:cs typeface="Times New Roman" panose="02020603050405020304" pitchFamily="18" charset="0"/>
              </a:rPr>
              <a:t>chữ</a:t>
            </a:r>
            <a:r>
              <a:rPr lang="en-US" sz="2800" b="1" dirty="0">
                <a:solidFill>
                  <a:srgbClr val="0000CC"/>
                </a:solidFill>
                <a:latin typeface="Times New Roman" panose="02020603050405020304" pitchFamily="18" charset="0"/>
                <a:cs typeface="Times New Roman" panose="02020603050405020304" pitchFamily="18" charset="0"/>
              </a:rPr>
              <a:t> ở </a:t>
            </a:r>
            <a:r>
              <a:rPr lang="en-US" sz="2800" b="1" dirty="0" err="1">
                <a:solidFill>
                  <a:srgbClr val="0000CC"/>
                </a:solidFill>
                <a:latin typeface="Times New Roman" panose="02020603050405020304" pitchFamily="18" charset="0"/>
                <a:cs typeface="Times New Roman" panose="02020603050405020304" pitchFamily="18" charset="0"/>
              </a:rPr>
              <a:t>cột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phải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cho</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phù</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hợp</a:t>
            </a:r>
            <a:r>
              <a:rPr lang="en-US" sz="2800" b="1" dirty="0">
                <a:solidFill>
                  <a:srgbClr val="0000CC"/>
                </a:solidFill>
                <a:latin typeface="Times New Roman" panose="02020603050405020304" pitchFamily="18" charset="0"/>
                <a:cs typeface="Times New Roman" panose="02020603050405020304" pitchFamily="18" charset="0"/>
              </a:rPr>
              <a:t>:</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0" y="1824053"/>
            <a:ext cx="2375646" cy="2009061"/>
          </a:xfrm>
          <a:prstGeom prst="roundRect">
            <a:avLst/>
          </a:prstGeom>
          <a:solidFill>
            <a:schemeClr val="accent4">
              <a:lumMod val="60000"/>
              <a:lumOff val="40000"/>
            </a:schemeClr>
          </a:solidFill>
          <a:ln>
            <a:solidFill>
              <a:schemeClr val="accent2">
                <a:lumMod val="75000"/>
              </a:schemeClr>
            </a:solidFill>
          </a:ln>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mũi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endParaRPr lang="vi-VN"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 y="5010645"/>
            <a:ext cx="2375647" cy="1532334"/>
          </a:xfrm>
          <a:prstGeom prst="roundRect">
            <a:avLst/>
          </a:prstGeom>
          <a:solidFill>
            <a:schemeClr val="accent4">
              <a:lumMod val="60000"/>
              <a:lumOff val="40000"/>
            </a:schemeClr>
          </a:solidFill>
          <a:ln>
            <a:solidFill>
              <a:schemeClr val="accent2">
                <a:lumMod val="75000"/>
              </a:schemeClr>
            </a:solidFill>
          </a:ln>
        </p:spPr>
        <p:txBody>
          <a:bodyPr wrap="square" rtlCol="0">
            <a:spAutoFit/>
          </a:bodyPr>
          <a:lstStyle/>
          <a:p>
            <a:pPr algn="ctr"/>
            <a:r>
              <a:rPr lang="en-US" sz="2800">
                <a:latin typeface="Times New Roman" panose="02020603050405020304" pitchFamily="18" charset="0"/>
                <a:cs typeface="Times New Roman" panose="02020603050405020304" pitchFamily="18" charset="0"/>
              </a:rPr>
              <a:t>Ích lợi của việc tập thở buổi sáng</a:t>
            </a:r>
            <a:endParaRPr lang="vi-VN" sz="2800">
              <a:latin typeface="Times New Roman" panose="02020603050405020304" pitchFamily="18" charset="0"/>
              <a:cs typeface="Times New Roman" panose="02020603050405020304" pitchFamily="18" charset="0"/>
            </a:endParaRPr>
          </a:p>
        </p:txBody>
      </p:sp>
      <p:sp>
        <p:nvSpPr>
          <p:cNvPr id="9" name="TextBox 8"/>
          <p:cNvSpPr txBox="1"/>
          <p:nvPr/>
        </p:nvSpPr>
        <p:spPr>
          <a:xfrm>
            <a:off x="3518647" y="1404177"/>
            <a:ext cx="5625355" cy="578882"/>
          </a:xfrm>
          <a:prstGeom prst="roundRect">
            <a:avLst/>
          </a:prstGeom>
          <a:solidFill>
            <a:schemeClr val="accent5">
              <a:lumMod val="20000"/>
              <a:lumOff val="80000"/>
            </a:schemeClr>
          </a:solidFill>
          <a:ln>
            <a:solidFill>
              <a:srgbClr val="002060"/>
            </a:solidFill>
          </a:ln>
        </p:spPr>
        <p:txBody>
          <a:bodyPr wrap="square" rtlCol="0">
            <a:spAutoFit/>
          </a:bodyPr>
          <a:lstStyle/>
          <a:p>
            <a:pPr algn="ctr"/>
            <a:r>
              <a:rPr lang="en-US" sz="2800">
                <a:latin typeface="Times New Roman" panose="02020603050405020304" pitchFamily="18" charset="0"/>
                <a:cs typeface="Times New Roman" panose="02020603050405020304" pitchFamily="18" charset="0"/>
              </a:rPr>
              <a:t>Lau sạch mũi.</a:t>
            </a:r>
            <a:endParaRPr lang="vi-VN" sz="2800">
              <a:latin typeface="Times New Roman" panose="02020603050405020304" pitchFamily="18" charset="0"/>
              <a:cs typeface="Times New Roman" panose="02020603050405020304" pitchFamily="18" charset="0"/>
            </a:endParaRPr>
          </a:p>
        </p:txBody>
      </p:sp>
      <p:sp>
        <p:nvSpPr>
          <p:cNvPr id="10" name="TextBox 9"/>
          <p:cNvSpPr txBox="1"/>
          <p:nvPr/>
        </p:nvSpPr>
        <p:spPr>
          <a:xfrm>
            <a:off x="3518645" y="2338247"/>
            <a:ext cx="5625355" cy="1055608"/>
          </a:xfrm>
          <a:prstGeom prst="roundRect">
            <a:avLst/>
          </a:prstGeom>
          <a:solidFill>
            <a:schemeClr val="accent5">
              <a:lumMod val="20000"/>
              <a:lumOff val="80000"/>
            </a:schemeClr>
          </a:solidFill>
          <a:ln>
            <a:solidFill>
              <a:srgbClr val="002060"/>
            </a:solidFill>
          </a:ln>
        </p:spPr>
        <p:txBody>
          <a:bodyPr wrap="square" rtlCol="0">
            <a:spAutoFit/>
          </a:bodyPr>
          <a:lstStyle/>
          <a:p>
            <a:pPr algn="ctr"/>
            <a:r>
              <a:rPr lang="en-US" sz="2800">
                <a:latin typeface="Times New Roman" panose="02020603050405020304" pitchFamily="18" charset="0"/>
                <a:cs typeface="Times New Roman" panose="02020603050405020304" pitchFamily="18" charset="0"/>
              </a:rPr>
              <a:t>Hít thở được không khí trong lành, ít khói bụi.</a:t>
            </a:r>
            <a:endParaRPr lang="vi-VN" sz="2800">
              <a:latin typeface="Times New Roman" panose="02020603050405020304" pitchFamily="18" charset="0"/>
              <a:cs typeface="Times New Roman" panose="02020603050405020304" pitchFamily="18" charset="0"/>
            </a:endParaRPr>
          </a:p>
        </p:txBody>
      </p:sp>
      <p:sp>
        <p:nvSpPr>
          <p:cNvPr id="11" name="TextBox 10"/>
          <p:cNvSpPr txBox="1"/>
          <p:nvPr/>
        </p:nvSpPr>
        <p:spPr>
          <a:xfrm>
            <a:off x="3518642" y="4048352"/>
            <a:ext cx="5625355" cy="1055608"/>
          </a:xfrm>
          <a:prstGeom prst="roundRect">
            <a:avLst/>
          </a:prstGeom>
          <a:solidFill>
            <a:schemeClr val="accent5">
              <a:lumMod val="20000"/>
              <a:lumOff val="80000"/>
            </a:schemeClr>
          </a:solidFill>
          <a:ln>
            <a:solidFill>
              <a:srgbClr val="002060"/>
            </a:solidFill>
          </a:ln>
        </p:spPr>
        <p:txBody>
          <a:bodyPr wrap="square" rtlCol="0">
            <a:spAutoFit/>
          </a:bodyPr>
          <a:lstStyle/>
          <a:p>
            <a:pPr algn="ctr"/>
            <a:r>
              <a:rPr lang="en-US" sz="2800">
                <a:latin typeface="Times New Roman" panose="02020603050405020304" pitchFamily="18" charset="0"/>
                <a:cs typeface="Times New Roman" panose="02020603050405020304" pitchFamily="18" charset="0"/>
              </a:rPr>
              <a:t>Hấp thụ được nhiều oxi, thải ra được nhiều khí các-bô-níc.</a:t>
            </a:r>
            <a:endParaRPr lang="vi-VN" sz="2800">
              <a:latin typeface="Times New Roman" panose="02020603050405020304" pitchFamily="18" charset="0"/>
              <a:cs typeface="Times New Roman" panose="02020603050405020304" pitchFamily="18" charset="0"/>
            </a:endParaRPr>
          </a:p>
        </p:txBody>
      </p:sp>
      <p:sp>
        <p:nvSpPr>
          <p:cNvPr id="12" name="TextBox 11"/>
          <p:cNvSpPr txBox="1"/>
          <p:nvPr/>
        </p:nvSpPr>
        <p:spPr>
          <a:xfrm>
            <a:off x="3518642" y="5756367"/>
            <a:ext cx="5625355" cy="1055608"/>
          </a:xfrm>
          <a:prstGeom prst="roundRect">
            <a:avLst/>
          </a:prstGeom>
          <a:solidFill>
            <a:schemeClr val="accent5">
              <a:lumMod val="20000"/>
              <a:lumOff val="80000"/>
            </a:schemeClr>
          </a:solidFill>
          <a:ln>
            <a:solidFill>
              <a:srgbClr val="002060"/>
            </a:solidFill>
          </a:ln>
        </p:spPr>
        <p:txBody>
          <a:bodyPr wrap="square" rtlCol="0">
            <a:spAutoFit/>
          </a:bodyPr>
          <a:lstStyle/>
          <a:p>
            <a:pPr algn="ctr"/>
            <a:r>
              <a:rPr lang="en-US" sz="2800">
                <a:latin typeface="Times New Roman" panose="02020603050405020304" pitchFamily="18" charset="0"/>
                <a:cs typeface="Times New Roman" panose="02020603050405020304" pitchFamily="18" charset="0"/>
              </a:rPr>
              <a:t>Xúc miệng bằng nước muối loãng hoặc nước sát trùng.</a:t>
            </a:r>
            <a:endParaRPr lang="vi-VN" sz="2800">
              <a:latin typeface="Times New Roman" panose="02020603050405020304" pitchFamily="18" charset="0"/>
              <a:cs typeface="Times New Roman" panose="02020603050405020304" pitchFamily="18" charset="0"/>
            </a:endParaRPr>
          </a:p>
        </p:txBody>
      </p:sp>
      <p:cxnSp>
        <p:nvCxnSpPr>
          <p:cNvPr id="14" name="Straight Connector 13"/>
          <p:cNvCxnSpPr>
            <a:cxnSpLocks/>
            <a:stCxn id="5" idx="3"/>
            <a:endCxn id="9" idx="1"/>
          </p:cNvCxnSpPr>
          <p:nvPr/>
        </p:nvCxnSpPr>
        <p:spPr>
          <a:xfrm flipV="1">
            <a:off x="2375646" y="1693618"/>
            <a:ext cx="1143001" cy="11349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a:endCxn id="10" idx="1"/>
          </p:cNvCxnSpPr>
          <p:nvPr/>
        </p:nvCxnSpPr>
        <p:spPr>
          <a:xfrm flipV="1">
            <a:off x="2375646" y="2866051"/>
            <a:ext cx="1142999" cy="298217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a:endCxn id="11" idx="1"/>
          </p:cNvCxnSpPr>
          <p:nvPr/>
        </p:nvCxnSpPr>
        <p:spPr>
          <a:xfrm flipV="1">
            <a:off x="2375643" y="4576156"/>
            <a:ext cx="1142999" cy="12720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5" idx="3"/>
            <a:endCxn id="12" idx="1"/>
          </p:cNvCxnSpPr>
          <p:nvPr/>
        </p:nvCxnSpPr>
        <p:spPr>
          <a:xfrm>
            <a:off x="2375646" y="2828584"/>
            <a:ext cx="1142996" cy="34555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4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down)">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4B1A80-DB91-475C-8D60-FDF436CFB9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a:extLst>
              <a:ext uri="{FF2B5EF4-FFF2-40B4-BE49-F238E27FC236}">
                <a16:creationId xmlns:a16="http://schemas.microsoft.com/office/drawing/2014/main" id="{CD6DFDFA-C1FE-4CBF-BBF6-4C3A733C295D}"/>
              </a:ext>
            </a:extLst>
          </p:cNvPr>
          <p:cNvSpPr txBox="1">
            <a:spLocks noChangeArrowheads="1"/>
          </p:cNvSpPr>
          <p:nvPr/>
        </p:nvSpPr>
        <p:spPr bwMode="auto">
          <a:xfrm>
            <a:off x="-13847" y="2031221"/>
            <a:ext cx="9144000"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4000" dirty="0">
                <a:solidFill>
                  <a:srgbClr val="FF0000"/>
                </a:solidFill>
                <a:latin typeface="Times New Roman" panose="02020603050405020304" pitchFamily="18" charset="0"/>
                <a:cs typeface="Times New Roman" panose="02020603050405020304" pitchFamily="18" charset="0"/>
              </a:rPr>
              <a:t>         </a:t>
            </a:r>
            <a:r>
              <a:rPr lang="vi-VN" altLang="vi-VN" sz="4000" b="1" dirty="0">
                <a:solidFill>
                  <a:srgbClr val="003300"/>
                </a:solidFill>
                <a:latin typeface="Times New Roman" panose="02020603050405020304" pitchFamily="18" charset="0"/>
                <a:cs typeface="Times New Roman" panose="02020603050405020304" pitchFamily="18" charset="0"/>
              </a:rPr>
              <a:t>Tự nhiên và </a:t>
            </a:r>
            <a:r>
              <a:rPr lang="en-US" altLang="vi-VN" sz="4000" b="1" dirty="0">
                <a:solidFill>
                  <a:srgbClr val="003300"/>
                </a:solidFill>
                <a:latin typeface="Times New Roman" panose="02020603050405020304" pitchFamily="18" charset="0"/>
                <a:cs typeface="Times New Roman" panose="02020603050405020304" pitchFamily="18" charset="0"/>
              </a:rPr>
              <a:t>X</a:t>
            </a:r>
            <a:r>
              <a:rPr lang="vi-VN" altLang="vi-VN" sz="4000" b="1" dirty="0">
                <a:solidFill>
                  <a:srgbClr val="003300"/>
                </a:solidFill>
                <a:latin typeface="Times New Roman" panose="02020603050405020304" pitchFamily="18" charset="0"/>
                <a:cs typeface="Times New Roman" panose="02020603050405020304" pitchFamily="18" charset="0"/>
              </a:rPr>
              <a:t>ã hội</a:t>
            </a:r>
            <a:r>
              <a:rPr lang="en-US" altLang="vi-VN" sz="4000" b="1" dirty="0">
                <a:solidFill>
                  <a:srgbClr val="003300"/>
                </a:solidFill>
                <a:latin typeface="Times New Roman" panose="02020603050405020304" pitchFamily="18" charset="0"/>
                <a:cs typeface="Times New Roman" panose="02020603050405020304" pitchFamily="18" charset="0"/>
              </a:rPr>
              <a:t> </a:t>
            </a:r>
          </a:p>
          <a:p>
            <a:pPr algn="ctr">
              <a:spcBef>
                <a:spcPct val="0"/>
              </a:spcBef>
              <a:buFontTx/>
              <a:buNone/>
            </a:pP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Bài</a:t>
            </a:r>
            <a:r>
              <a:rPr lang="en-US" altLang="en-US" sz="3600" b="1" dirty="0">
                <a:solidFill>
                  <a:srgbClr val="FF0000"/>
                </a:solidFill>
                <a:latin typeface="Times New Roman" panose="02020603050405020304" pitchFamily="18" charset="0"/>
                <a:cs typeface="Times New Roman" panose="02020603050405020304" pitchFamily="18" charset="0"/>
              </a:rPr>
              <a:t> 4: </a:t>
            </a:r>
            <a:r>
              <a:rPr lang="en-US" altLang="en-US" sz="3600" b="1" dirty="0" err="1">
                <a:solidFill>
                  <a:srgbClr val="FF0000"/>
                </a:solidFill>
                <a:latin typeface="Times New Roman" panose="02020603050405020304" pitchFamily="18" charset="0"/>
                <a:cs typeface="Times New Roman" panose="02020603050405020304" pitchFamily="18" charset="0"/>
              </a:rPr>
              <a:t>Phòng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bệnh</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đường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hô</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hấp</a:t>
            </a:r>
            <a:endParaRPr lang="en-US" altLang="en-US" sz="3600" b="1" dirty="0">
              <a:solidFill>
                <a:srgbClr val="FF0000"/>
              </a:solidFill>
              <a:latin typeface="Times New Roman" panose="02020603050405020304" pitchFamily="18" charset="0"/>
              <a:cs typeface="Times New Roman" panose="02020603050405020304" pitchFamily="18" charset="0"/>
            </a:endParaRPr>
          </a:p>
          <a:p>
            <a:pPr algn="ctr">
              <a:spcBef>
                <a:spcPct val="0"/>
              </a:spcBef>
              <a:buFontTx/>
              <a:buNone/>
            </a:pPr>
            <a:endParaRPr lang="vi-VN" altLang="vi-VN" sz="5400" dirty="0">
              <a:solidFill>
                <a:srgbClr val="FF0000"/>
              </a:solidFill>
              <a:latin typeface="Times New Roman" panose="02020603050405020304" pitchFamily="18" charset="0"/>
              <a:cs typeface="Times New Roman" panose="02020603050405020304" pitchFamily="18" charset="0"/>
            </a:endParaRPr>
          </a:p>
        </p:txBody>
      </p:sp>
      <p:sp>
        <p:nvSpPr>
          <p:cNvPr id="8" name="TextBox 6">
            <a:extLst>
              <a:ext uri="{FF2B5EF4-FFF2-40B4-BE49-F238E27FC236}">
                <a16:creationId xmlns:a16="http://schemas.microsoft.com/office/drawing/2014/main" id="{65E85B74-3032-4306-9738-FDE646284A60}"/>
              </a:ext>
            </a:extLst>
          </p:cNvPr>
          <p:cNvSpPr txBox="1">
            <a:spLocks noChangeArrowheads="1"/>
          </p:cNvSpPr>
          <p:nvPr/>
        </p:nvSpPr>
        <p:spPr bwMode="auto">
          <a:xfrm>
            <a:off x="889000" y="1033463"/>
            <a:ext cx="7416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3600" b="1" dirty="0" err="1">
                <a:solidFill>
                  <a:srgbClr val="003300"/>
                </a:solidFill>
                <a:latin typeface="Times New Roman" panose="02020603050405020304" pitchFamily="18" charset="0"/>
                <a:cs typeface="Times New Roman" panose="02020603050405020304" pitchFamily="18" charset="0"/>
              </a:rPr>
              <a:t>Thứ</a:t>
            </a:r>
            <a:r>
              <a:rPr lang="en-US" altLang="en-US" sz="3600" b="1" dirty="0">
                <a:solidFill>
                  <a:srgbClr val="003300"/>
                </a:solidFill>
                <a:latin typeface="Times New Roman" panose="02020603050405020304" pitchFamily="18" charset="0"/>
                <a:cs typeface="Times New Roman" panose="02020603050405020304" pitchFamily="18" charset="0"/>
              </a:rPr>
              <a:t> </a:t>
            </a:r>
            <a:r>
              <a:rPr lang="en-US" altLang="en-US" sz="3600" b="1" dirty="0" err="1">
                <a:solidFill>
                  <a:srgbClr val="003300"/>
                </a:solidFill>
                <a:latin typeface="Times New Roman" panose="02020603050405020304" pitchFamily="18" charset="0"/>
                <a:cs typeface="Times New Roman" panose="02020603050405020304" pitchFamily="18" charset="0"/>
              </a:rPr>
              <a:t>ba</a:t>
            </a:r>
            <a:r>
              <a:rPr lang="en-US" altLang="en-US" sz="3600" b="1" dirty="0">
                <a:solidFill>
                  <a:srgbClr val="003300"/>
                </a:solidFill>
                <a:latin typeface="Times New Roman" panose="02020603050405020304" pitchFamily="18" charset="0"/>
                <a:cs typeface="Times New Roman" panose="02020603050405020304" pitchFamily="18" charset="0"/>
              </a:rPr>
              <a:t> </a:t>
            </a:r>
            <a:r>
              <a:rPr lang="en-US" altLang="en-US" sz="3600" b="1" dirty="0" err="1">
                <a:solidFill>
                  <a:srgbClr val="003300"/>
                </a:solidFill>
                <a:latin typeface="Times New Roman" panose="02020603050405020304" pitchFamily="18" charset="0"/>
                <a:cs typeface="Times New Roman" panose="02020603050405020304" pitchFamily="18" charset="0"/>
              </a:rPr>
              <a:t>ngày</a:t>
            </a:r>
            <a:r>
              <a:rPr lang="en-US" altLang="en-US" sz="3600" b="1" dirty="0">
                <a:solidFill>
                  <a:srgbClr val="003300"/>
                </a:solidFill>
                <a:latin typeface="Times New Roman" panose="02020603050405020304" pitchFamily="18" charset="0"/>
                <a:cs typeface="Times New Roman" panose="02020603050405020304" pitchFamily="18" charset="0"/>
              </a:rPr>
              <a:t> 17 </a:t>
            </a:r>
            <a:r>
              <a:rPr lang="en-US" altLang="en-US" sz="3600" b="1" dirty="0" err="1">
                <a:solidFill>
                  <a:srgbClr val="003300"/>
                </a:solidFill>
                <a:latin typeface="Times New Roman" panose="02020603050405020304" pitchFamily="18" charset="0"/>
                <a:cs typeface="Times New Roman" panose="02020603050405020304" pitchFamily="18" charset="0"/>
              </a:rPr>
              <a:t>tháng</a:t>
            </a:r>
            <a:r>
              <a:rPr lang="en-US" altLang="en-US" sz="3600" b="1" dirty="0">
                <a:solidFill>
                  <a:srgbClr val="003300"/>
                </a:solidFill>
                <a:latin typeface="Times New Roman" panose="02020603050405020304" pitchFamily="18" charset="0"/>
                <a:cs typeface="Times New Roman" panose="02020603050405020304" pitchFamily="18" charset="0"/>
              </a:rPr>
              <a:t> </a:t>
            </a:r>
            <a:r>
              <a:rPr lang="vi-VN" altLang="en-US" sz="3600" b="1" dirty="0">
                <a:solidFill>
                  <a:srgbClr val="003300"/>
                </a:solidFill>
                <a:latin typeface="Times New Roman" panose="02020603050405020304" pitchFamily="18" charset="0"/>
                <a:cs typeface="Times New Roman" panose="02020603050405020304" pitchFamily="18" charset="0"/>
              </a:rPr>
              <a:t>9</a:t>
            </a:r>
            <a:r>
              <a:rPr lang="en-US" altLang="en-US" sz="3600" b="1" dirty="0">
                <a:solidFill>
                  <a:srgbClr val="003300"/>
                </a:solidFill>
                <a:latin typeface="Times New Roman" panose="02020603050405020304" pitchFamily="18" charset="0"/>
                <a:cs typeface="Times New Roman" panose="02020603050405020304" pitchFamily="18" charset="0"/>
              </a:rPr>
              <a:t> </a:t>
            </a:r>
            <a:r>
              <a:rPr lang="en-US" altLang="en-US" sz="3600" b="1" dirty="0" err="1">
                <a:solidFill>
                  <a:srgbClr val="003300"/>
                </a:solidFill>
                <a:latin typeface="Times New Roman" panose="02020603050405020304" pitchFamily="18" charset="0"/>
                <a:cs typeface="Times New Roman" panose="02020603050405020304" pitchFamily="18" charset="0"/>
              </a:rPr>
              <a:t>năm</a:t>
            </a:r>
            <a:r>
              <a:rPr lang="en-US" altLang="en-US" sz="3600" b="1" dirty="0">
                <a:solidFill>
                  <a:srgbClr val="003300"/>
                </a:solidFill>
                <a:latin typeface="Times New Roman" panose="02020603050405020304" pitchFamily="18" charset="0"/>
                <a:cs typeface="Times New Roman" panose="02020603050405020304" pitchFamily="18" charset="0"/>
              </a:rPr>
              <a:t> 20</a:t>
            </a:r>
            <a:r>
              <a:rPr lang="vi-VN" altLang="en-US" sz="3600" b="1" dirty="0">
                <a:solidFill>
                  <a:srgbClr val="003300"/>
                </a:solidFill>
                <a:latin typeface="Times New Roman" panose="02020603050405020304" pitchFamily="18" charset="0"/>
                <a:cs typeface="Times New Roman" panose="02020603050405020304" pitchFamily="18" charset="0"/>
              </a:rPr>
              <a:t>21</a:t>
            </a:r>
            <a:endParaRPr lang="en-US" altLang="en-US" sz="3600" b="1" dirty="0">
              <a:solidFill>
                <a:srgbClr val="003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799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48968A-745E-439E-AF9D-E6782EA751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7">
            <a:extLst>
              <a:ext uri="{FF2B5EF4-FFF2-40B4-BE49-F238E27FC236}">
                <a16:creationId xmlns:a16="http://schemas.microsoft.com/office/drawing/2014/main" id="{EB15EC18-6C0B-476A-83F4-51E240B9948F}"/>
              </a:ext>
            </a:extLst>
          </p:cNvPr>
          <p:cNvSpPr txBox="1">
            <a:spLocks noChangeArrowheads="1"/>
          </p:cNvSpPr>
          <p:nvPr/>
        </p:nvSpPr>
        <p:spPr bwMode="auto">
          <a:xfrm>
            <a:off x="304800" y="129774"/>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600" b="1" dirty="0">
                <a:solidFill>
                  <a:srgbClr val="FF0000"/>
                </a:solidFill>
                <a:latin typeface="Times New Roman" panose="02020603050405020304" pitchFamily="18" charset="0"/>
              </a:rPr>
              <a:t>* </a:t>
            </a:r>
            <a:r>
              <a:rPr lang="en-US" altLang="vi-VN" sz="3600" b="1" dirty="0" err="1">
                <a:solidFill>
                  <a:srgbClr val="FF0000"/>
                </a:solidFill>
                <a:latin typeface="Times New Roman" panose="02020603050405020304" pitchFamily="18" charset="0"/>
              </a:rPr>
              <a:t>Hoạt</a:t>
            </a:r>
            <a:r>
              <a:rPr lang="en-US" altLang="vi-VN" sz="3600" b="1" dirty="0">
                <a:solidFill>
                  <a:srgbClr val="FF0000"/>
                </a:solidFill>
                <a:latin typeface="Times New Roman" panose="02020603050405020304" pitchFamily="18" charset="0"/>
              </a:rPr>
              <a:t> </a:t>
            </a:r>
            <a:r>
              <a:rPr lang="en-US" altLang="vi-VN" sz="3600" b="1" dirty="0" err="1">
                <a:solidFill>
                  <a:srgbClr val="FF0000"/>
                </a:solidFill>
                <a:latin typeface="Times New Roman" panose="02020603050405020304" pitchFamily="18" charset="0"/>
              </a:rPr>
              <a:t>động</a:t>
            </a:r>
            <a:r>
              <a:rPr lang="en-US" altLang="vi-VN" sz="3600" b="1" dirty="0">
                <a:solidFill>
                  <a:srgbClr val="FF0000"/>
                </a:solidFill>
                <a:latin typeface="Times New Roman" panose="02020603050405020304" pitchFamily="18" charset="0"/>
              </a:rPr>
              <a:t> 1: </a:t>
            </a:r>
            <a:r>
              <a:rPr lang="en-US" altLang="vi-VN" sz="3600" b="1" dirty="0" err="1">
                <a:solidFill>
                  <a:srgbClr val="0000FF"/>
                </a:solidFill>
                <a:latin typeface="Times New Roman" panose="02020603050405020304" pitchFamily="18" charset="0"/>
              </a:rPr>
              <a:t>Các</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bệnh</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đường</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hô</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hấp</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thường</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gặp</a:t>
            </a:r>
            <a:r>
              <a:rPr lang="en-US" altLang="vi-VN" sz="3600" b="1" dirty="0">
                <a:solidFill>
                  <a:srgbClr val="0000FF"/>
                </a:solidFill>
                <a:latin typeface="Times New Roman" panose="02020603050405020304" pitchFamily="18" charset="0"/>
              </a:rPr>
              <a:t>.</a:t>
            </a:r>
          </a:p>
        </p:txBody>
      </p:sp>
      <p:sp>
        <p:nvSpPr>
          <p:cNvPr id="11275" name="Text Box 11">
            <a:extLst>
              <a:ext uri="{FF2B5EF4-FFF2-40B4-BE49-F238E27FC236}">
                <a16:creationId xmlns:a16="http://schemas.microsoft.com/office/drawing/2014/main" id="{71E14F1D-BC14-438F-8614-8C9E3E0A6DA2}"/>
              </a:ext>
            </a:extLst>
          </p:cNvPr>
          <p:cNvSpPr txBox="1">
            <a:spLocks noChangeArrowheads="1"/>
          </p:cNvSpPr>
          <p:nvPr/>
        </p:nvSpPr>
        <p:spPr bwMode="auto">
          <a:xfrm>
            <a:off x="568039" y="1981206"/>
            <a:ext cx="82711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Em</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đã</a:t>
            </a:r>
            <a:r>
              <a:rPr lang="en-US" altLang="vi-VN" sz="2800" b="1" dirty="0">
                <a:latin typeface="Times New Roman" panose="02020603050405020304" pitchFamily="18" charset="0"/>
              </a:rPr>
              <a:t> bao </a:t>
            </a:r>
            <a:r>
              <a:rPr lang="en-US" altLang="vi-VN" sz="2800" b="1" dirty="0" err="1">
                <a:latin typeface="Times New Roman" panose="02020603050405020304" pitchFamily="18" charset="0"/>
              </a:rPr>
              <a:t>giờ</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bị</a:t>
            </a:r>
            <a:r>
              <a:rPr lang="en-US" altLang="vi-VN" sz="2800" b="1" dirty="0">
                <a:latin typeface="Times New Roman" panose="02020603050405020304" pitchFamily="18" charset="0"/>
              </a:rPr>
              <a:t> ho </a:t>
            </a:r>
            <a:r>
              <a:rPr lang="en-US" altLang="vi-VN" sz="2800" b="1" dirty="0" err="1">
                <a:latin typeface="Times New Roman" panose="02020603050405020304" pitchFamily="18" charset="0"/>
              </a:rPr>
              <a:t>và</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đau</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họng</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chưa</a:t>
            </a:r>
            <a:r>
              <a:rPr lang="en-US" altLang="vi-VN" sz="2800" b="1" dirty="0">
                <a:latin typeface="Times New Roman" panose="02020603050405020304" pitchFamily="18" charset="0"/>
              </a:rPr>
              <a:t>?</a:t>
            </a:r>
          </a:p>
        </p:txBody>
      </p:sp>
      <p:sp>
        <p:nvSpPr>
          <p:cNvPr id="11276" name="Text Box 12">
            <a:extLst>
              <a:ext uri="{FF2B5EF4-FFF2-40B4-BE49-F238E27FC236}">
                <a16:creationId xmlns:a16="http://schemas.microsoft.com/office/drawing/2014/main" id="{14D7921E-E7A4-450A-89FB-7ED2EEA617DB}"/>
              </a:ext>
            </a:extLst>
          </p:cNvPr>
          <p:cNvSpPr txBox="1">
            <a:spLocks noChangeArrowheads="1"/>
          </p:cNvSpPr>
          <p:nvPr/>
        </p:nvSpPr>
        <p:spPr bwMode="auto">
          <a:xfrm>
            <a:off x="568039" y="3009906"/>
            <a:ext cx="82711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Hãy</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nói</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cảm</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giác</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của</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em</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khi</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bị</a:t>
            </a:r>
            <a:r>
              <a:rPr lang="en-US" altLang="vi-VN" sz="2800" b="1" dirty="0">
                <a:latin typeface="Times New Roman" panose="02020603050405020304" pitchFamily="18" charset="0"/>
              </a:rPr>
              <a:t> ho </a:t>
            </a:r>
            <a:r>
              <a:rPr lang="en-US" altLang="vi-VN" sz="2800" b="1" dirty="0" err="1">
                <a:latin typeface="Times New Roman" panose="02020603050405020304" pitchFamily="18" charset="0"/>
              </a:rPr>
              <a:t>và</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đau</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họng</a:t>
            </a:r>
            <a:r>
              <a:rPr lang="en-US" altLang="vi-VN" sz="2800" b="1" dirty="0">
                <a:latin typeface="Times New Roman" panose="02020603050405020304" pitchFamily="18" charset="0"/>
              </a:rPr>
              <a:t>.</a:t>
            </a:r>
          </a:p>
        </p:txBody>
      </p:sp>
      <p:sp>
        <p:nvSpPr>
          <p:cNvPr id="11277" name="Text Box 13">
            <a:extLst>
              <a:ext uri="{FF2B5EF4-FFF2-40B4-BE49-F238E27FC236}">
                <a16:creationId xmlns:a16="http://schemas.microsoft.com/office/drawing/2014/main" id="{86F9978A-013B-4561-B5B3-49010A2DB626}"/>
              </a:ext>
            </a:extLst>
          </p:cNvPr>
          <p:cNvSpPr txBox="1">
            <a:spLocks noChangeArrowheads="1"/>
          </p:cNvSpPr>
          <p:nvPr/>
        </p:nvSpPr>
        <p:spPr bwMode="auto">
          <a:xfrm>
            <a:off x="568039" y="4038606"/>
            <a:ext cx="827116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Hãy</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kể</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tên</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các</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bệnh</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về</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đường</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hô</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hấp</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mà</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chúng</a:t>
            </a:r>
            <a:r>
              <a:rPr lang="en-US" altLang="vi-VN" sz="2800" b="1" dirty="0">
                <a:latin typeface="Times New Roman" panose="02020603050405020304" pitchFamily="18" charset="0"/>
              </a:rPr>
              <a:t> ta </a:t>
            </a:r>
            <a:r>
              <a:rPr lang="en-US" altLang="vi-VN" sz="2800" b="1" dirty="0" err="1">
                <a:latin typeface="Times New Roman" panose="02020603050405020304" pitchFamily="18" charset="0"/>
              </a:rPr>
              <a:t>thường</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gặp</a:t>
            </a:r>
            <a:r>
              <a:rPr lang="en-US" altLang="vi-VN" sz="2800" b="1" dirty="0">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271"/>
                                        </p:tgtEl>
                                        <p:attrNameLst>
                                          <p:attrName>style.visibility</p:attrName>
                                        </p:attrNameLst>
                                      </p:cBhvr>
                                      <p:to>
                                        <p:strVal val="visible"/>
                                      </p:to>
                                    </p:set>
                                    <p:anim calcmode="discrete" valueType="clr">
                                      <p:cBhvr override="childStyle">
                                        <p:cTn id="7" dur="80"/>
                                        <p:tgtEl>
                                          <p:spTgt spid="1127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271"/>
                                        </p:tgtEl>
                                        <p:attrNameLst>
                                          <p:attrName>fillcolor</p:attrName>
                                        </p:attrNameLst>
                                      </p:cBhvr>
                                      <p:tavLst>
                                        <p:tav tm="0">
                                          <p:val>
                                            <p:clrVal>
                                              <a:schemeClr val="accent2"/>
                                            </p:clrVal>
                                          </p:val>
                                        </p:tav>
                                        <p:tav tm="50000">
                                          <p:val>
                                            <p:clrVal>
                                              <a:schemeClr val="hlink"/>
                                            </p:clrVal>
                                          </p:val>
                                        </p:tav>
                                      </p:tavLst>
                                    </p:anim>
                                    <p:set>
                                      <p:cBhvr>
                                        <p:cTn id="9" dur="80"/>
                                        <p:tgtEl>
                                          <p:spTgt spid="11271"/>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1275"/>
                                        </p:tgtEl>
                                        <p:attrNameLst>
                                          <p:attrName>style.visibility</p:attrName>
                                        </p:attrNameLst>
                                      </p:cBhvr>
                                      <p:to>
                                        <p:strVal val="visible"/>
                                      </p:to>
                                    </p:set>
                                    <p:anim calcmode="discrete" valueType="clr">
                                      <p:cBhvr override="childStyle">
                                        <p:cTn id="14" dur="80"/>
                                        <p:tgtEl>
                                          <p:spTgt spid="1127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1275"/>
                                        </p:tgtEl>
                                        <p:attrNameLst>
                                          <p:attrName>fillcolor</p:attrName>
                                        </p:attrNameLst>
                                      </p:cBhvr>
                                      <p:tavLst>
                                        <p:tav tm="0">
                                          <p:val>
                                            <p:clrVal>
                                              <a:schemeClr val="accent2"/>
                                            </p:clrVal>
                                          </p:val>
                                        </p:tav>
                                        <p:tav tm="50000">
                                          <p:val>
                                            <p:clrVal>
                                              <a:schemeClr val="hlink"/>
                                            </p:clrVal>
                                          </p:val>
                                        </p:tav>
                                      </p:tavLst>
                                    </p:anim>
                                    <p:set>
                                      <p:cBhvr>
                                        <p:cTn id="16" dur="80"/>
                                        <p:tgtEl>
                                          <p:spTgt spid="11275"/>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276"/>
                                        </p:tgtEl>
                                        <p:attrNameLst>
                                          <p:attrName>style.visibility</p:attrName>
                                        </p:attrNameLst>
                                      </p:cBhvr>
                                      <p:to>
                                        <p:strVal val="visible"/>
                                      </p:to>
                                    </p:set>
                                    <p:anim calcmode="discrete" valueType="clr">
                                      <p:cBhvr override="childStyle">
                                        <p:cTn id="21" dur="80"/>
                                        <p:tgtEl>
                                          <p:spTgt spid="11276"/>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276"/>
                                        </p:tgtEl>
                                        <p:attrNameLst>
                                          <p:attrName>fillcolor</p:attrName>
                                        </p:attrNameLst>
                                      </p:cBhvr>
                                      <p:tavLst>
                                        <p:tav tm="0">
                                          <p:val>
                                            <p:clrVal>
                                              <a:schemeClr val="accent2"/>
                                            </p:clrVal>
                                          </p:val>
                                        </p:tav>
                                        <p:tav tm="50000">
                                          <p:val>
                                            <p:clrVal>
                                              <a:schemeClr val="hlink"/>
                                            </p:clrVal>
                                          </p:val>
                                        </p:tav>
                                      </p:tavLst>
                                    </p:anim>
                                    <p:set>
                                      <p:cBhvr>
                                        <p:cTn id="23" dur="80"/>
                                        <p:tgtEl>
                                          <p:spTgt spid="11276"/>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1277"/>
                                        </p:tgtEl>
                                        <p:attrNameLst>
                                          <p:attrName>style.visibility</p:attrName>
                                        </p:attrNameLst>
                                      </p:cBhvr>
                                      <p:to>
                                        <p:strVal val="visible"/>
                                      </p:to>
                                    </p:set>
                                    <p:anim calcmode="discrete" valueType="clr">
                                      <p:cBhvr override="childStyle">
                                        <p:cTn id="28" dur="80"/>
                                        <p:tgtEl>
                                          <p:spTgt spid="11277"/>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277"/>
                                        </p:tgtEl>
                                        <p:attrNameLst>
                                          <p:attrName>fillcolor</p:attrName>
                                        </p:attrNameLst>
                                      </p:cBhvr>
                                      <p:tavLst>
                                        <p:tav tm="0">
                                          <p:val>
                                            <p:clrVal>
                                              <a:schemeClr val="accent2"/>
                                            </p:clrVal>
                                          </p:val>
                                        </p:tav>
                                        <p:tav tm="50000">
                                          <p:val>
                                            <p:clrVal>
                                              <a:schemeClr val="hlink"/>
                                            </p:clrVal>
                                          </p:val>
                                        </p:tav>
                                      </p:tavLst>
                                    </p:anim>
                                    <p:set>
                                      <p:cBhvr>
                                        <p:cTn id="30" dur="80"/>
                                        <p:tgtEl>
                                          <p:spTgt spid="1127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P spid="11275" grpId="0"/>
      <p:bldP spid="11276" grpId="0"/>
      <p:bldP spid="1127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8E59C959-F74E-4720-AFE4-AA8133A8F2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22687"/>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4"/>
          <p:cNvSpPr>
            <a:spLocks noChangeArrowheads="1"/>
          </p:cNvSpPr>
          <p:nvPr/>
        </p:nvSpPr>
        <p:spPr bwMode="auto">
          <a:xfrm>
            <a:off x="1447800" y="-46909"/>
            <a:ext cx="6629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8255" algn="ctr" defTabSz="914400" rtl="0" eaLnBrk="1" fontAlgn="base" latinLnBrk="0" hangingPunct="1">
              <a:lnSpc>
                <a:spcPct val="100000"/>
              </a:lnSpc>
              <a:spcBef>
                <a:spcPct val="0"/>
              </a:spcBef>
              <a:spcAft>
                <a:spcPct val="0"/>
              </a:spcAft>
              <a:buClrTx/>
              <a:buSzTx/>
              <a:buFontTx/>
              <a:buNone/>
            </a:pPr>
            <a:r>
              <a:rPr lang="en-US" sz="4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bệnh</a:t>
            </a:r>
            <a:r>
              <a:rPr kumimoji="0" lang="en-US" sz="4000" b="1"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4000" b="1"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hô</a:t>
            </a:r>
            <a:r>
              <a:rPr kumimoji="0" lang="en-US" sz="4000" b="1"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hấp</a:t>
            </a:r>
            <a:endParaRPr kumimoji="0" lang="en-US" sz="4800" b="1"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p:txBody>
      </p:sp>
      <p:pic>
        <p:nvPicPr>
          <p:cNvPr id="1026" name="Picture 2" descr="D:\Tây Úc\hih\c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743200"/>
            <a:ext cx="2533650" cy="18097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 y="2895600"/>
            <a:ext cx="2072170" cy="584775"/>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lgn="just"/>
            <a:r>
              <a:rPr lang="en-US" sz="3200" b="1" dirty="0" err="1">
                <a:solidFill>
                  <a:srgbClr val="002060"/>
                </a:solidFill>
                <a:latin typeface="Times New Roman" panose="02020603050405020304" pitchFamily="18" charset="0"/>
                <a:cs typeface="Times New Roman" panose="02020603050405020304" pitchFamily="18" charset="0"/>
              </a:rPr>
              <a:t>Viêm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họng</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5" name="Picture 2" descr="D:\Tây Úc\hih\c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762000"/>
            <a:ext cx="2533650" cy="18097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953265"/>
            <a:ext cx="1889428" cy="584775"/>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lgn="just"/>
            <a:r>
              <a:rPr lang="en-US" sz="3200" b="1" dirty="0" err="1">
                <a:solidFill>
                  <a:srgbClr val="002060"/>
                </a:solidFill>
                <a:latin typeface="Times New Roman" panose="02020603050405020304" pitchFamily="18" charset="0"/>
                <a:cs typeface="Times New Roman" panose="02020603050405020304" pitchFamily="18" charset="0"/>
              </a:rPr>
              <a:t>Viêm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mũi</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7" name="Picture 2" descr="D:\Tây Úc\hih\c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876800"/>
            <a:ext cx="2533650" cy="18097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6714" y="5029199"/>
            <a:ext cx="1980799" cy="584775"/>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lgn="just"/>
            <a:r>
              <a:rPr lang="en-US" sz="3200" b="1" dirty="0" err="1">
                <a:solidFill>
                  <a:srgbClr val="002060"/>
                </a:solidFill>
                <a:latin typeface="Times New Roman" panose="02020603050405020304" pitchFamily="18" charset="0"/>
                <a:cs typeface="Times New Roman" panose="02020603050405020304" pitchFamily="18" charset="0"/>
              </a:rPr>
              <a:t>Viêm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phổi</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10" name="Picture 2" descr="D:\Tây Úc\hih\c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124324"/>
            <a:ext cx="2533650" cy="18097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Tây Úc\hih\c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143124"/>
            <a:ext cx="2533650" cy="18097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495800" y="1764318"/>
            <a:ext cx="2179557" cy="1077218"/>
          </a:xfrm>
          <a:prstGeom prst="rect">
            <a:avLst/>
          </a:prstGeom>
          <a:solidFill>
            <a:schemeClr val="bg1"/>
          </a:solidFill>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3200" b="1" dirty="0" err="1">
                <a:solidFill>
                  <a:srgbClr val="002060"/>
                </a:solidFill>
                <a:latin typeface="Times New Roman" panose="02020603050405020304" pitchFamily="18" charset="0"/>
                <a:cs typeface="Times New Roman" panose="02020603050405020304" pitchFamily="18" charset="0"/>
              </a:rPr>
              <a:t>Viêm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phế</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quản</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4979278" y="4260562"/>
            <a:ext cx="1661802" cy="584775"/>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lgn="just"/>
            <a:r>
              <a:rPr lang="en-US" sz="3200" b="1" dirty="0" err="1">
                <a:solidFill>
                  <a:srgbClr val="002060"/>
                </a:solidFill>
                <a:latin typeface="Times New Roman" panose="02020603050405020304" pitchFamily="18" charset="0"/>
                <a:cs typeface="Times New Roman" panose="02020603050405020304" pitchFamily="18" charset="0"/>
              </a:rPr>
              <a:t>Viêm</a:t>
            </a:r>
            <a:r>
              <a:rPr lang="en-US" sz="3200" b="1" dirty="0">
                <a:solidFill>
                  <a:srgbClr val="002060"/>
                </a:solidFill>
                <a:latin typeface="Times New Roman" panose="02020603050405020304" pitchFamily="18" charset="0"/>
                <a:cs typeface="Times New Roman" panose="02020603050405020304" pitchFamily="18" charset="0"/>
              </a:rPr>
              <a:t> tai</a:t>
            </a:r>
          </a:p>
        </p:txBody>
      </p:sp>
    </p:spTree>
    <p:extLst>
      <p:ext uri="{BB962C8B-B14F-4D97-AF65-F5344CB8AC3E}">
        <p14:creationId xmlns:p14="http://schemas.microsoft.com/office/powerpoint/2010/main" val="235241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wipe(down)">
                                      <p:cBhvr>
                                        <p:cTn id="18" dur="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par>
                                <p:cTn id="24" presetID="6" presetClass="entr" presetSubtype="16"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9"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1234.PNG"/>
          <p:cNvPicPr>
            <a:picLocks noChangeAspect="1"/>
          </p:cNvPicPr>
          <p:nvPr/>
        </p:nvPicPr>
        <p:blipFill>
          <a:blip r:embed="rId2"/>
          <a:stretch>
            <a:fillRect/>
          </a:stretch>
        </p:blipFill>
        <p:spPr>
          <a:xfrm>
            <a:off x="184730" y="3644900"/>
            <a:ext cx="4311069" cy="3136900"/>
          </a:xfrm>
          <a:prstGeom prst="rect">
            <a:avLst/>
          </a:prstGeom>
        </p:spPr>
      </p:pic>
      <p:sp>
        <p:nvSpPr>
          <p:cNvPr id="4" name="TextBox 3"/>
          <p:cNvSpPr txBox="1"/>
          <p:nvPr/>
        </p:nvSpPr>
        <p:spPr>
          <a:xfrm>
            <a:off x="512423" y="76200"/>
            <a:ext cx="7946406" cy="646331"/>
          </a:xfrm>
          <a:prstGeom prst="rect">
            <a:avLst/>
          </a:prstGeom>
          <a:noFill/>
        </p:spPr>
        <p:txBody>
          <a:bodyPr wrap="none" rtlCol="0">
            <a:spAutoFit/>
          </a:bodyPr>
          <a:lstStyle/>
          <a:p>
            <a:r>
              <a:rPr lang="en-US" sz="3600" b="1" i="1" dirty="0" err="1">
                <a:latin typeface="Times New Roman" panose="02020603050405020304" pitchFamily="18" charset="0"/>
                <a:cs typeface="Times New Roman" panose="02020603050405020304" pitchFamily="18" charset="0"/>
              </a:rPr>
              <a:t>Một</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số</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bệnh</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đường</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hô</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hấp</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thường</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gặp</a:t>
            </a:r>
            <a:r>
              <a:rPr lang="en-US" sz="3600" b="1" i="1" dirty="0">
                <a:latin typeface="Times New Roman" panose="02020603050405020304" pitchFamily="18" charset="0"/>
                <a:cs typeface="Times New Roman" panose="02020603050405020304" pitchFamily="18" charset="0"/>
              </a:rPr>
              <a:t> </a:t>
            </a:r>
          </a:p>
        </p:txBody>
      </p:sp>
      <p:pic>
        <p:nvPicPr>
          <p:cNvPr id="1027" name="Picture 1"/>
          <p:cNvPicPr>
            <a:picLocks noChangeAspect="1" noChangeArrowheads="1"/>
          </p:cNvPicPr>
          <p:nvPr/>
        </p:nvPicPr>
        <p:blipFill>
          <a:blip r:embed="rId3">
            <a:extLst>
              <a:ext uri="{28A0092B-C50C-407E-A947-70E740481C1C}">
                <a14:useLocalDpi xmlns:a14="http://schemas.microsoft.com/office/drawing/2010/main" val="0"/>
              </a:ext>
            </a:extLst>
          </a:blip>
          <a:srcRect l="64160" t="29744" r="9120" b="42308"/>
          <a:stretch>
            <a:fillRect/>
          </a:stretch>
        </p:blipFill>
        <p:spPr bwMode="auto">
          <a:xfrm>
            <a:off x="4648201" y="838200"/>
            <a:ext cx="4419600" cy="27183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956" t="30206" r="55729" b="43478"/>
          <a:stretch>
            <a:fillRect/>
          </a:stretch>
        </p:blipFill>
        <p:spPr bwMode="auto">
          <a:xfrm>
            <a:off x="184730" y="838200"/>
            <a:ext cx="4311069" cy="2667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0" y="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pic>
        <p:nvPicPr>
          <p:cNvPr id="1029" name="Picture 1"/>
          <p:cNvPicPr>
            <a:picLocks noChangeAspect="1" noChangeArrowheads="1"/>
          </p:cNvPicPr>
          <p:nvPr/>
        </p:nvPicPr>
        <p:blipFill>
          <a:blip r:embed="rId5"/>
          <a:stretch>
            <a:fillRect/>
          </a:stretch>
        </p:blipFill>
        <p:spPr bwMode="auto">
          <a:xfrm>
            <a:off x="4648201" y="3657600"/>
            <a:ext cx="4419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416464" y="2895600"/>
            <a:ext cx="2079336" cy="584775"/>
          </a:xfrm>
          <a:prstGeom prst="rect">
            <a:avLst/>
          </a:prstGeom>
          <a:solidFill>
            <a:srgbClr val="FFE9C9"/>
          </a:solidFill>
        </p:spPr>
        <p:txBody>
          <a:bodyPr wrap="square" rtlCol="0">
            <a:spAutoFit/>
          </a:bodyPr>
          <a:lstStyle/>
          <a:p>
            <a:r>
              <a:rPr lang="en-US" sz="3200" b="1" dirty="0" err="1"/>
              <a:t>Viêm</a:t>
            </a:r>
            <a:r>
              <a:rPr lang="en-US" sz="3200" b="1" dirty="0"/>
              <a:t> </a:t>
            </a:r>
            <a:r>
              <a:rPr lang="en-US" sz="3200" b="1" dirty="0" err="1"/>
              <a:t>họng</a:t>
            </a:r>
            <a:endParaRPr lang="en-US" sz="3200" b="1" dirty="0"/>
          </a:p>
        </p:txBody>
      </p:sp>
      <p:sp>
        <p:nvSpPr>
          <p:cNvPr id="12" name="TextBox 11"/>
          <p:cNvSpPr txBox="1"/>
          <p:nvPr/>
        </p:nvSpPr>
        <p:spPr>
          <a:xfrm>
            <a:off x="1600200" y="6197025"/>
            <a:ext cx="2819400" cy="584775"/>
          </a:xfrm>
          <a:prstGeom prst="rect">
            <a:avLst/>
          </a:prstGeom>
          <a:solidFill>
            <a:srgbClr val="FFE9C9"/>
          </a:solidFill>
        </p:spPr>
        <p:txBody>
          <a:bodyPr wrap="square" rtlCol="0">
            <a:spAutoFit/>
          </a:bodyPr>
          <a:lstStyle/>
          <a:p>
            <a:r>
              <a:rPr lang="en-US" sz="3200" b="1" dirty="0" err="1"/>
              <a:t>Viêm</a:t>
            </a:r>
            <a:r>
              <a:rPr lang="en-US" sz="3200" b="1" dirty="0"/>
              <a:t> </a:t>
            </a:r>
            <a:r>
              <a:rPr lang="en-US" sz="3200" b="1" dirty="0" err="1"/>
              <a:t>phế</a:t>
            </a:r>
            <a:r>
              <a:rPr lang="en-US" sz="3200" b="1" dirty="0"/>
              <a:t> </a:t>
            </a:r>
            <a:r>
              <a:rPr lang="en-US" sz="3200" b="1" dirty="0" err="1"/>
              <a:t>quản</a:t>
            </a:r>
            <a:endParaRPr lang="en-US" sz="3200" b="1" dirty="0"/>
          </a:p>
        </p:txBody>
      </p:sp>
      <p:sp>
        <p:nvSpPr>
          <p:cNvPr id="13" name="TextBox 12"/>
          <p:cNvSpPr txBox="1"/>
          <p:nvPr/>
        </p:nvSpPr>
        <p:spPr>
          <a:xfrm>
            <a:off x="7162800" y="6197025"/>
            <a:ext cx="1981200" cy="584775"/>
          </a:xfrm>
          <a:prstGeom prst="rect">
            <a:avLst/>
          </a:prstGeom>
          <a:solidFill>
            <a:srgbClr val="FFE9C9"/>
          </a:solidFill>
        </p:spPr>
        <p:txBody>
          <a:bodyPr wrap="square" rtlCol="0">
            <a:spAutoFit/>
          </a:bodyPr>
          <a:lstStyle/>
          <a:p>
            <a:r>
              <a:rPr lang="en-US" sz="3200" b="1" dirty="0" err="1"/>
              <a:t>Viêm</a:t>
            </a:r>
            <a:r>
              <a:rPr lang="en-US" sz="3200" b="1" dirty="0"/>
              <a:t> </a:t>
            </a:r>
            <a:r>
              <a:rPr lang="en-US" sz="3200" b="1" dirty="0" err="1"/>
              <a:t>phổi</a:t>
            </a:r>
            <a:endParaRPr lang="en-US" sz="3200" b="1" dirty="0"/>
          </a:p>
        </p:txBody>
      </p:sp>
      <p:sp>
        <p:nvSpPr>
          <p:cNvPr id="14" name="TextBox 13"/>
          <p:cNvSpPr txBox="1"/>
          <p:nvPr/>
        </p:nvSpPr>
        <p:spPr>
          <a:xfrm>
            <a:off x="7162800" y="2920425"/>
            <a:ext cx="1905001" cy="584775"/>
          </a:xfrm>
          <a:prstGeom prst="rect">
            <a:avLst/>
          </a:prstGeom>
          <a:solidFill>
            <a:srgbClr val="FFE9C9"/>
          </a:solidFill>
        </p:spPr>
        <p:txBody>
          <a:bodyPr wrap="square" rtlCol="0">
            <a:spAutoFit/>
          </a:bodyPr>
          <a:lstStyle/>
          <a:p>
            <a:r>
              <a:rPr lang="en-US" sz="3200" b="1" dirty="0" err="1"/>
              <a:t>Viêm</a:t>
            </a:r>
            <a:r>
              <a:rPr lang="en-US" sz="3200" b="1" dirty="0"/>
              <a:t> </a:t>
            </a:r>
            <a:r>
              <a:rPr lang="en-US" sz="3200" b="1" dirty="0" err="1"/>
              <a:t>mũi</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ox(in)">
                                      <p:cBhvr>
                                        <p:cTn id="10" dur="500"/>
                                        <p:tgtEl>
                                          <p:spTgt spid="102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4" presetClass="entr" presetSubtype="16" fill="hold" nodeType="with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box(in)">
                                      <p:cBhvr>
                                        <p:cTn id="16" dur="500"/>
                                        <p:tgtEl>
                                          <p:spTgt spid="1027"/>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par>
                                <p:cTn id="20" presetID="4" presetClass="entr" presetSubtype="16"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500"/>
                                        <p:tgtEl>
                                          <p:spTgt spid="1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par>
                                <p:cTn id="26" presetID="4" presetClass="entr" presetSubtype="16" fill="hold"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box(in)">
                                      <p:cBhvr>
                                        <p:cTn id="28" dur="500"/>
                                        <p:tgtEl>
                                          <p:spTgt spid="1029"/>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255</TotalTime>
  <Words>817</Words>
  <Application>Microsoft Office PowerPoint</Application>
  <PresentationFormat>On-screen Show (4:3)</PresentationFormat>
  <Paragraphs>95</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.VnTime</vt:lpstr>
      <vt:lpstr>Arial</vt:lpstr>
      <vt:lpstr>Calibri</vt:lpstr>
      <vt:lpstr>Calibri Light</vt:lpstr>
      <vt:lpstr>Times New Roman</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Tuan Phong</dc:creator>
  <cp:lastModifiedBy>Đào Thị Minh Phượng</cp:lastModifiedBy>
  <cp:revision>18</cp:revision>
  <dcterms:created xsi:type="dcterms:W3CDTF">2015-09-17T14:55:45Z</dcterms:created>
  <dcterms:modified xsi:type="dcterms:W3CDTF">2021-09-17T13:48:44Z</dcterms:modified>
</cp:coreProperties>
</file>