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19"/>
  </p:notesMasterIdLst>
  <p:sldIdLst>
    <p:sldId id="303" r:id="rId2"/>
    <p:sldId id="403" r:id="rId3"/>
    <p:sldId id="395" r:id="rId4"/>
    <p:sldId id="406" r:id="rId5"/>
    <p:sldId id="394" r:id="rId6"/>
    <p:sldId id="396" r:id="rId7"/>
    <p:sldId id="382" r:id="rId8"/>
    <p:sldId id="391" r:id="rId9"/>
    <p:sldId id="372" r:id="rId10"/>
    <p:sldId id="384" r:id="rId11"/>
    <p:sldId id="397" r:id="rId12"/>
    <p:sldId id="398" r:id="rId13"/>
    <p:sldId id="399" r:id="rId14"/>
    <p:sldId id="401" r:id="rId15"/>
    <p:sldId id="400" r:id="rId16"/>
    <p:sldId id="402" r:id="rId17"/>
    <p:sldId id="404" r:id="rId18"/>
  </p:sldIdLst>
  <p:sldSz cx="12192000" cy="6858000"/>
  <p:notesSz cx="6858000" cy="9144000"/>
  <p:custDataLst>
    <p:tags r:id="rId2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 initials="N" lastIdx="1" clrIdx="0">
    <p:extLst>
      <p:ext uri="{19B8F6BF-5375-455C-9EA6-DF929625EA0E}">
        <p15:presenceInfo xmlns:p15="http://schemas.microsoft.com/office/powerpoint/2012/main" userId="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FF"/>
    <a:srgbClr val="000066"/>
    <a:srgbClr val="FF0066"/>
    <a:srgbClr val="00C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4C37A-4EA9-4F55-AF10-06C1A58A5ECB}" type="datetimeFigureOut">
              <a:rPr lang="en-GB" smtClean="0"/>
              <a:t>30/09/2021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2B067-D15A-4346-B153-6ED5BA780BE0}" type="slidenum">
              <a:rPr lang="en-GB" smtClean="0"/>
              <a:t>‹#›</a:t>
            </a:fld>
            <a:endParaRPr lang="en-GB"/>
          </a:p>
        </p:txBody>
      </p:sp>
    </p:spTree>
    <p:extLst>
      <p:ext uri="{BB962C8B-B14F-4D97-AF65-F5344CB8AC3E}">
        <p14:creationId xmlns:p14="http://schemas.microsoft.com/office/powerpoint/2010/main" val="2564079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EED3849C-0DD8-4B31-ABD4-1DC5680EEDDD}"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45FD48B5-6F21-4019-99C6-BA8136970DB6}"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58242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2954F6A-073D-47D9-B376-9BBB9ADEAA9E}"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29688E10-BB79-420B-BB74-0325632FB6A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6003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6C9B867-8D80-4101-8394-7DF56237CE6B}"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5555FDEA-398A-418E-A99A-7CE978380DF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13946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C8521A98-7AFA-4D0B-9A86-004DC6F07AF9}"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E6A71294-CAE6-4F16-9D3B-0F32989D7945}"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488150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41562AF8-D501-4033-8D12-33913958E07D}"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AC202552-14CE-46C3-BB34-CFAB1DAC495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408454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66DE9-1F7E-4F4F-A9F1-BCEE9DD1601B}"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4F3B5E7-FB6D-40F5-BFAE-5361E67E222C}"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46510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829C269-3825-4455-9303-DBFE936B6BBC}"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44995C4-7D4C-472D-9B71-2F28E4E3FEEF}"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851185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935381E-E65B-44EB-9CF8-6B31684D74C2}"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E0246E9-AD8E-4244-9D4B-143D896C79E0}"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832832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935381E-E65B-44EB-9CF8-6B31684D74C2}"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E0246E9-AD8E-4244-9D4B-143D896C79E0}"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629717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935381E-E65B-44EB-9CF8-6B31684D74C2}"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E0246E9-AD8E-4244-9D4B-143D896C79E0}"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279265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935381E-E65B-44EB-9CF8-6B31684D74C2}"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E0246E9-AD8E-4244-9D4B-143D896C79E0}"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564557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935381E-E65B-44EB-9CF8-6B31684D74C2}"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E0246E9-AD8E-4244-9D4B-143D896C79E0}"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014682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49D3C9C-457D-4149-8A8F-2114F2973A4B}"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EA3C247-B746-4DB7-9E0D-D19CCD59F374}"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60561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291CAF72-EF7D-4E7E-BC44-F0CEB00CD40F}"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6E5565DE-238C-4A54-B1B4-1F371CE53739}"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981004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4E10F270-55E2-4383-9EA5-7E11421545D6}" type="datetimeFigureOut">
              <a:rPr lang="en-US" smtClean="0">
                <a:solidFill>
                  <a:prstClr val="black">
                    <a:tint val="75000"/>
                  </a:prstClr>
                </a:solidFill>
              </a:rPr>
              <a:pPr>
                <a:defRPr/>
              </a:pPr>
              <a:t>9/30/2021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AC6F4E10-2936-4675-9F4D-C22E222FDC0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98511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5FCF9FE8-5439-4EE1-885E-0F14352250B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8316242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72" r:id="rId3"/>
    <p:sldLayoutId id="2147483771" r:id="rId4"/>
    <p:sldLayoutId id="2147483770" r:id="rId5"/>
    <p:sldLayoutId id="214748376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839325" cy="73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3"/>
          <p:cNvSpPr txBox="1">
            <a:spLocks noChangeArrowheads="1"/>
          </p:cNvSpPr>
          <p:nvPr/>
        </p:nvSpPr>
        <p:spPr bwMode="auto">
          <a:xfrm>
            <a:off x="1898651" y="88901"/>
            <a:ext cx="9263063"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US" sz="3600" dirty="0" err="1">
                <a:latin typeface="Times New Roman" panose="02020603050405020304" pitchFamily="18" charset="0"/>
                <a:cs typeface="Times New Roman" panose="02020603050405020304" pitchFamily="18" charset="0"/>
                <a:sym typeface="Wingdings" panose="05000000000000000000" pitchFamily="2" charset="2"/>
              </a:rPr>
              <a:t>Trường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học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Ái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3600" dirty="0">
                <a:latin typeface="Times New Roman" panose="02020603050405020304" pitchFamily="18" charset="0"/>
                <a:cs typeface="Times New Roman" panose="02020603050405020304" pitchFamily="18" charset="0"/>
                <a:sym typeface="Wingdings" panose="05000000000000000000" pitchFamily="2" charset="2"/>
              </a:rPr>
              <a:t> A</a:t>
            </a:r>
          </a:p>
          <a:p>
            <a:pPr algn="ctr" eaLnBrk="1" hangingPunct="1"/>
            <a:r>
              <a:rPr lang="en-US" sz="5400" b="1" dirty="0" err="1">
                <a:latin typeface="Times New Roman" panose="02020603050405020304" pitchFamily="18" charset="0"/>
                <a:cs typeface="Times New Roman" panose="02020603050405020304" pitchFamily="18" charset="0"/>
                <a:sym typeface="Wingdings" panose="05000000000000000000" pitchFamily="2" charset="2"/>
              </a:rPr>
              <a:t>Bài</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giảng</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trực</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tuyến</a:t>
            </a:r>
            <a:r>
              <a:rPr lang="en-US" sz="5400" b="1" dirty="0">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a:latin typeface="Times New Roman" panose="02020603050405020304" pitchFamily="18" charset="0"/>
                <a:cs typeface="Times New Roman" panose="02020603050405020304" pitchFamily="18" charset="0"/>
                <a:sym typeface="Wingdings" panose="05000000000000000000" pitchFamily="2" charset="2"/>
              </a:rPr>
              <a:t>Lớp</a:t>
            </a:r>
            <a:r>
              <a:rPr lang="en-US" sz="5400" b="1" dirty="0">
                <a:latin typeface="Times New Roman" panose="02020603050405020304" pitchFamily="18" charset="0"/>
                <a:cs typeface="Times New Roman" panose="02020603050405020304" pitchFamily="18" charset="0"/>
                <a:sym typeface="Wingdings" panose="05000000000000000000" pitchFamily="2" charset="2"/>
              </a:rPr>
              <a:t> 3</a:t>
            </a:r>
          </a:p>
          <a:p>
            <a:pPr algn="ctr" eaLnBrk="1" hangingPunct="1"/>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Môn</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Việt</a:t>
            </a:r>
            <a:endParaRPr lang="en-US" sz="4800" dirty="0">
              <a:latin typeface="Times New Roman" panose="02020603050405020304" pitchFamily="18" charset="0"/>
              <a:cs typeface="Times New Roman" panose="02020603050405020304" pitchFamily="18" charset="0"/>
              <a:sym typeface="Wingdings" panose="05000000000000000000" pitchFamily="2" charset="2"/>
            </a:endParaRPr>
          </a:p>
          <a:p>
            <a:pPr algn="ctr" eaLnBrk="1" hangingPunct="1"/>
            <a:r>
              <a:rPr lang="en-US" sz="48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4800" dirty="0">
                <a:latin typeface="Times New Roman" panose="02020603050405020304" pitchFamily="18" charset="0"/>
                <a:cs typeface="Times New Roman" panose="02020603050405020304" pitchFamily="18" charset="0"/>
                <a:sym typeface="Wingdings" panose="05000000000000000000" pitchFamily="2" charset="2"/>
              </a:rPr>
              <a:t>:    04</a:t>
            </a:r>
          </a:p>
          <a:p>
            <a:pPr algn="ctr" eaLnBrk="1" hangingPunct="1"/>
            <a:endParaRPr lang="en-US" sz="4800" dirty="0">
              <a:latin typeface="Times New Roman" panose="02020603050405020304" pitchFamily="18" charset="0"/>
              <a:cs typeface="Times New Roman" panose="02020603050405020304" pitchFamily="18" charset="0"/>
              <a:sym typeface="Wingdings" panose="05000000000000000000" pitchFamily="2" charset="2"/>
            </a:endParaRPr>
          </a:p>
          <a:p>
            <a:pPr algn="ctr" eaLnBrk="1" hangingPunct="1"/>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Tập</a:t>
            </a:r>
            <a:r>
              <a:rPr lang="en-US" sz="6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6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Ông</a:t>
            </a:r>
            <a:r>
              <a:rPr lang="en-US" sz="6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6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ngoại</a:t>
            </a:r>
            <a:endPar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endPar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endPar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599903192"/>
      </p:ext>
    </p:extLst>
  </p:cSld>
  <p:clrMapOvr>
    <a:masterClrMapping/>
  </p:clrMapOvr>
  <mc:AlternateContent xmlns:mc="http://schemas.openxmlformats.org/markup-compatibility/2006">
    <mc:Choice xmlns:p14="http://schemas.microsoft.com/office/powerpoint/2010/main" Requires="p14">
      <p:transition spd="slow" p14:dur="2000" advTm="13534"/>
    </mc:Choice>
    <mc:Fallback>
      <p:transition spd="slow" advTm="135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A0B620B2-32A3-493C-AC2A-21C78F151C90}"/>
              </a:ext>
            </a:extLst>
          </p:cNvPr>
          <p:cNvSpPr>
            <a:spLocks noChangeArrowheads="1"/>
          </p:cNvSpPr>
          <p:nvPr/>
        </p:nvSpPr>
        <p:spPr bwMode="auto">
          <a:xfrm>
            <a:off x="3147143" y="223297"/>
            <a:ext cx="43978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mn-ea"/>
                <a:cs typeface="+mn-cs"/>
              </a:rPr>
              <a:t>Loang</a:t>
            </a:r>
            <a:r>
              <a:rPr kumimoji="0" lang="en-US" alt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9900"/>
                </a:solidFill>
                <a:effectLst/>
                <a:uLnTx/>
                <a:uFillTx/>
                <a:latin typeface="Times New Roman" panose="02020603050405020304" pitchFamily="18" charset="0"/>
                <a:ea typeface="+mn-ea"/>
                <a:cs typeface="+mn-cs"/>
              </a:rPr>
              <a:t>lổ</a:t>
            </a:r>
            <a:endParaRPr kumimoji="0" lang="vi-VN" sz="40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mn-cs"/>
              </a:rPr>
              <a:t>  </a:t>
            </a:r>
          </a:p>
        </p:txBody>
      </p:sp>
      <p:pic>
        <p:nvPicPr>
          <p:cNvPr id="7" name="Picture 1">
            <a:hlinkClick r:id="rId3" action="ppaction://hlinksldjump"/>
            <a:extLst>
              <a:ext uri="{FF2B5EF4-FFF2-40B4-BE49-F238E27FC236}">
                <a16:creationId xmlns:a16="http://schemas.microsoft.com/office/drawing/2014/main" id="{08DD742E-01C7-4CDE-A66F-84BA6317B5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20837"/>
            <a:ext cx="5803719" cy="520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a:extLst>
              <a:ext uri="{FF2B5EF4-FFF2-40B4-BE49-F238E27FC236}">
                <a16:creationId xmlns:a16="http://schemas.microsoft.com/office/drawing/2014/main" id="{A85C5539-941E-4FF9-82D6-88F7AD750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631" y="1546736"/>
            <a:ext cx="4397829" cy="491587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6819440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179298" y="2053883"/>
            <a:ext cx="6682155" cy="1569660"/>
          </a:xfrm>
          <a:prstGeom prst="rect">
            <a:avLst/>
          </a:prstGeom>
          <a:noFill/>
        </p:spPr>
        <p:txBody>
          <a:bodyPr wrap="square" rtlCol="0">
            <a:spAutoFit/>
          </a:bodyPr>
          <a:lstStyle/>
          <a:p>
            <a:r>
              <a:rPr lang="en-US" sz="9600" b="1" dirty="0" err="1">
                <a:solidFill>
                  <a:srgbClr val="C00000"/>
                </a:solidFill>
                <a:latin typeface="UTM Wedding K&amp;T" panose="02040603050506020204" pitchFamily="18" charset="0"/>
              </a:rPr>
              <a:t>Tìm</a:t>
            </a:r>
            <a:r>
              <a:rPr lang="en-US" sz="9600" b="1" dirty="0">
                <a:solidFill>
                  <a:srgbClr val="C00000"/>
                </a:solidFill>
                <a:latin typeface="UTM Wedding K&amp;T" panose="02040603050506020204" pitchFamily="18" charset="0"/>
              </a:rPr>
              <a:t> </a:t>
            </a:r>
            <a:r>
              <a:rPr lang="en-US" sz="9600" b="1" dirty="0" err="1">
                <a:solidFill>
                  <a:srgbClr val="C00000"/>
                </a:solidFill>
                <a:latin typeface="UTM Wedding K&amp;T" panose="02040603050506020204" pitchFamily="18" charset="0"/>
              </a:rPr>
              <a:t>hiểu</a:t>
            </a:r>
            <a:r>
              <a:rPr lang="en-US" sz="9600" b="1" dirty="0">
                <a:solidFill>
                  <a:srgbClr val="C00000"/>
                </a:solidFill>
                <a:latin typeface="UTM Wedding K&amp;T" panose="02040603050506020204" pitchFamily="18" charset="0"/>
              </a:rPr>
              <a:t> </a:t>
            </a:r>
            <a:r>
              <a:rPr lang="en-US" sz="9600" b="1" dirty="0" err="1">
                <a:solidFill>
                  <a:srgbClr val="C00000"/>
                </a:solidFill>
                <a:latin typeface="UTM Wedding K&amp;T" panose="02040603050506020204" pitchFamily="18" charset="0"/>
              </a:rPr>
              <a:t>bài</a:t>
            </a:r>
            <a:endParaRPr lang="en-US" sz="9600" b="1" dirty="0">
              <a:solidFill>
                <a:srgbClr val="C00000"/>
              </a:solidFill>
              <a:latin typeface="UTM Wedding K&amp;T" panose="02040603050506020204" pitchFamily="18" charset="0"/>
            </a:endParaRPr>
          </a:p>
        </p:txBody>
      </p:sp>
    </p:spTree>
    <p:extLst>
      <p:ext uri="{BB962C8B-B14F-4D97-AF65-F5344CB8AC3E}">
        <p14:creationId xmlns:p14="http://schemas.microsoft.com/office/powerpoint/2010/main" val="1974470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AutoShape 4" descr="Purple mesh"/>
          <p:cNvSpPr>
            <a:spLocks noChangeArrowheads="1"/>
          </p:cNvSpPr>
          <p:nvPr/>
        </p:nvSpPr>
        <p:spPr bwMode="blackWhite">
          <a:xfrm>
            <a:off x="-1" y="0"/>
            <a:ext cx="12192001" cy="533400"/>
          </a:xfrm>
          <a:prstGeom prst="roundRect">
            <a:avLst>
              <a:gd name="adj" fmla="val 9106"/>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defRPr/>
            </a:pPr>
            <a:r>
              <a:rPr lang="en-US" altLang="en-US" sz="4000" b="1" dirty="0" err="1">
                <a:solidFill>
                  <a:schemeClr val="bg1"/>
                </a:solidFill>
                <a:latin typeface="Times New Roman" panose="02020603050405020304" pitchFamily="18" charset="0"/>
                <a:cs typeface="Times New Roman" panose="02020603050405020304" pitchFamily="18" charset="0"/>
              </a:rPr>
              <a:t>Thứ</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tư</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ngày</a:t>
            </a:r>
            <a:r>
              <a:rPr lang="en-US" altLang="en-US" sz="4000" b="1" dirty="0">
                <a:solidFill>
                  <a:schemeClr val="bg1"/>
                </a:solidFill>
                <a:latin typeface="Times New Roman" panose="02020603050405020304" pitchFamily="18" charset="0"/>
                <a:cs typeface="Times New Roman" panose="02020603050405020304" pitchFamily="18" charset="0"/>
              </a:rPr>
              <a:t> 29 </a:t>
            </a:r>
            <a:r>
              <a:rPr lang="en-US" altLang="en-US" sz="4000" b="1" dirty="0" err="1">
                <a:solidFill>
                  <a:schemeClr val="bg1"/>
                </a:solidFill>
                <a:latin typeface="Times New Roman" panose="02020603050405020304" pitchFamily="18" charset="0"/>
                <a:cs typeface="Times New Roman" panose="02020603050405020304" pitchFamily="18" charset="0"/>
              </a:rPr>
              <a:t>tháng</a:t>
            </a:r>
            <a:r>
              <a:rPr lang="en-US" altLang="en-US" sz="4000" b="1" dirty="0">
                <a:solidFill>
                  <a:schemeClr val="bg1"/>
                </a:solidFill>
                <a:latin typeface="Times New Roman" panose="02020603050405020304" pitchFamily="18" charset="0"/>
                <a:cs typeface="Times New Roman" panose="02020603050405020304" pitchFamily="18" charset="0"/>
              </a:rPr>
              <a:t> 9 </a:t>
            </a:r>
            <a:r>
              <a:rPr lang="en-US" altLang="en-US" sz="4000" b="1" dirty="0" err="1">
                <a:solidFill>
                  <a:schemeClr val="bg1"/>
                </a:solidFill>
                <a:latin typeface="Times New Roman" panose="02020603050405020304" pitchFamily="18" charset="0"/>
                <a:cs typeface="Times New Roman" panose="02020603050405020304" pitchFamily="18" charset="0"/>
              </a:rPr>
              <a:t>năm</a:t>
            </a:r>
            <a:r>
              <a:rPr lang="en-US" altLang="en-US" sz="4000" b="1" dirty="0">
                <a:solidFill>
                  <a:schemeClr val="bg1"/>
                </a:solidFill>
                <a:latin typeface="Times New Roman" panose="02020603050405020304" pitchFamily="18" charset="0"/>
                <a:cs typeface="Times New Roman" panose="02020603050405020304" pitchFamily="18" charset="0"/>
              </a:rPr>
              <a:t> 2021</a:t>
            </a:r>
          </a:p>
        </p:txBody>
      </p:sp>
      <p:sp>
        <p:nvSpPr>
          <p:cNvPr id="5" name="Text Box 5"/>
          <p:cNvSpPr txBox="1">
            <a:spLocks noChangeArrowheads="1"/>
          </p:cNvSpPr>
          <p:nvPr/>
        </p:nvSpPr>
        <p:spPr bwMode="auto">
          <a:xfrm>
            <a:off x="4786533" y="5334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3200" b="1" u="sng" dirty="0" err="1">
                <a:latin typeface="Times New Roman" panose="02020603050405020304" pitchFamily="18" charset="0"/>
              </a:rPr>
              <a:t>Tập</a:t>
            </a:r>
            <a:r>
              <a:rPr lang="en-US" altLang="en-US" sz="3200" b="1" u="sng" dirty="0">
                <a:latin typeface="Times New Roman" panose="02020603050405020304" pitchFamily="18" charset="0"/>
              </a:rPr>
              <a:t> </a:t>
            </a:r>
            <a:r>
              <a:rPr lang="en-US" altLang="en-US" sz="3200" b="1" u="sng" dirty="0" err="1">
                <a:latin typeface="Times New Roman" panose="02020603050405020304" pitchFamily="18" charset="0"/>
              </a:rPr>
              <a:t>đọc</a:t>
            </a:r>
            <a:endParaRPr lang="en-US" altLang="en-US" sz="3200" b="1" u="sng" dirty="0">
              <a:latin typeface="Times New Roman" panose="02020603050405020304" pitchFamily="18" charset="0"/>
            </a:endParaRPr>
          </a:p>
        </p:txBody>
      </p:sp>
      <p:sp>
        <p:nvSpPr>
          <p:cNvPr id="6" name="TextBox 5"/>
          <p:cNvSpPr txBox="1"/>
          <p:nvPr/>
        </p:nvSpPr>
        <p:spPr>
          <a:xfrm>
            <a:off x="4614204" y="1053112"/>
            <a:ext cx="2402058"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cs typeface="Times New Roman" panose="02020603050405020304" pitchFamily="18" charset="0"/>
              </a:rPr>
              <a:t>Ông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ngoại</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494586" y="1457327"/>
            <a:ext cx="5697414" cy="584775"/>
          </a:xfrm>
          <a:prstGeom prst="rect">
            <a:avLst/>
          </a:prstGeom>
          <a:noFill/>
        </p:spPr>
        <p:txBody>
          <a:bodyPr wrap="square">
            <a:spAutoFit/>
          </a:bodyPr>
          <a:lstStyle/>
          <a:p>
            <a:pPr eaLnBrk="1" hangingPunct="1">
              <a:defRPr/>
            </a:pPr>
            <a:r>
              <a:rPr lang="en-US" sz="3200" dirty="0">
                <a:solidFill>
                  <a:srgbClr val="000066"/>
                </a:solidFill>
                <a:latin typeface="Times New Roman" panose="02020603050405020304" pitchFamily="18" charset="0"/>
                <a:cs typeface="Times New Roman" panose="02020603050405020304" pitchFamily="18" charset="0"/>
              </a:rPr>
              <a:t>~ </a:t>
            </a:r>
            <a:r>
              <a:rPr lang="en-US" sz="2400" dirty="0">
                <a:solidFill>
                  <a:srgbClr val="000066"/>
                </a:solidFill>
                <a:latin typeface="Times New Roman" panose="02020603050405020304" pitchFamily="18" charset="0"/>
                <a:cs typeface="Times New Roman" panose="02020603050405020304" pitchFamily="18" charset="0"/>
              </a:rPr>
              <a:t>Theo </a:t>
            </a:r>
            <a:r>
              <a:rPr lang="en-US" sz="2400" dirty="0" err="1">
                <a:solidFill>
                  <a:srgbClr val="000066"/>
                </a:solidFill>
                <a:latin typeface="Times New Roman" panose="02020603050405020304" pitchFamily="18" charset="0"/>
                <a:cs typeface="Times New Roman" panose="02020603050405020304" pitchFamily="18" charset="0"/>
              </a:rPr>
              <a:t>Nguyễn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Việt</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Bắc</a:t>
            </a:r>
            <a:r>
              <a:rPr lang="en-US" sz="2400" dirty="0">
                <a:solidFill>
                  <a:srgbClr val="000066"/>
                </a:solidFill>
                <a:latin typeface="Times New Roman" panose="02020603050405020304" pitchFamily="18" charset="0"/>
                <a:cs typeface="Times New Roman" panose="02020603050405020304" pitchFamily="18" charset="0"/>
              </a:rPr>
              <a:t> ~</a:t>
            </a:r>
          </a:p>
        </p:txBody>
      </p:sp>
      <p:sp>
        <p:nvSpPr>
          <p:cNvPr id="8" name="AutoShape 7"/>
          <p:cNvSpPr>
            <a:spLocks noChangeArrowheads="1"/>
          </p:cNvSpPr>
          <p:nvPr/>
        </p:nvSpPr>
        <p:spPr bwMode="gray">
          <a:xfrm>
            <a:off x="-1" y="1787940"/>
            <a:ext cx="2194561" cy="569912"/>
          </a:xfrm>
          <a:prstGeom prst="roundRect">
            <a:avLst>
              <a:gd name="adj" fmla="val 10889"/>
            </a:avLst>
          </a:prstGeom>
          <a:blipFill>
            <a:blip r:embed="rId3">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ln w="38100">
            <a:solidFill>
              <a:srgbClr val="990000"/>
            </a:solidFill>
            <a:round/>
            <a:headEnd/>
            <a:tailEnd/>
          </a:ln>
          <a:effectLst>
            <a:outerShdw dist="135003" dir="2928844" algn="ctr" rotWithShape="0">
              <a:srgbClr val="000000">
                <a:alpha val="50000"/>
              </a:srgbClr>
            </a:outerShdw>
          </a:effectLst>
        </p:spPr>
        <p:txBody>
          <a:bodyPr wrap="none" anchor="ct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2800" b="1" dirty="0" err="1">
                <a:solidFill>
                  <a:srgbClr val="140476"/>
                </a:solidFill>
                <a:latin typeface="Times New Roman" panose="02020603050405020304" pitchFamily="18" charset="0"/>
              </a:rPr>
              <a:t>Tìm</a:t>
            </a:r>
            <a:r>
              <a:rPr lang="en-US" altLang="en-US" sz="2800" b="1" dirty="0">
                <a:solidFill>
                  <a:srgbClr val="140476"/>
                </a:solidFill>
                <a:latin typeface="Times New Roman" panose="02020603050405020304" pitchFamily="18" charset="0"/>
              </a:rPr>
              <a:t> </a:t>
            </a:r>
            <a:r>
              <a:rPr lang="en-US" altLang="en-US" sz="2800" b="1" dirty="0" err="1">
                <a:solidFill>
                  <a:srgbClr val="140476"/>
                </a:solidFill>
                <a:latin typeface="Times New Roman" panose="02020603050405020304" pitchFamily="18" charset="0"/>
              </a:rPr>
              <a:t>hiểu</a:t>
            </a:r>
            <a:r>
              <a:rPr lang="en-US" altLang="en-US" sz="2800" b="1" dirty="0">
                <a:solidFill>
                  <a:srgbClr val="140476"/>
                </a:solidFill>
                <a:latin typeface="Times New Roman" panose="02020603050405020304" pitchFamily="18" charset="0"/>
              </a:rPr>
              <a:t> </a:t>
            </a:r>
            <a:r>
              <a:rPr lang="en-US" altLang="en-US" sz="2800" b="1" dirty="0" err="1">
                <a:solidFill>
                  <a:srgbClr val="140476"/>
                </a:solidFill>
                <a:latin typeface="Times New Roman" panose="02020603050405020304" pitchFamily="18" charset="0"/>
              </a:rPr>
              <a:t>bài</a:t>
            </a:r>
            <a:r>
              <a:rPr lang="en-US" altLang="en-US" sz="2800" b="1" dirty="0">
                <a:solidFill>
                  <a:srgbClr val="140476"/>
                </a:solidFill>
                <a:latin typeface="Times New Roman" panose="02020603050405020304" pitchFamily="18" charset="0"/>
              </a:rPr>
              <a:t>:</a:t>
            </a:r>
          </a:p>
        </p:txBody>
      </p:sp>
      <p:sp>
        <p:nvSpPr>
          <p:cNvPr id="9" name="Cloud Callout 8"/>
          <p:cNvSpPr/>
          <p:nvPr/>
        </p:nvSpPr>
        <p:spPr>
          <a:xfrm>
            <a:off x="7730200" y="1831192"/>
            <a:ext cx="4461800" cy="267286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400" dirty="0" err="1">
                <a:latin typeface="UTM Wedding K&amp;T" panose="02040603050506020204" pitchFamily="18" charset="0"/>
              </a:rPr>
              <a:t>Thảo</a:t>
            </a:r>
            <a:r>
              <a:rPr lang="en-US" sz="4400" dirty="0">
                <a:latin typeface="UTM Wedding K&amp;T" panose="02040603050506020204" pitchFamily="18" charset="0"/>
              </a:rPr>
              <a:t> </a:t>
            </a:r>
            <a:r>
              <a:rPr lang="en-US" sz="4400" dirty="0" err="1">
                <a:latin typeface="UTM Wedding K&amp;T" panose="02040603050506020204" pitchFamily="18" charset="0"/>
              </a:rPr>
              <a:t>luận</a:t>
            </a:r>
            <a:r>
              <a:rPr lang="en-US" sz="4400" dirty="0">
                <a:latin typeface="UTM Wedding K&amp;T" panose="02040603050506020204" pitchFamily="18" charset="0"/>
              </a:rPr>
              <a:t> </a:t>
            </a:r>
            <a:r>
              <a:rPr lang="en-US" sz="4400" dirty="0" err="1">
                <a:latin typeface="UTM Wedding K&amp;T" panose="02040603050506020204" pitchFamily="18" charset="0"/>
              </a:rPr>
              <a:t>nhóm</a:t>
            </a:r>
            <a:r>
              <a:rPr lang="en-US" sz="4400" dirty="0">
                <a:latin typeface="UTM Wedding K&amp;T" panose="02040603050506020204" pitchFamily="18" charset="0"/>
              </a:rPr>
              <a:t> </a:t>
            </a:r>
            <a:r>
              <a:rPr lang="en-US" sz="4400" dirty="0" err="1">
                <a:latin typeface="UTM Wedding K&amp;T" panose="02040603050506020204" pitchFamily="18" charset="0"/>
              </a:rPr>
              <a:t>đôi</a:t>
            </a:r>
            <a:r>
              <a:rPr lang="en-US" sz="4400" dirty="0">
                <a:latin typeface="UTM Wedding K&amp;T" panose="02040603050506020204" pitchFamily="18" charset="0"/>
              </a:rPr>
              <a:t> </a:t>
            </a:r>
            <a:r>
              <a:rPr lang="en-US" sz="4400" dirty="0" err="1">
                <a:latin typeface="UTM Wedding K&amp;T" panose="02040603050506020204" pitchFamily="18" charset="0"/>
              </a:rPr>
              <a:t>trả</a:t>
            </a:r>
            <a:r>
              <a:rPr lang="en-US" sz="4400" dirty="0">
                <a:latin typeface="UTM Wedding K&amp;T" panose="02040603050506020204" pitchFamily="18" charset="0"/>
              </a:rPr>
              <a:t> </a:t>
            </a:r>
            <a:r>
              <a:rPr lang="en-US" sz="4400" dirty="0" err="1">
                <a:latin typeface="UTM Wedding K&amp;T" panose="02040603050506020204" pitchFamily="18" charset="0"/>
              </a:rPr>
              <a:t>lời</a:t>
            </a:r>
            <a:r>
              <a:rPr lang="en-US" sz="4400" dirty="0">
                <a:latin typeface="UTM Wedding K&amp;T" panose="02040603050506020204" pitchFamily="18" charset="0"/>
              </a:rPr>
              <a:t> </a:t>
            </a:r>
            <a:r>
              <a:rPr lang="en-US" sz="4400" dirty="0" err="1">
                <a:latin typeface="UTM Wedding K&amp;T" panose="02040603050506020204" pitchFamily="18" charset="0"/>
              </a:rPr>
              <a:t>hai</a:t>
            </a:r>
            <a:r>
              <a:rPr lang="en-US" sz="4400" dirty="0">
                <a:latin typeface="UTM Wedding K&amp;T" panose="02040603050506020204" pitchFamily="18" charset="0"/>
              </a:rPr>
              <a:t> </a:t>
            </a:r>
            <a:r>
              <a:rPr lang="en-US" sz="4400" dirty="0" err="1">
                <a:latin typeface="UTM Wedding K&amp;T" panose="02040603050506020204" pitchFamily="18" charset="0"/>
              </a:rPr>
              <a:t>câu</a:t>
            </a:r>
            <a:r>
              <a:rPr lang="en-US" sz="4400" dirty="0">
                <a:latin typeface="UTM Wedding K&amp;T" panose="02040603050506020204" pitchFamily="18" charset="0"/>
              </a:rPr>
              <a:t> </a:t>
            </a:r>
            <a:r>
              <a:rPr lang="en-US" sz="4400" dirty="0" err="1">
                <a:latin typeface="UTM Wedding K&amp;T" panose="02040603050506020204" pitchFamily="18" charset="0"/>
              </a:rPr>
              <a:t>hỏi</a:t>
            </a:r>
            <a:r>
              <a:rPr lang="en-US" sz="4400" dirty="0">
                <a:latin typeface="UTM Wedding K&amp;T" panose="02040603050506020204" pitchFamily="18" charset="0"/>
              </a:rPr>
              <a:t> </a:t>
            </a:r>
            <a:r>
              <a:rPr lang="en-US" sz="4400" dirty="0" err="1">
                <a:latin typeface="UTM Wedding K&amp;T" panose="02040603050506020204" pitchFamily="18" charset="0"/>
              </a:rPr>
              <a:t>sau</a:t>
            </a:r>
            <a:r>
              <a:rPr lang="en-US" sz="4400" dirty="0">
                <a:latin typeface="UTM Wedding K&amp;T" panose="02040603050506020204" pitchFamily="18" charset="0"/>
              </a:rPr>
              <a:t>:</a:t>
            </a:r>
          </a:p>
        </p:txBody>
      </p:sp>
      <p:sp>
        <p:nvSpPr>
          <p:cNvPr id="10" name="TextBox 9"/>
          <p:cNvSpPr txBox="1"/>
          <p:nvPr/>
        </p:nvSpPr>
        <p:spPr>
          <a:xfrm>
            <a:off x="-1" y="2474604"/>
            <a:ext cx="7383431" cy="646331"/>
          </a:xfrm>
          <a:prstGeom prst="rect">
            <a:avLst/>
          </a:prstGeom>
          <a:noFill/>
        </p:spPr>
        <p:txBody>
          <a:bodyPr wrap="none" rtlCol="0">
            <a:spAutoFit/>
          </a:bodyPr>
          <a:lstStyle/>
          <a:p>
            <a:r>
              <a:rPr lang="en-US" sz="3600" b="1" i="1" dirty="0">
                <a:solidFill>
                  <a:srgbClr val="0070C0"/>
                </a:solidFill>
                <a:latin typeface="Times New Roman" panose="02020603050405020304" pitchFamily="18" charset="0"/>
                <a:cs typeface="Times New Roman" panose="02020603050405020304" pitchFamily="18" charset="0"/>
              </a:rPr>
              <a:t>1.  </a:t>
            </a:r>
            <a:r>
              <a:rPr lang="en-US" sz="3600" b="1" i="1" dirty="0" err="1">
                <a:solidFill>
                  <a:srgbClr val="0070C0"/>
                </a:solidFill>
                <a:latin typeface="Times New Roman" panose="02020603050405020304" pitchFamily="18" charset="0"/>
                <a:cs typeface="Times New Roman" panose="02020603050405020304" pitchFamily="18" charset="0"/>
              </a:rPr>
              <a:t>Thành</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phố</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sắp</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vào</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thu</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có</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gì</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đẹp</a:t>
            </a:r>
            <a:r>
              <a:rPr lang="en-US" sz="3600" b="1" i="1" dirty="0">
                <a:solidFill>
                  <a:srgbClr val="0070C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1" y="4881983"/>
            <a:ext cx="11221342" cy="646331"/>
          </a:xfrm>
          <a:prstGeom prst="rect">
            <a:avLst/>
          </a:prstGeom>
          <a:noFill/>
        </p:spPr>
        <p:txBody>
          <a:bodyPr wrap="none" rtlCol="0">
            <a:spAutoFit/>
          </a:bodyPr>
          <a:lstStyle/>
          <a:p>
            <a:r>
              <a:rPr lang="en-US" sz="3600" b="1" i="1" dirty="0">
                <a:solidFill>
                  <a:srgbClr val="0070C0"/>
                </a:solidFill>
                <a:latin typeface="Times New Roman" panose="02020603050405020304" pitchFamily="18" charset="0"/>
                <a:cs typeface="Times New Roman" panose="02020603050405020304" pitchFamily="18" charset="0"/>
              </a:rPr>
              <a:t>2. </a:t>
            </a:r>
            <a:r>
              <a:rPr lang="en-US" sz="3600" b="1" i="1" dirty="0" err="1">
                <a:solidFill>
                  <a:srgbClr val="0070C0"/>
                </a:solidFill>
                <a:latin typeface="Times New Roman" panose="02020603050405020304" pitchFamily="18" charset="0"/>
                <a:cs typeface="Times New Roman" panose="02020603050405020304" pitchFamily="18" charset="0"/>
              </a:rPr>
              <a:t>Ông</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ngoại</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giúp</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bạn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nhỏ</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chuẩn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bị</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đi</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học</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như</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thế</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nào</a:t>
            </a:r>
            <a:r>
              <a:rPr lang="en-US" sz="3600" b="1" i="1" dirty="0">
                <a:solidFill>
                  <a:srgbClr val="0070C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243838" y="3133013"/>
            <a:ext cx="7887287"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song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hè</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0" y="5594965"/>
            <a:ext cx="11957539"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737732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42"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randombar(horizontal)">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9" grpId="0" animBg="1"/>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p:cNvSpPr>
            <a:spLocks noChangeArrowheads="1"/>
          </p:cNvSpPr>
          <p:nvPr/>
        </p:nvSpPr>
        <p:spPr bwMode="gray">
          <a:xfrm>
            <a:off x="-8341" y="1050285"/>
            <a:ext cx="2194561" cy="569912"/>
          </a:xfrm>
          <a:prstGeom prst="roundRect">
            <a:avLst>
              <a:gd name="adj" fmla="val 10889"/>
            </a:avLst>
          </a:prstGeom>
          <a:blipFill>
            <a:blip r:embed="rId2">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a:ln w="38100">
            <a:solidFill>
              <a:srgbClr val="990000"/>
            </a:solidFill>
            <a:round/>
            <a:headEnd/>
            <a:tailEnd/>
          </a:ln>
          <a:effectLst>
            <a:outerShdw dist="135003" dir="2928844" algn="ctr" rotWithShape="0">
              <a:srgbClr val="000000">
                <a:alpha val="50000"/>
              </a:srgbClr>
            </a:outerShdw>
          </a:effectLst>
        </p:spPr>
        <p:txBody>
          <a:bodyPr wrap="none" anchor="ct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2800" b="1" dirty="0" err="1">
                <a:solidFill>
                  <a:srgbClr val="140476"/>
                </a:solidFill>
                <a:latin typeface="Times New Roman" panose="02020603050405020304" pitchFamily="18" charset="0"/>
              </a:rPr>
              <a:t>Tìm</a:t>
            </a:r>
            <a:r>
              <a:rPr lang="en-US" altLang="en-US" sz="2800" b="1" dirty="0">
                <a:solidFill>
                  <a:srgbClr val="140476"/>
                </a:solidFill>
                <a:latin typeface="Times New Roman" panose="02020603050405020304" pitchFamily="18" charset="0"/>
              </a:rPr>
              <a:t> </a:t>
            </a:r>
            <a:r>
              <a:rPr lang="en-US" altLang="en-US" sz="2800" b="1" dirty="0" err="1">
                <a:solidFill>
                  <a:srgbClr val="140476"/>
                </a:solidFill>
                <a:latin typeface="Times New Roman" panose="02020603050405020304" pitchFamily="18" charset="0"/>
              </a:rPr>
              <a:t>hiểu</a:t>
            </a:r>
            <a:r>
              <a:rPr lang="en-US" altLang="en-US" sz="2800" b="1" dirty="0">
                <a:solidFill>
                  <a:srgbClr val="140476"/>
                </a:solidFill>
                <a:latin typeface="Times New Roman" panose="02020603050405020304" pitchFamily="18" charset="0"/>
              </a:rPr>
              <a:t> </a:t>
            </a:r>
            <a:r>
              <a:rPr lang="en-US" altLang="en-US" sz="2800" b="1" dirty="0" err="1">
                <a:solidFill>
                  <a:srgbClr val="140476"/>
                </a:solidFill>
                <a:latin typeface="Times New Roman" panose="02020603050405020304" pitchFamily="18" charset="0"/>
              </a:rPr>
              <a:t>bài</a:t>
            </a:r>
            <a:r>
              <a:rPr lang="en-US" altLang="en-US" sz="2800" b="1" dirty="0">
                <a:solidFill>
                  <a:srgbClr val="140476"/>
                </a:solidFill>
                <a:latin typeface="Times New Roman" panose="02020603050405020304" pitchFamily="18" charset="0"/>
              </a:rPr>
              <a:t>:</a:t>
            </a:r>
          </a:p>
        </p:txBody>
      </p:sp>
      <p:sp>
        <p:nvSpPr>
          <p:cNvPr id="10" name="TextBox 9"/>
          <p:cNvSpPr txBox="1"/>
          <p:nvPr/>
        </p:nvSpPr>
        <p:spPr>
          <a:xfrm>
            <a:off x="-2" y="2019540"/>
            <a:ext cx="12534315" cy="523220"/>
          </a:xfrm>
          <a:prstGeom prst="rect">
            <a:avLst/>
          </a:prstGeom>
          <a:noFill/>
        </p:spPr>
        <p:txBody>
          <a:bodyPr wrap="square" rtlCol="0">
            <a:spAutoFit/>
          </a:bodyPr>
          <a:lstStyle/>
          <a:p>
            <a:r>
              <a:rPr lang="en-US" sz="2800" b="1" i="1" dirty="0">
                <a:solidFill>
                  <a:srgbClr val="0070C0"/>
                </a:solidFill>
                <a:latin typeface="Times New Roman" panose="02020603050405020304" pitchFamily="18" charset="0"/>
                <a:cs typeface="Times New Roman" panose="02020603050405020304" pitchFamily="18" charset="0"/>
              </a:rPr>
              <a:t>3. </a:t>
            </a:r>
            <a:r>
              <a:rPr lang="en-US" sz="2800" b="1" i="1" dirty="0" err="1">
                <a:solidFill>
                  <a:srgbClr val="0070C0"/>
                </a:solidFill>
                <a:latin typeface="Times New Roman" panose="02020603050405020304" pitchFamily="18" charset="0"/>
                <a:cs typeface="Times New Roman" panose="02020603050405020304" pitchFamily="18" charset="0"/>
              </a:rPr>
              <a:t>Tìm</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một</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hình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ảnh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đẹp</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mà</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em</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thích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trong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đoạn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ông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dẫn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cháu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đến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thăm</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trường</a:t>
            </a:r>
            <a:r>
              <a:rPr lang="en-US" sz="2800" b="1" i="1" dirty="0">
                <a:solidFill>
                  <a:srgbClr val="0070C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1" y="2464296"/>
            <a:ext cx="1185728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8341" y="3073286"/>
            <a:ext cx="12200341"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lang</a:t>
            </a:r>
            <a:r>
              <a:rPr lang="en-US" sz="2800" dirty="0">
                <a:latin typeface="Times New Roman" panose="02020603050405020304" pitchFamily="18" charset="0"/>
                <a:cs typeface="Times New Roman" panose="02020603050405020304" pitchFamily="18" charset="0"/>
              </a:rPr>
              <a:t> thang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r>
              <a:rPr lang="en-US" sz="28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0" y="4079096"/>
            <a:ext cx="1174474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loang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0" y="4957262"/>
            <a:ext cx="8464177" cy="523220"/>
          </a:xfrm>
          <a:prstGeom prst="rect">
            <a:avLst/>
          </a:prstGeom>
          <a:noFill/>
        </p:spPr>
        <p:txBody>
          <a:bodyPr wrap="none" rtlCol="0">
            <a:spAutoFit/>
          </a:bodyPr>
          <a:lstStyle/>
          <a:p>
            <a:r>
              <a:rPr lang="en-US" sz="2800" b="1" i="1" dirty="0">
                <a:solidFill>
                  <a:srgbClr val="0070C0"/>
                </a:solidFill>
                <a:latin typeface="Times New Roman" panose="02020603050405020304" pitchFamily="18" charset="0"/>
                <a:cs typeface="Times New Roman" panose="02020603050405020304" pitchFamily="18" charset="0"/>
              </a:rPr>
              <a:t>4. </a:t>
            </a:r>
            <a:r>
              <a:rPr lang="en-US" sz="2800" b="1" i="1" dirty="0" err="1">
                <a:solidFill>
                  <a:srgbClr val="0070C0"/>
                </a:solidFill>
                <a:latin typeface="Times New Roman" panose="02020603050405020304" pitchFamily="18" charset="0"/>
                <a:cs typeface="Times New Roman" panose="02020603050405020304" pitchFamily="18" charset="0"/>
              </a:rPr>
              <a:t>Vì</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sao</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bạn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nhỏ</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gọi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ông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ngoại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là</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người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thầy</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đầu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tiên</a:t>
            </a:r>
            <a:r>
              <a:rPr lang="en-US" sz="2800" b="1" i="1" dirty="0">
                <a:solidFill>
                  <a:srgbClr val="0070C0"/>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56268" y="5480482"/>
            <a:ext cx="11744746"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408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ircle(in)">
                                      <p:cBhvr>
                                        <p:cTn id="5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AutoShape 4" descr="Purple mesh"/>
          <p:cNvSpPr>
            <a:spLocks noChangeArrowheads="1"/>
          </p:cNvSpPr>
          <p:nvPr/>
        </p:nvSpPr>
        <p:spPr bwMode="blackWhite">
          <a:xfrm>
            <a:off x="1" y="0"/>
            <a:ext cx="12192000" cy="533400"/>
          </a:xfrm>
          <a:prstGeom prst="roundRect">
            <a:avLst>
              <a:gd name="adj" fmla="val 9106"/>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altLang="en-US" sz="4000" b="1" dirty="0" err="1">
                <a:solidFill>
                  <a:schemeClr val="tx2"/>
                </a:solidFill>
                <a:latin typeface="Times New Roman" panose="02020603050405020304" pitchFamily="18" charset="0"/>
                <a:cs typeface="Times New Roman" panose="02020603050405020304" pitchFamily="18" charset="0"/>
              </a:rPr>
              <a:t>Thứ</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tư</a:t>
            </a:r>
            <a:r>
              <a:rPr lang="en-US" altLang="en-US" sz="4000" b="1" dirty="0">
                <a:solidFill>
                  <a:schemeClr val="tx2"/>
                </a:solidFill>
                <a:latin typeface="Times New Roman" panose="02020603050405020304" pitchFamily="18" charset="0"/>
                <a:cs typeface="Times New Roman" panose="02020603050405020304" pitchFamily="18" charset="0"/>
              </a:rPr>
              <a:t> </a:t>
            </a:r>
            <a:r>
              <a:rPr lang="en-US" altLang="en-US" sz="4000" b="1" dirty="0" err="1">
                <a:solidFill>
                  <a:schemeClr val="tx2"/>
                </a:solidFill>
                <a:latin typeface="Times New Roman" panose="02020603050405020304" pitchFamily="18" charset="0"/>
                <a:cs typeface="Times New Roman" panose="02020603050405020304" pitchFamily="18" charset="0"/>
              </a:rPr>
              <a:t>ngày</a:t>
            </a:r>
            <a:r>
              <a:rPr lang="en-US" altLang="en-US" sz="4000" b="1" dirty="0">
                <a:solidFill>
                  <a:schemeClr val="tx2"/>
                </a:solidFill>
                <a:latin typeface="Times New Roman" panose="02020603050405020304" pitchFamily="18" charset="0"/>
                <a:cs typeface="Times New Roman" panose="02020603050405020304" pitchFamily="18" charset="0"/>
              </a:rPr>
              <a:t> 29 </a:t>
            </a:r>
            <a:r>
              <a:rPr lang="en-US" altLang="en-US" sz="4000" b="1" dirty="0" err="1">
                <a:solidFill>
                  <a:schemeClr val="tx2"/>
                </a:solidFill>
                <a:latin typeface="Times New Roman" panose="02020603050405020304" pitchFamily="18" charset="0"/>
                <a:cs typeface="Times New Roman" panose="02020603050405020304" pitchFamily="18" charset="0"/>
              </a:rPr>
              <a:t>tháng</a:t>
            </a:r>
            <a:r>
              <a:rPr lang="en-US" altLang="en-US" sz="4000" b="1" dirty="0">
                <a:solidFill>
                  <a:schemeClr val="tx2"/>
                </a:solidFill>
                <a:latin typeface="Times New Roman" panose="02020603050405020304" pitchFamily="18" charset="0"/>
                <a:cs typeface="Times New Roman" panose="02020603050405020304" pitchFamily="18" charset="0"/>
              </a:rPr>
              <a:t> 9 </a:t>
            </a:r>
            <a:r>
              <a:rPr lang="en-US" altLang="en-US" sz="4000" b="1" dirty="0" err="1">
                <a:solidFill>
                  <a:schemeClr val="tx2"/>
                </a:solidFill>
                <a:latin typeface="Times New Roman" panose="02020603050405020304" pitchFamily="18" charset="0"/>
                <a:cs typeface="Times New Roman" panose="02020603050405020304" pitchFamily="18" charset="0"/>
              </a:rPr>
              <a:t>năm</a:t>
            </a:r>
            <a:r>
              <a:rPr lang="en-US" altLang="en-US" sz="4000" b="1" dirty="0">
                <a:solidFill>
                  <a:schemeClr val="tx2"/>
                </a:solidFill>
                <a:latin typeface="Times New Roman" panose="02020603050405020304" pitchFamily="18" charset="0"/>
                <a:cs typeface="Times New Roman" panose="02020603050405020304" pitchFamily="18" charset="0"/>
              </a:rPr>
              <a:t> 2021</a:t>
            </a:r>
          </a:p>
        </p:txBody>
      </p:sp>
      <p:sp>
        <p:nvSpPr>
          <p:cNvPr id="5" name="Text Box 5"/>
          <p:cNvSpPr txBox="1">
            <a:spLocks noChangeArrowheads="1"/>
          </p:cNvSpPr>
          <p:nvPr/>
        </p:nvSpPr>
        <p:spPr bwMode="auto">
          <a:xfrm>
            <a:off x="4786533" y="5334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3200" b="1" u="sng" dirty="0" err="1">
                <a:latin typeface="Times New Roman" panose="02020603050405020304" pitchFamily="18" charset="0"/>
              </a:rPr>
              <a:t>Tập</a:t>
            </a:r>
            <a:r>
              <a:rPr lang="en-US" altLang="en-US" sz="3200" b="1" u="sng" dirty="0">
                <a:latin typeface="Times New Roman" panose="02020603050405020304" pitchFamily="18" charset="0"/>
              </a:rPr>
              <a:t> </a:t>
            </a:r>
            <a:r>
              <a:rPr lang="en-US" altLang="en-US" sz="3200" b="1" u="sng" dirty="0" err="1">
                <a:latin typeface="Times New Roman" panose="02020603050405020304" pitchFamily="18" charset="0"/>
              </a:rPr>
              <a:t>đọc</a:t>
            </a:r>
            <a:endParaRPr lang="en-US" altLang="en-US" sz="3200" b="1" u="sng" dirty="0">
              <a:latin typeface="Times New Roman" panose="02020603050405020304" pitchFamily="18" charset="0"/>
            </a:endParaRPr>
          </a:p>
        </p:txBody>
      </p:sp>
      <p:sp>
        <p:nvSpPr>
          <p:cNvPr id="6" name="TextBox 5"/>
          <p:cNvSpPr txBox="1"/>
          <p:nvPr/>
        </p:nvSpPr>
        <p:spPr>
          <a:xfrm>
            <a:off x="4614204" y="1066800"/>
            <a:ext cx="2402058"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cs typeface="Times New Roman" panose="02020603050405020304" pitchFamily="18" charset="0"/>
              </a:rPr>
              <a:t>Ông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ngoại</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494586" y="1541733"/>
            <a:ext cx="5697414" cy="584775"/>
          </a:xfrm>
          <a:prstGeom prst="rect">
            <a:avLst/>
          </a:prstGeom>
          <a:noFill/>
        </p:spPr>
        <p:txBody>
          <a:bodyPr wrap="square">
            <a:spAutoFit/>
          </a:bodyPr>
          <a:lstStyle/>
          <a:p>
            <a:pPr eaLnBrk="1" hangingPunct="1">
              <a:defRPr/>
            </a:pPr>
            <a:r>
              <a:rPr lang="en-US" sz="3200" dirty="0">
                <a:solidFill>
                  <a:srgbClr val="000066"/>
                </a:solidFill>
                <a:latin typeface="Times New Roman" panose="02020603050405020304" pitchFamily="18" charset="0"/>
                <a:cs typeface="Times New Roman" panose="02020603050405020304" pitchFamily="18" charset="0"/>
              </a:rPr>
              <a:t>~ </a:t>
            </a:r>
            <a:r>
              <a:rPr lang="en-US" sz="2400" dirty="0">
                <a:solidFill>
                  <a:srgbClr val="000066"/>
                </a:solidFill>
                <a:latin typeface="Times New Roman" panose="02020603050405020304" pitchFamily="18" charset="0"/>
                <a:cs typeface="Times New Roman" panose="02020603050405020304" pitchFamily="18" charset="0"/>
              </a:rPr>
              <a:t>Theo </a:t>
            </a:r>
            <a:r>
              <a:rPr lang="en-US" sz="2400" dirty="0" err="1">
                <a:solidFill>
                  <a:srgbClr val="000066"/>
                </a:solidFill>
                <a:latin typeface="Times New Roman" panose="02020603050405020304" pitchFamily="18" charset="0"/>
                <a:cs typeface="Times New Roman" panose="02020603050405020304" pitchFamily="18" charset="0"/>
              </a:rPr>
              <a:t>Nguyễn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Việt</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Bắc</a:t>
            </a:r>
            <a:r>
              <a:rPr lang="en-US" sz="2400" dirty="0">
                <a:solidFill>
                  <a:srgbClr val="000066"/>
                </a:solidFill>
                <a:latin typeface="Times New Roman" panose="02020603050405020304" pitchFamily="18" charset="0"/>
                <a:cs typeface="Times New Roman" panose="02020603050405020304" pitchFamily="18" charset="0"/>
              </a:rPr>
              <a:t> ~</a:t>
            </a:r>
          </a:p>
        </p:txBody>
      </p:sp>
      <p:sp>
        <p:nvSpPr>
          <p:cNvPr id="13" name="Horizontal Scroll 12"/>
          <p:cNvSpPr/>
          <p:nvPr/>
        </p:nvSpPr>
        <p:spPr>
          <a:xfrm>
            <a:off x="806304" y="2405575"/>
            <a:ext cx="11024384" cy="4452425"/>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lòng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yêu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chăm</a:t>
            </a:r>
            <a:r>
              <a:rPr lang="en-US" sz="4800" dirty="0">
                <a:latin typeface="Times New Roman" panose="02020603050405020304" pitchFamily="18" charset="0"/>
                <a:cs typeface="Times New Roman" panose="02020603050405020304" pitchFamily="18" charset="0"/>
              </a:rPr>
              <a:t> lo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con </a:t>
            </a:r>
            <a:r>
              <a:rPr lang="en-US" sz="4800" dirty="0" err="1">
                <a:latin typeface="Times New Roman" panose="02020603050405020304" pitchFamily="18" charset="0"/>
                <a:cs typeface="Times New Roman" panose="02020603050405020304" pitchFamily="18" charset="0"/>
              </a:rPr>
              <a:t>cháu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cháu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ông</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thầy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đầu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cháu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trước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cửa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a:t>
            </a:r>
          </a:p>
        </p:txBody>
      </p:sp>
      <p:sp>
        <p:nvSpPr>
          <p:cNvPr id="2" name="TextBox 1"/>
          <p:cNvSpPr txBox="1"/>
          <p:nvPr/>
        </p:nvSpPr>
        <p:spPr>
          <a:xfrm>
            <a:off x="4482977" y="1987955"/>
            <a:ext cx="2803973" cy="830997"/>
          </a:xfrm>
          <a:prstGeom prst="rect">
            <a:avLst/>
          </a:prstGeom>
          <a:noFill/>
        </p:spPr>
        <p:txBody>
          <a:bodyPr wrap="none" rtlCol="0">
            <a:spAutoFit/>
          </a:bodyPr>
          <a:lstStyle/>
          <a:p>
            <a:r>
              <a:rPr lang="en-US" sz="4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sz="4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40005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42"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88788" y="2096086"/>
            <a:ext cx="5202835" cy="1569660"/>
          </a:xfrm>
          <a:prstGeom prst="rect">
            <a:avLst/>
          </a:prstGeom>
          <a:noFill/>
        </p:spPr>
        <p:txBody>
          <a:bodyPr wrap="none" rtlCol="0">
            <a:spAutoFit/>
          </a:bodyPr>
          <a:lstStyle/>
          <a:p>
            <a:r>
              <a:rPr lang="en-US" sz="9600" b="1" dirty="0" err="1">
                <a:solidFill>
                  <a:srgbClr val="C00000"/>
                </a:solidFill>
                <a:latin typeface="UTM Wedding K&amp;T" panose="02040603050506020204" pitchFamily="18" charset="0"/>
              </a:rPr>
              <a:t>Luyện</a:t>
            </a:r>
            <a:r>
              <a:rPr lang="en-US" sz="9600" b="1" dirty="0">
                <a:solidFill>
                  <a:srgbClr val="C00000"/>
                </a:solidFill>
                <a:latin typeface="UTM Wedding K&amp;T" panose="02040603050506020204" pitchFamily="18" charset="0"/>
              </a:rPr>
              <a:t> </a:t>
            </a:r>
            <a:r>
              <a:rPr lang="en-US" sz="9600" b="1" dirty="0" err="1">
                <a:solidFill>
                  <a:srgbClr val="C00000"/>
                </a:solidFill>
                <a:latin typeface="UTM Wedding K&amp;T" panose="02040603050506020204" pitchFamily="18" charset="0"/>
              </a:rPr>
              <a:t>đọc</a:t>
            </a:r>
            <a:r>
              <a:rPr lang="en-US" sz="9600" b="1" dirty="0">
                <a:solidFill>
                  <a:srgbClr val="C00000"/>
                </a:solidFill>
                <a:latin typeface="UTM Wedding K&amp;T" panose="02040603050506020204" pitchFamily="18" charset="0"/>
              </a:rPr>
              <a:t> </a:t>
            </a:r>
            <a:r>
              <a:rPr lang="en-US" sz="9600" b="1" dirty="0" err="1">
                <a:solidFill>
                  <a:srgbClr val="C00000"/>
                </a:solidFill>
                <a:latin typeface="UTM Wedding K&amp;T" panose="02040603050506020204" pitchFamily="18" charset="0"/>
              </a:rPr>
              <a:t>lại</a:t>
            </a:r>
            <a:endParaRPr lang="en-US" sz="9600" b="1" dirty="0">
              <a:solidFill>
                <a:srgbClr val="C00000"/>
              </a:solidFill>
              <a:latin typeface="UTM Wedding K&amp;T" panose="02040603050506020204" pitchFamily="18" charset="0"/>
            </a:endParaRPr>
          </a:p>
        </p:txBody>
      </p:sp>
    </p:spTree>
    <p:extLst>
      <p:ext uri="{BB962C8B-B14F-4D97-AF65-F5344CB8AC3E}">
        <p14:creationId xmlns:p14="http://schemas.microsoft.com/office/powerpoint/2010/main" val="1105566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84739" y="1561514"/>
            <a:ext cx="9959926" cy="3477875"/>
          </a:xfrm>
          <a:prstGeom prst="rect">
            <a:avLst/>
          </a:prstGeom>
          <a:noFill/>
        </p:spPr>
        <p:txBody>
          <a:bodyPr wrap="square" rtlCol="0">
            <a:spAutoFit/>
          </a:bodyPr>
          <a:lstStyle/>
          <a:p>
            <a:r>
              <a:rPr lang="en-US" sz="4400" dirty="0" err="1">
                <a:solidFill>
                  <a:schemeClr val="bg1"/>
                </a:solidFill>
                <a:latin typeface="Times New Roman" panose="02020603050405020304" pitchFamily="18" charset="0"/>
                <a:cs typeface="Times New Roman" panose="02020603050405020304" pitchFamily="18" charset="0"/>
              </a:rPr>
              <a:t>Thành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phố</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sắp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cơn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nóng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mùa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hè</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nhường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chỗ</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luồng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mát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dịu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mỗi</a:t>
            </a:r>
            <a:r>
              <a:rPr lang="en-US" sz="4400" dirty="0">
                <a:solidFill>
                  <a:schemeClr val="bg1"/>
                </a:solidFill>
                <a:latin typeface="Times New Roman" panose="02020603050405020304" pitchFamily="18" charset="0"/>
                <a:cs typeface="Times New Roman" panose="02020603050405020304" pitchFamily="18" charset="0"/>
              </a:rPr>
              <a:t> sang. </a:t>
            </a:r>
            <a:r>
              <a:rPr lang="en-US" sz="4400" dirty="0" err="1">
                <a:solidFill>
                  <a:schemeClr val="bg1"/>
                </a:solidFill>
                <a:latin typeface="Times New Roman" panose="02020603050405020304" pitchFamily="18" charset="0"/>
                <a:cs typeface="Times New Roman" panose="02020603050405020304" pitchFamily="18" charset="0"/>
              </a:rPr>
              <a:t>Trời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ngắt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cao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như</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dòng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sông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trôi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lặng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lẽ</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giữa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ngọn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cây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hè</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phố</a:t>
            </a:r>
            <a:r>
              <a:rPr lang="en-US" sz="44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83584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extBox 1"/>
          <p:cNvSpPr txBox="1"/>
          <p:nvPr/>
        </p:nvSpPr>
        <p:spPr>
          <a:xfrm>
            <a:off x="506436" y="865067"/>
            <a:ext cx="11099410" cy="5632311"/>
          </a:xfrm>
          <a:prstGeom prst="rect">
            <a:avLst/>
          </a:prstGeom>
          <a:noFill/>
        </p:spPr>
        <p:txBody>
          <a:bodyPr wrap="square" rtlCol="0">
            <a:spAutoFit/>
          </a:bodyPr>
          <a:lstStyle/>
          <a:p>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Em</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hãy</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đọc</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diễn</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cảm</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bài</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tập</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đọc</a:t>
            </a:r>
            <a:r>
              <a:rPr lang="en-US" sz="6000" dirty="0">
                <a:solidFill>
                  <a:srgbClr val="0000CC"/>
                </a:solidFill>
                <a:latin typeface="Times New Roman" panose="02020603050405020304" pitchFamily="18" charset="0"/>
                <a:cs typeface="Times New Roman" panose="02020603050405020304" pitchFamily="18" charset="0"/>
              </a:rPr>
              <a:t>.</a:t>
            </a:r>
          </a:p>
          <a:p>
            <a:pPr marL="571500" indent="-571500">
              <a:buFontTx/>
              <a:buChar char="-"/>
            </a:pPr>
            <a:r>
              <a:rPr lang="en-US" sz="6000" dirty="0" err="1">
                <a:solidFill>
                  <a:srgbClr val="0000CC"/>
                </a:solidFill>
                <a:latin typeface="Times New Roman" panose="02020603050405020304" pitchFamily="18" charset="0"/>
                <a:cs typeface="Times New Roman" panose="02020603050405020304" pitchFamily="18" charset="0"/>
              </a:rPr>
              <a:t>Tìm</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những</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bài</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thơ</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bài</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hát</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câu</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chuyện</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nói</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về</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tình</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cảm</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của</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ông</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cháu</a:t>
            </a:r>
            <a:r>
              <a:rPr lang="en-US" sz="6000" dirty="0">
                <a:solidFill>
                  <a:srgbClr val="0000CC"/>
                </a:solidFill>
                <a:latin typeface="Times New Roman" panose="02020603050405020304" pitchFamily="18" charset="0"/>
                <a:cs typeface="Times New Roman" panose="02020603050405020304" pitchFamily="18" charset="0"/>
              </a:rPr>
              <a:t>.</a:t>
            </a:r>
          </a:p>
          <a:p>
            <a:pPr marL="571500" indent="-571500">
              <a:buFontTx/>
              <a:buChar char="-"/>
            </a:pPr>
            <a:r>
              <a:rPr lang="en-US" sz="6000" dirty="0" err="1">
                <a:solidFill>
                  <a:srgbClr val="0000CC"/>
                </a:solidFill>
                <a:latin typeface="Times New Roman" panose="02020603050405020304" pitchFamily="18" charset="0"/>
                <a:cs typeface="Times New Roman" panose="02020603050405020304" pitchFamily="18" charset="0"/>
              </a:rPr>
              <a:t>Chuẩn</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bị</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bài</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tập</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đọc</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Người</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lính</a:t>
            </a:r>
            <a:r>
              <a:rPr lang="en-US" sz="6000" dirty="0">
                <a:solidFill>
                  <a:srgbClr val="0000CC"/>
                </a:solidFill>
                <a:latin typeface="Times New Roman" panose="02020603050405020304" pitchFamily="18" charset="0"/>
                <a:cs typeface="Times New Roman" panose="02020603050405020304" pitchFamily="18" charset="0"/>
              </a:rPr>
              <a:t> </a:t>
            </a:r>
            <a:r>
              <a:rPr lang="en-US" sz="6000">
                <a:solidFill>
                  <a:srgbClr val="0000CC"/>
                </a:solidFill>
                <a:latin typeface="Times New Roman" panose="02020603050405020304" pitchFamily="18" charset="0"/>
                <a:cs typeface="Times New Roman" panose="02020603050405020304" pitchFamily="18" charset="0"/>
              </a:rPr>
              <a:t>dũng</a:t>
            </a:r>
            <a:r>
              <a:rPr lang="en-US" sz="6000" dirty="0">
                <a:solidFill>
                  <a:srgbClr val="0000CC"/>
                </a:solidFill>
                <a:latin typeface="Times New Roman" panose="02020603050405020304" pitchFamily="18" charset="0"/>
                <a:cs typeface="Times New Roman" panose="02020603050405020304" pitchFamily="18" charset="0"/>
              </a:rPr>
              <a:t> </a:t>
            </a:r>
            <a:r>
              <a:rPr lang="en-US" sz="6000" dirty="0" err="1">
                <a:solidFill>
                  <a:srgbClr val="0000CC"/>
                </a:solidFill>
                <a:latin typeface="Times New Roman" panose="02020603050405020304" pitchFamily="18" charset="0"/>
                <a:cs typeface="Times New Roman" panose="02020603050405020304" pitchFamily="18" charset="0"/>
              </a:rPr>
              <a:t>cảm</a:t>
            </a:r>
            <a:r>
              <a:rPr lang="en-US" sz="60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202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rot="19929079">
            <a:off x="2273153" y="2307158"/>
            <a:ext cx="9510883" cy="1569660"/>
          </a:xfrm>
          <a:prstGeom prst="rect">
            <a:avLst/>
          </a:prstGeom>
          <a:noFill/>
        </p:spPr>
        <p:txBody>
          <a:bodyPr wrap="square" lIns="91440" tIns="45720" rIns="91440" bIns="45720">
            <a:spAutoFit/>
          </a:bodyPr>
          <a:lstStyle/>
          <a:p>
            <a:pPr algn="ctr"/>
            <a:r>
              <a:rPr lang="en-US" sz="9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TẬP LÀM CA SĨ</a:t>
            </a:r>
          </a:p>
        </p:txBody>
      </p:sp>
    </p:spTree>
    <p:extLst>
      <p:ext uri="{BB962C8B-B14F-4D97-AF65-F5344CB8AC3E}">
        <p14:creationId xmlns:p14="http://schemas.microsoft.com/office/powerpoint/2010/main" val="294181564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ĐẦU TIÊN ĐI HỌC - Karaoke - Nhạc Karaoke Thiếu Nhi Beat Chuẩn Dành Cho Bé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0019"/>
            <a:ext cx="12192000" cy="6858000"/>
          </a:xfrm>
          <a:prstGeom prst="rect">
            <a:avLst/>
          </a:prstGeom>
        </p:spPr>
      </p:pic>
      <p:sp>
        <p:nvSpPr>
          <p:cNvPr id="4" name="TextBox 3"/>
          <p:cNvSpPr txBox="1"/>
          <p:nvPr/>
        </p:nvSpPr>
        <p:spPr>
          <a:xfrm>
            <a:off x="0" y="2125352"/>
            <a:ext cx="7576457" cy="923330"/>
          </a:xfrm>
          <a:prstGeom prst="rect">
            <a:avLst/>
          </a:prstGeom>
          <a:noFill/>
        </p:spPr>
        <p:txBody>
          <a:bodyPr wrap="square" rtlCol="0">
            <a:spAutoFit/>
          </a:bodyPr>
          <a:lstStyle/>
          <a:p>
            <a:r>
              <a:rPr lang="en-US" sz="5400" dirty="0" err="1">
                <a:solidFill>
                  <a:srgbClr val="FFFF00"/>
                </a:solidFill>
                <a:latin typeface="Segoe Print" panose="02000600000000000000" pitchFamily="2" charset="0"/>
                <a:cs typeface="Times New Roman" panose="02020603050405020304" pitchFamily="18" charset="0"/>
              </a:rPr>
              <a:t>Ngày</a:t>
            </a:r>
            <a:r>
              <a:rPr lang="en-US" sz="5400" dirty="0">
                <a:solidFill>
                  <a:srgbClr val="FFFF00"/>
                </a:solidFill>
                <a:latin typeface="Segoe Print" panose="02000600000000000000" pitchFamily="2" charset="0"/>
                <a:cs typeface="Times New Roman" panose="02020603050405020304" pitchFamily="18" charset="0"/>
              </a:rPr>
              <a:t> </a:t>
            </a:r>
            <a:r>
              <a:rPr lang="en-US" sz="5400" dirty="0" err="1">
                <a:solidFill>
                  <a:srgbClr val="FFFF00"/>
                </a:solidFill>
                <a:latin typeface="Segoe Print" panose="02000600000000000000" pitchFamily="2" charset="0"/>
                <a:cs typeface="Times New Roman" panose="02020603050405020304" pitchFamily="18" charset="0"/>
              </a:rPr>
              <a:t>đầu</a:t>
            </a:r>
            <a:r>
              <a:rPr lang="en-US" sz="5400" dirty="0">
                <a:solidFill>
                  <a:srgbClr val="FFFF00"/>
                </a:solidFill>
                <a:latin typeface="Segoe Print" panose="02000600000000000000" pitchFamily="2" charset="0"/>
                <a:cs typeface="Times New Roman" panose="02020603050405020304" pitchFamily="18" charset="0"/>
              </a:rPr>
              <a:t> </a:t>
            </a:r>
            <a:r>
              <a:rPr lang="en-US" sz="5400" dirty="0" err="1">
                <a:solidFill>
                  <a:srgbClr val="FFFF00"/>
                </a:solidFill>
                <a:latin typeface="Segoe Print" panose="02000600000000000000" pitchFamily="2" charset="0"/>
                <a:cs typeface="Times New Roman" panose="02020603050405020304" pitchFamily="18" charset="0"/>
              </a:rPr>
              <a:t>tiên</a:t>
            </a:r>
            <a:r>
              <a:rPr lang="en-US" sz="5400" dirty="0">
                <a:solidFill>
                  <a:srgbClr val="FFFF00"/>
                </a:solidFill>
                <a:latin typeface="Segoe Print" panose="02000600000000000000" pitchFamily="2" charset="0"/>
                <a:cs typeface="Times New Roman" panose="02020603050405020304" pitchFamily="18" charset="0"/>
              </a:rPr>
              <a:t> </a:t>
            </a:r>
            <a:r>
              <a:rPr lang="en-US" sz="5400" dirty="0" err="1">
                <a:solidFill>
                  <a:srgbClr val="FFFF00"/>
                </a:solidFill>
                <a:latin typeface="Segoe Print" panose="02000600000000000000" pitchFamily="2" charset="0"/>
                <a:cs typeface="Times New Roman" panose="02020603050405020304" pitchFamily="18" charset="0"/>
              </a:rPr>
              <a:t>đi</a:t>
            </a:r>
            <a:r>
              <a:rPr lang="en-US" sz="5400" dirty="0">
                <a:solidFill>
                  <a:srgbClr val="FFFF00"/>
                </a:solidFill>
                <a:latin typeface="Segoe Print" panose="02000600000000000000" pitchFamily="2" charset="0"/>
                <a:cs typeface="Times New Roman" panose="02020603050405020304" pitchFamily="18" charset="0"/>
              </a:rPr>
              <a:t> </a:t>
            </a:r>
            <a:r>
              <a:rPr lang="en-US" sz="5400" dirty="0" err="1">
                <a:solidFill>
                  <a:srgbClr val="FFFF00"/>
                </a:solidFill>
                <a:latin typeface="Segoe Print" panose="02000600000000000000" pitchFamily="2" charset="0"/>
                <a:cs typeface="Times New Roman" panose="02020603050405020304" pitchFamily="18" charset="0"/>
              </a:rPr>
              <a:t>học</a:t>
            </a:r>
            <a:endParaRPr lang="en-US" sz="5400" dirty="0">
              <a:solidFill>
                <a:srgbClr val="FFFF00"/>
              </a:solidFill>
              <a:latin typeface="Segoe Print" panose="02000600000000000000" pitchFamily="2" charset="0"/>
              <a:cs typeface="Times New Roman" panose="02020603050405020304" pitchFamily="18" charset="0"/>
            </a:endParaRPr>
          </a:p>
        </p:txBody>
      </p:sp>
    </p:spTree>
    <p:extLst>
      <p:ext uri="{BB962C8B-B14F-4D97-AF65-F5344CB8AC3E}">
        <p14:creationId xmlns:p14="http://schemas.microsoft.com/office/powerpoint/2010/main" val="3001219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96948"/>
            <a:ext cx="12192000" cy="7054948"/>
          </a:xfrm>
        </p:spPr>
      </p:pic>
    </p:spTree>
    <p:extLst>
      <p:ext uri="{BB962C8B-B14F-4D97-AF65-F5344CB8AC3E}">
        <p14:creationId xmlns:p14="http://schemas.microsoft.com/office/powerpoint/2010/main" val="233055610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636541" y="1111768"/>
            <a:ext cx="103772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fontAlgn="base">
              <a:spcBef>
                <a:spcPct val="0"/>
              </a:spcBef>
              <a:spcAft>
                <a:spcPct val="0"/>
              </a:spcAft>
            </a:pPr>
            <a:r>
              <a:rPr lang="en-US" altLang="en-US" sz="4800" dirty="0" err="1">
                <a:solidFill>
                  <a:prstClr val="white"/>
                </a:solidFill>
                <a:latin typeface="Times New Roman" panose="02020603050405020304" pitchFamily="18" charset="0"/>
                <a:cs typeface="Times New Roman" panose="02020603050405020304" pitchFamily="18" charset="0"/>
              </a:rPr>
              <a:t>Thứ</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tư</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ngày</a:t>
            </a:r>
            <a:r>
              <a:rPr lang="en-US" altLang="en-US" sz="4800" dirty="0">
                <a:solidFill>
                  <a:prstClr val="white"/>
                </a:solidFill>
                <a:latin typeface="Times New Roman" panose="02020603050405020304" pitchFamily="18" charset="0"/>
                <a:cs typeface="Times New Roman" panose="02020603050405020304" pitchFamily="18" charset="0"/>
              </a:rPr>
              <a:t> 29 </a:t>
            </a:r>
            <a:r>
              <a:rPr lang="en-US" altLang="en-US" sz="4800" dirty="0" err="1">
                <a:solidFill>
                  <a:prstClr val="white"/>
                </a:solidFill>
                <a:latin typeface="Times New Roman" panose="02020603050405020304" pitchFamily="18" charset="0"/>
                <a:cs typeface="Times New Roman" panose="02020603050405020304" pitchFamily="18" charset="0"/>
              </a:rPr>
              <a:t>tháng</a:t>
            </a:r>
            <a:r>
              <a:rPr lang="en-US" altLang="en-US" sz="4800" dirty="0">
                <a:solidFill>
                  <a:prstClr val="white"/>
                </a:solidFill>
                <a:latin typeface="Times New Roman" panose="02020603050405020304" pitchFamily="18" charset="0"/>
                <a:cs typeface="Times New Roman" panose="02020603050405020304" pitchFamily="18" charset="0"/>
              </a:rPr>
              <a:t> 9 </a:t>
            </a:r>
            <a:r>
              <a:rPr lang="en-US" altLang="en-US" sz="4800" dirty="0" err="1">
                <a:solidFill>
                  <a:prstClr val="white"/>
                </a:solidFill>
                <a:latin typeface="Times New Roman" panose="02020603050405020304" pitchFamily="18" charset="0"/>
                <a:cs typeface="Times New Roman" panose="02020603050405020304" pitchFamily="18" charset="0"/>
              </a:rPr>
              <a:t>năm</a:t>
            </a:r>
            <a:r>
              <a:rPr lang="en-US" altLang="en-US" sz="4800" dirty="0">
                <a:solidFill>
                  <a:prstClr val="white"/>
                </a:solidFill>
                <a:latin typeface="Times New Roman" panose="02020603050405020304" pitchFamily="18" charset="0"/>
                <a:cs typeface="Times New Roman" panose="02020603050405020304" pitchFamily="18" charset="0"/>
              </a:rPr>
              <a:t> 2021</a:t>
            </a:r>
          </a:p>
          <a:p>
            <a:pPr fontAlgn="base">
              <a:spcBef>
                <a:spcPct val="0"/>
              </a:spcBef>
              <a:spcAft>
                <a:spcPct val="0"/>
              </a:spcAft>
            </a:pPr>
            <a:endParaRPr lang="en-US" altLang="en-US" sz="4800" dirty="0">
              <a:solidFill>
                <a:prstClr val="white"/>
              </a:solidFill>
              <a:latin typeface="Times New Roman" panose="02020603050405020304" pitchFamily="18" charset="0"/>
              <a:cs typeface="Times New Roman" panose="02020603050405020304" pitchFamily="18" charset="0"/>
            </a:endParaRPr>
          </a:p>
        </p:txBody>
      </p:sp>
      <p:sp>
        <p:nvSpPr>
          <p:cNvPr id="5" name="TextBox 5"/>
          <p:cNvSpPr txBox="1">
            <a:spLocks noChangeArrowheads="1"/>
          </p:cNvSpPr>
          <p:nvPr/>
        </p:nvSpPr>
        <p:spPr bwMode="auto">
          <a:xfrm>
            <a:off x="4502834" y="1881278"/>
            <a:ext cx="20168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400" u="sng" dirty="0" err="1">
                <a:solidFill>
                  <a:schemeClr val="bg1"/>
                </a:solidFill>
                <a:latin typeface="Times New Roman" panose="02020603050405020304" pitchFamily="18" charset="0"/>
                <a:cs typeface="Times New Roman" panose="02020603050405020304" pitchFamily="18" charset="0"/>
              </a:rPr>
              <a:t>Tập</a:t>
            </a:r>
            <a:r>
              <a:rPr lang="en-US" altLang="en-US" sz="4400" u="sng" dirty="0">
                <a:solidFill>
                  <a:schemeClr val="bg1"/>
                </a:solidFill>
                <a:latin typeface="Times New Roman" panose="02020603050405020304" pitchFamily="18" charset="0"/>
                <a:cs typeface="Times New Roman" panose="02020603050405020304" pitchFamily="18" charset="0"/>
              </a:rPr>
              <a:t> </a:t>
            </a:r>
            <a:r>
              <a:rPr lang="en-US" altLang="en-US" sz="4400" u="sng" dirty="0" err="1">
                <a:solidFill>
                  <a:schemeClr val="bg1"/>
                </a:solidFill>
                <a:latin typeface="Times New Roman" panose="02020603050405020304" pitchFamily="18" charset="0"/>
                <a:cs typeface="Times New Roman" panose="02020603050405020304" pitchFamily="18" charset="0"/>
              </a:rPr>
              <a:t>đọc</a:t>
            </a:r>
            <a:endParaRPr lang="en-US" altLang="en-US" sz="4400" u="sng"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012341" y="2701489"/>
            <a:ext cx="5517857" cy="830997"/>
          </a:xfrm>
          <a:prstGeom prst="rect">
            <a:avLst/>
          </a:prstGeom>
          <a:noFill/>
        </p:spPr>
        <p:txBody>
          <a:bodyPr wrap="none" rtlCol="0">
            <a:spAutoFit/>
          </a:bodyPr>
          <a:lstStyle/>
          <a:p>
            <a:r>
              <a:rPr lang="en-US" sz="4800" dirty="0" err="1">
                <a:solidFill>
                  <a:schemeClr val="bg1"/>
                </a:solidFill>
                <a:latin typeface="Times New Roman" panose="02020603050405020304" pitchFamily="18" charset="0"/>
                <a:cs typeface="Times New Roman" panose="02020603050405020304" pitchFamily="18" charset="0"/>
              </a:rPr>
              <a:t>Ông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ngoại</a:t>
            </a:r>
            <a:r>
              <a:rPr lang="en-US" sz="4800" dirty="0">
                <a:solidFill>
                  <a:schemeClr val="bg1"/>
                </a:solidFill>
                <a:latin typeface="Times New Roman" panose="02020603050405020304" pitchFamily="18" charset="0"/>
                <a:cs typeface="Times New Roman" panose="02020603050405020304" pitchFamily="18" charset="0"/>
              </a:rPr>
              <a:t> ( </a:t>
            </a:r>
            <a:r>
              <a:rPr lang="en-US" sz="4800" dirty="0" err="1">
                <a:solidFill>
                  <a:schemeClr val="bg1"/>
                </a:solidFill>
                <a:latin typeface="Times New Roman" panose="02020603050405020304" pitchFamily="18" charset="0"/>
                <a:cs typeface="Times New Roman" panose="02020603050405020304" pitchFamily="18" charset="0"/>
              </a:rPr>
              <a:t>trang</a:t>
            </a:r>
            <a:r>
              <a:rPr lang="en-US" sz="4800" dirty="0">
                <a:solidFill>
                  <a:schemeClr val="bg1"/>
                </a:solidFill>
                <a:latin typeface="Times New Roman" panose="02020603050405020304" pitchFamily="18" charset="0"/>
                <a:cs typeface="Times New Roman" panose="02020603050405020304" pitchFamily="18" charset="0"/>
              </a:rPr>
              <a:t> 34)</a:t>
            </a:r>
          </a:p>
        </p:txBody>
      </p:sp>
      <p:sp>
        <p:nvSpPr>
          <p:cNvPr id="7" name="TextBox 6"/>
          <p:cNvSpPr txBox="1"/>
          <p:nvPr/>
        </p:nvSpPr>
        <p:spPr>
          <a:xfrm>
            <a:off x="5681491" y="4088343"/>
            <a:ext cx="5697414" cy="584775"/>
          </a:xfrm>
          <a:prstGeom prst="rect">
            <a:avLst/>
          </a:prstGeom>
          <a:noFill/>
        </p:spPr>
        <p:txBody>
          <a:bodyPr wrap="square">
            <a:spAutoFit/>
          </a:bodyPr>
          <a:lstStyle/>
          <a:p>
            <a:pPr eaLnBrk="1" hangingPunct="1">
              <a:defRPr/>
            </a:pPr>
            <a:r>
              <a:rPr lang="en-US" sz="3200" dirty="0">
                <a:solidFill>
                  <a:schemeClr val="bg1">
                    <a:lumMod val="95000"/>
                  </a:schemeClr>
                </a:solidFill>
                <a:latin typeface="Times New Roman" panose="02020603050405020304" pitchFamily="18" charset="0"/>
                <a:cs typeface="Times New Roman" panose="02020603050405020304" pitchFamily="18" charset="0"/>
              </a:rPr>
              <a:t>~ Theo </a:t>
            </a:r>
            <a:r>
              <a:rPr lang="en-US" sz="3200" dirty="0" err="1">
                <a:solidFill>
                  <a:schemeClr val="bg1">
                    <a:lumMod val="95000"/>
                  </a:schemeClr>
                </a:solidFill>
                <a:latin typeface="Times New Roman" panose="02020603050405020304" pitchFamily="18" charset="0"/>
                <a:cs typeface="Times New Roman" panose="02020603050405020304" pitchFamily="18" charset="0"/>
              </a:rPr>
              <a:t>Nguyễn</a:t>
            </a:r>
            <a:r>
              <a:rPr lang="en-US" sz="3200" dirty="0">
                <a:solidFill>
                  <a:schemeClr val="bg1">
                    <a:lumMod val="95000"/>
                  </a:schemeClr>
                </a:solidFill>
                <a:latin typeface="Times New Roman" panose="02020603050405020304" pitchFamily="18" charset="0"/>
                <a:cs typeface="Times New Roman" panose="02020603050405020304" pitchFamily="18" charset="0"/>
              </a:rPr>
              <a:t> </a:t>
            </a:r>
            <a:r>
              <a:rPr lang="en-US" sz="3200" dirty="0" err="1">
                <a:solidFill>
                  <a:schemeClr val="bg1">
                    <a:lumMod val="95000"/>
                  </a:schemeClr>
                </a:solidFill>
                <a:latin typeface="Times New Roman" panose="02020603050405020304" pitchFamily="18" charset="0"/>
                <a:cs typeface="Times New Roman" panose="02020603050405020304" pitchFamily="18" charset="0"/>
              </a:rPr>
              <a:t>Việt</a:t>
            </a:r>
            <a:r>
              <a:rPr lang="en-US" sz="3200" dirty="0">
                <a:solidFill>
                  <a:schemeClr val="bg1">
                    <a:lumMod val="95000"/>
                  </a:schemeClr>
                </a:solidFill>
                <a:latin typeface="Times New Roman" panose="02020603050405020304" pitchFamily="18" charset="0"/>
                <a:cs typeface="Times New Roman" panose="02020603050405020304" pitchFamily="18" charset="0"/>
              </a:rPr>
              <a:t> </a:t>
            </a:r>
            <a:r>
              <a:rPr lang="en-US" sz="3200" dirty="0" err="1">
                <a:solidFill>
                  <a:schemeClr val="bg1">
                    <a:lumMod val="95000"/>
                  </a:schemeClr>
                </a:solidFill>
                <a:latin typeface="Times New Roman" panose="02020603050405020304" pitchFamily="18" charset="0"/>
                <a:cs typeface="Times New Roman" panose="02020603050405020304" pitchFamily="18" charset="0"/>
              </a:rPr>
              <a:t>Bắc</a:t>
            </a:r>
            <a:r>
              <a:rPr lang="en-US" sz="3200" dirty="0">
                <a:solidFill>
                  <a:schemeClr val="bg1">
                    <a:lumMod val="9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001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42"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3484" y="1716258"/>
            <a:ext cx="10972800" cy="2022549"/>
          </a:xfrm>
        </p:spPr>
        <p:txBody>
          <a:bodyPr/>
          <a:lstStyle/>
          <a:p>
            <a:r>
              <a:rPr lang="en-US" sz="8000" dirty="0">
                <a:solidFill>
                  <a:srgbClr val="C00000"/>
                </a:solidFill>
                <a:latin typeface="Times New Roman" pitchFamily="18" charset="0"/>
                <a:cs typeface="Times New Roman" pitchFamily="18" charset="0"/>
              </a:rPr>
              <a:t>LUYỆN ĐỌC</a:t>
            </a:r>
          </a:p>
        </p:txBody>
      </p:sp>
    </p:spTree>
    <p:extLst>
      <p:ext uri="{BB962C8B-B14F-4D97-AF65-F5344CB8AC3E}">
        <p14:creationId xmlns:p14="http://schemas.microsoft.com/office/powerpoint/2010/main" val="366478356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0677" y="286970"/>
            <a:ext cx="12332677" cy="6571030"/>
          </a:xfrm>
          <a:prstGeom prst="rect">
            <a:avLst/>
          </a:prstGeom>
          <a:noFill/>
        </p:spPr>
        <p:txBody>
          <a:bodyPr wrap="square">
            <a:spAutoFit/>
          </a:bodyPr>
          <a:lstStyle/>
          <a:p>
            <a:pPr algn="ctr"/>
            <a:r>
              <a:rPr lang="vi-VN" sz="2600" b="1" dirty="0">
                <a:solidFill>
                  <a:srgbClr val="000066"/>
                </a:solidFill>
                <a:latin typeface="inherit"/>
              </a:rPr>
              <a:t>Ông ngoại</a:t>
            </a:r>
            <a:endParaRPr lang="vi-VN" sz="2600" dirty="0">
              <a:solidFill>
                <a:srgbClr val="000066"/>
              </a:solidFill>
            </a:endParaRPr>
          </a:p>
          <a:p>
            <a:pPr algn="just">
              <a:spcBef>
                <a:spcPts val="600"/>
              </a:spcBef>
            </a:pPr>
            <a:r>
              <a:rPr lang="en-GB" sz="2600" dirty="0">
                <a:solidFill>
                  <a:srgbClr val="000066"/>
                </a:solidFill>
              </a:rPr>
              <a:t>        </a:t>
            </a:r>
            <a:r>
              <a:rPr lang="vi-VN" sz="2600" dirty="0">
                <a:solidFill>
                  <a:srgbClr val="000066"/>
                </a:solidFill>
              </a:rPr>
              <a:t>Thành phố sắp vào thu. Những cơn gió nóng mùa hè đã nhường chỗ cho luồng khí mát dịu mỗi sáng. Trời xanh ngắt trên cao, xanh như dòng sông trong, trôi lặng lẽ giữa những ngọn cây hè phố.</a:t>
            </a:r>
          </a:p>
          <a:p>
            <a:pPr algn="just"/>
            <a:r>
              <a:rPr lang="en-GB" sz="2600" dirty="0">
                <a:solidFill>
                  <a:srgbClr val="000066"/>
                </a:solidFill>
              </a:rPr>
              <a:t>         </a:t>
            </a:r>
            <a:r>
              <a:rPr lang="vi-VN" sz="2600" dirty="0">
                <a:solidFill>
                  <a:srgbClr val="000066"/>
                </a:solidFill>
              </a:rPr>
              <a:t>Năm nay, tôi sẽ đi học. Ông ngoại dẫn tôi đi mua vở, chọn bút, hướng dẫn tôi cách bọc vở, dán nhãn, pha mực và dạy tôi những chữ cái đầu tiên.</a:t>
            </a:r>
          </a:p>
          <a:p>
            <a:pPr algn="just"/>
            <a:r>
              <a:rPr lang="en-GB" sz="2600" dirty="0">
                <a:solidFill>
                  <a:srgbClr val="000066"/>
                </a:solidFill>
              </a:rPr>
              <a:t>         </a:t>
            </a:r>
            <a:r>
              <a:rPr lang="vi-VN" sz="2600" dirty="0">
                <a:solidFill>
                  <a:srgbClr val="000066"/>
                </a:solidFill>
              </a:rPr>
              <a:t>Một sáng, ông bảo:</a:t>
            </a:r>
          </a:p>
          <a:p>
            <a:pPr algn="just"/>
            <a:r>
              <a:rPr lang="en-GB" sz="2600" dirty="0">
                <a:solidFill>
                  <a:srgbClr val="000066"/>
                </a:solidFill>
              </a:rPr>
              <a:t>          </a:t>
            </a:r>
            <a:r>
              <a:rPr lang="vi-VN" sz="2600" dirty="0">
                <a:solidFill>
                  <a:srgbClr val="000066"/>
                </a:solidFill>
              </a:rPr>
              <a:t>- Ông cháu mình đến xem trường thế nào.</a:t>
            </a:r>
          </a:p>
          <a:p>
            <a:pPr algn="just"/>
            <a:r>
              <a:rPr lang="en-GB" sz="2600" dirty="0">
                <a:solidFill>
                  <a:srgbClr val="000066"/>
                </a:solidFill>
              </a:rPr>
              <a:t>         </a:t>
            </a:r>
            <a:r>
              <a:rPr lang="vi-VN" sz="2600" dirty="0">
                <a:solidFill>
                  <a:srgbClr val="000066"/>
                </a:solidFill>
              </a:rPr>
              <a:t>Ông chậm rãi nhấn từng nhịp chân trên chiếc xe đạp cũ, đèo tôi tới trường. Trong cái vắng lặng của ngôi trường cuối hè, ông dẫn tôi lang thang khắp các căn lớp trống, ông còn nhấc bổng tôi trên tay, cho gõ thử vào mặt da loang lổ của chiếc trống trường. Tiếng trống buổi sáng trong trẻo ấy là tiếng trống trường đầu tiên, âm vang mãi trong đời đi học của tôi sau này.</a:t>
            </a:r>
          </a:p>
          <a:p>
            <a:pPr algn="just"/>
            <a:r>
              <a:rPr lang="en-GB" sz="2600" dirty="0">
                <a:solidFill>
                  <a:srgbClr val="000066"/>
                </a:solidFill>
              </a:rPr>
              <a:t>         </a:t>
            </a:r>
            <a:r>
              <a:rPr lang="vi-VN" sz="2600" dirty="0">
                <a:solidFill>
                  <a:srgbClr val="000066"/>
                </a:solidFill>
              </a:rPr>
              <a:t>Trước ngưỡng cửa của trường tiểu học, tôi đã may mắn có ông ngoại - thầy giáo đầu tiên của tôi.</a:t>
            </a:r>
          </a:p>
          <a:p>
            <a:pPr algn="r"/>
            <a:r>
              <a:rPr lang="vi-VN" sz="2600" i="1" dirty="0">
                <a:solidFill>
                  <a:srgbClr val="000066"/>
                </a:solidFill>
              </a:rPr>
              <a:t>Theo </a:t>
            </a:r>
            <a:r>
              <a:rPr lang="vi-VN" sz="2600" dirty="0">
                <a:solidFill>
                  <a:srgbClr val="000066"/>
                </a:solidFill>
              </a:rPr>
              <a:t>NGUYỄN VIỆT BẮC</a:t>
            </a:r>
          </a:p>
        </p:txBody>
      </p:sp>
    </p:spTree>
    <p:extLst>
      <p:ext uri="{BB962C8B-B14F-4D97-AF65-F5344CB8AC3E}">
        <p14:creationId xmlns:p14="http://schemas.microsoft.com/office/powerpoint/2010/main" val="257536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854925" y="40749"/>
            <a:ext cx="9980023" cy="64479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66"/>
                </a:solidFill>
                <a:effectLst/>
                <a:uLnTx/>
                <a:uFillTx/>
                <a:latin typeface="inherit"/>
                <a:ea typeface="+mn-ea"/>
                <a:cs typeface="+mn-cs"/>
              </a:rPr>
              <a:t>Ông ngoại</a:t>
            </a:r>
            <a:endParaRPr kumimoji="0" lang="vi-VN" sz="24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0066"/>
                </a:solidFill>
                <a:effectLst/>
                <a:uLnTx/>
                <a:uFillTx/>
                <a:latin typeface="Calibri"/>
                <a:ea typeface="+mn-ea"/>
                <a:cs typeface="+mn-cs"/>
              </a:rPr>
              <a:t>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Thành phố sắp vào thu. Những cơn gió nóng mùa hè đã nhường chỗ cho luồng khí mát dịu mỗi sáng. Trời xanh ngắt trên cao, xanh như dòng sông trong, trôi lặng lẽ giữa những ngọn cây hè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CC"/>
                </a:solidFill>
                <a:effectLst/>
                <a:uLnTx/>
                <a:uFillTx/>
                <a:latin typeface="Calibri"/>
                <a:ea typeface="+mn-ea"/>
                <a:cs typeface="+mn-cs"/>
              </a:rPr>
              <a:t>         </a:t>
            </a:r>
            <a:r>
              <a:rPr kumimoji="0" lang="vi-V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Năm nay, tôi sẽ đi học. Ông ngoại dẫn tôi đi mua vở, chọn bút, hướng dẫn tôi cách bọc vở, dán nhãn, pha mực và dạy tôi những chữ cái đầu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CC"/>
                </a:solidFill>
                <a:effectLst/>
                <a:uLnTx/>
                <a:uFillTx/>
                <a:latin typeface="Calibri"/>
                <a:ea typeface="+mn-ea"/>
                <a:cs typeface="+mn-cs"/>
              </a:rPr>
              <a:t>         </a:t>
            </a:r>
            <a:r>
              <a:rPr kumimoji="0" lang="vi-V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Một sáng, ông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CC"/>
                </a:solidFill>
                <a:effectLst/>
                <a:uLnTx/>
                <a:uFillTx/>
                <a:latin typeface="Calibri"/>
                <a:ea typeface="+mn-ea"/>
                <a:cs typeface="+mn-cs"/>
              </a:rPr>
              <a:t>          </a:t>
            </a:r>
            <a:r>
              <a:rPr kumimoji="0" lang="vi-V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 Ông cháu mình đến xem trường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66"/>
                </a:solidFill>
                <a:effectLst/>
                <a:uLnTx/>
                <a:uFillTx/>
                <a:latin typeface="Calibri"/>
                <a:ea typeface="+mn-ea"/>
                <a:cs typeface="+mn-cs"/>
              </a:rPr>
              <a:t>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Ông chậm rãi nhấn từng nhịp chân trên chiếc xe đạp cũ, đèo tôi tới trường. Trong cái vắng lặng của ngôi trường cuối hè, ông dẫn tôi lang thang khắp các căn lớp trống, ông còn nhấc bổng tôi trên tay, cho gõ thử vào mặt da loang lổ của chiếc trống trường. Tiếng trống buổi sáng trong trẻo ấy là tiếng trống trường đầu tiên, âm vang mãi trong đời đi học của tôi sau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CC"/>
                </a:solidFill>
                <a:effectLst/>
                <a:uLnTx/>
                <a:uFillTx/>
                <a:latin typeface="Calibri"/>
                <a:ea typeface="+mn-ea"/>
                <a:cs typeface="+mn-cs"/>
              </a:rPr>
              <a:t>         </a:t>
            </a:r>
            <a:r>
              <a:rPr kumimoji="0" lang="vi-V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Trước ngưỡng cửa của trường tiểu học, tôi đã may mắn có ông ngoại - thầy giáo đầu tiên của tôi.</a:t>
            </a:r>
          </a:p>
        </p:txBody>
      </p:sp>
      <p:sp>
        <p:nvSpPr>
          <p:cNvPr id="3" name="Rectangle 2"/>
          <p:cNvSpPr/>
          <p:nvPr/>
        </p:nvSpPr>
        <p:spPr>
          <a:xfrm>
            <a:off x="222068" y="808384"/>
            <a:ext cx="141514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FF0000"/>
                </a:solidFill>
                <a:latin typeface="inherit"/>
              </a:rPr>
              <a:t>ĐOẠN 1</a:t>
            </a:r>
            <a:endParaRPr kumimoji="0" lang="vi-VN" sz="2400" b="0" i="0" u="none" strike="noStrike" kern="1200" cap="none" spc="0" normalizeH="0" baseline="0" noProof="0">
              <a:ln>
                <a:noFill/>
              </a:ln>
              <a:solidFill>
                <a:srgbClr val="FF0000"/>
              </a:solidFill>
              <a:effectLst/>
              <a:uLnTx/>
              <a:uFillTx/>
              <a:latin typeface="Arial" panose="020B0604020202020204" pitchFamily="34" charset="0"/>
            </a:endParaRPr>
          </a:p>
        </p:txBody>
      </p:sp>
      <p:sp>
        <p:nvSpPr>
          <p:cNvPr id="5" name="Rectangle 4"/>
          <p:cNvSpPr/>
          <p:nvPr/>
        </p:nvSpPr>
        <p:spPr>
          <a:xfrm>
            <a:off x="222068" y="2261306"/>
            <a:ext cx="141514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0000CC"/>
                </a:solidFill>
                <a:latin typeface="inherit"/>
              </a:rPr>
              <a:t>ĐOẠN 2</a:t>
            </a:r>
            <a:endParaRPr kumimoji="0" lang="vi-VN" sz="2400" b="0" i="0" u="none" strike="noStrike" kern="1200" cap="none" spc="0" normalizeH="0" baseline="0" noProof="0">
              <a:ln>
                <a:noFill/>
              </a:ln>
              <a:solidFill>
                <a:srgbClr val="0000CC"/>
              </a:solidFill>
              <a:effectLst/>
              <a:uLnTx/>
              <a:uFillTx/>
              <a:latin typeface="Arial" panose="020B0604020202020204" pitchFamily="34" charset="0"/>
            </a:endParaRPr>
          </a:p>
        </p:txBody>
      </p:sp>
      <p:sp>
        <p:nvSpPr>
          <p:cNvPr id="6" name="Rectangle 5"/>
          <p:cNvSpPr/>
          <p:nvPr/>
        </p:nvSpPr>
        <p:spPr>
          <a:xfrm>
            <a:off x="222068" y="4335227"/>
            <a:ext cx="141514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FF0000"/>
                </a:solidFill>
                <a:latin typeface="inherit"/>
              </a:rPr>
              <a:t>ĐOẠN 3</a:t>
            </a:r>
            <a:endParaRPr kumimoji="0" lang="vi-VN" sz="2400" b="0" i="0" u="none" strike="noStrike" kern="1200" cap="none" spc="0" normalizeH="0" baseline="0" noProof="0">
              <a:ln>
                <a:noFill/>
              </a:ln>
              <a:solidFill>
                <a:srgbClr val="FF0000"/>
              </a:solidFill>
              <a:effectLst/>
              <a:uLnTx/>
              <a:uFillTx/>
              <a:latin typeface="Arial" panose="020B0604020202020204" pitchFamily="34" charset="0"/>
            </a:endParaRPr>
          </a:p>
        </p:txBody>
      </p:sp>
      <p:sp>
        <p:nvSpPr>
          <p:cNvPr id="7" name="Rectangle 6"/>
          <p:cNvSpPr/>
          <p:nvPr/>
        </p:nvSpPr>
        <p:spPr>
          <a:xfrm>
            <a:off x="222068" y="5792376"/>
            <a:ext cx="141514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0000CC"/>
                </a:solidFill>
                <a:latin typeface="inherit"/>
              </a:rPr>
              <a:t>ĐOẠN 4</a:t>
            </a:r>
            <a:endParaRPr kumimoji="0" lang="vi-VN" sz="2400" b="0" i="0" u="none" strike="noStrike" kern="1200" cap="none" spc="0" normalizeH="0" baseline="0" noProof="0">
              <a:ln>
                <a:noFill/>
              </a:ln>
              <a:solidFill>
                <a:srgbClr val="0000CC"/>
              </a:solidFill>
              <a:effectLst/>
              <a:uLnTx/>
              <a:uFillTx/>
              <a:latin typeface="Arial" panose="020B0604020202020204" pitchFamily="34" charset="0"/>
            </a:endParaRPr>
          </a:p>
        </p:txBody>
      </p:sp>
      <p:sp>
        <p:nvSpPr>
          <p:cNvPr id="2" name="Left Brace 1"/>
          <p:cNvSpPr/>
          <p:nvPr/>
        </p:nvSpPr>
        <p:spPr>
          <a:xfrm>
            <a:off x="1637212" y="548640"/>
            <a:ext cx="217713" cy="1031966"/>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Left Brace 7"/>
          <p:cNvSpPr/>
          <p:nvPr/>
        </p:nvSpPr>
        <p:spPr>
          <a:xfrm>
            <a:off x="1637212" y="1724298"/>
            <a:ext cx="217713" cy="1576140"/>
          </a:xfrm>
          <a:prstGeom prst="leftBrace">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Left Brace 8"/>
          <p:cNvSpPr/>
          <p:nvPr/>
        </p:nvSpPr>
        <p:spPr>
          <a:xfrm>
            <a:off x="1637212" y="3624325"/>
            <a:ext cx="217713" cy="1901263"/>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Left Brace 9"/>
          <p:cNvSpPr/>
          <p:nvPr/>
        </p:nvSpPr>
        <p:spPr>
          <a:xfrm>
            <a:off x="1637212" y="5691858"/>
            <a:ext cx="217714" cy="689593"/>
          </a:xfrm>
          <a:prstGeom prst="leftBrace">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Arrow 10">
            <a:hlinkClick r:id="rId2" action="ppaction://hlinksldjump"/>
          </p:cNvPr>
          <p:cNvSpPr/>
          <p:nvPr/>
        </p:nvSpPr>
        <p:spPr>
          <a:xfrm>
            <a:off x="19593" y="118877"/>
            <a:ext cx="542110" cy="33950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70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barn(inVertical)">
                                      <p:cBhvr>
                                        <p:cTn id="19" dur="500"/>
                                        <p:tgtEl>
                                          <p:spTgt spid="4">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inVertical)">
                                      <p:cBhvr>
                                        <p:cTn id="25" dur="500"/>
                                        <p:tgtEl>
                                          <p:spTgt spid="4">
                                            <p:txEl>
                                              <p:pRg st="4" end="4"/>
                                            </p:txEl>
                                          </p:spTgt>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arn(inVertical)">
                                      <p:cBhvr>
                                        <p:cTn id="37" dur="500"/>
                                        <p:tgtEl>
                                          <p:spTgt spid="4">
                                            <p:txEl>
                                              <p:pRg st="5" end="5"/>
                                            </p:txEl>
                                          </p:spTgt>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barn(inVertical)">
                                      <p:cBhvr>
                                        <p:cTn id="49" dur="500"/>
                                        <p:tgtEl>
                                          <p:spTgt spid="4">
                                            <p:txEl>
                                              <p:pRg st="6" end="6"/>
                                            </p:txEl>
                                          </p:spTgt>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2"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4" descr="Purple mesh"/>
          <p:cNvSpPr>
            <a:spLocks noChangeArrowheads="1"/>
          </p:cNvSpPr>
          <p:nvPr/>
        </p:nvSpPr>
        <p:spPr bwMode="blackWhite">
          <a:xfrm>
            <a:off x="-1" y="0"/>
            <a:ext cx="12192001" cy="533400"/>
          </a:xfrm>
          <a:prstGeom prst="roundRect">
            <a:avLst>
              <a:gd name="adj" fmla="val 9106"/>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altLang="en-US" sz="4000" b="1" dirty="0" err="1">
                <a:solidFill>
                  <a:schemeClr val="bg1"/>
                </a:solidFill>
                <a:latin typeface="Times New Roman" panose="02020603050405020304" pitchFamily="18" charset="0"/>
                <a:cs typeface="Times New Roman" panose="02020603050405020304" pitchFamily="18" charset="0"/>
              </a:rPr>
              <a:t>Thứ</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tư</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ngày</a:t>
            </a:r>
            <a:r>
              <a:rPr lang="en-US" altLang="en-US" sz="4000" b="1" dirty="0">
                <a:solidFill>
                  <a:schemeClr val="bg1"/>
                </a:solidFill>
                <a:latin typeface="Times New Roman" panose="02020603050405020304" pitchFamily="18" charset="0"/>
                <a:cs typeface="Times New Roman" panose="02020603050405020304" pitchFamily="18" charset="0"/>
              </a:rPr>
              <a:t> 29 </a:t>
            </a:r>
            <a:r>
              <a:rPr lang="en-US" altLang="en-US" sz="4000" b="1" dirty="0" err="1">
                <a:solidFill>
                  <a:schemeClr val="bg1"/>
                </a:solidFill>
                <a:latin typeface="Times New Roman" panose="02020603050405020304" pitchFamily="18" charset="0"/>
                <a:cs typeface="Times New Roman" panose="02020603050405020304" pitchFamily="18" charset="0"/>
              </a:rPr>
              <a:t>tháng</a:t>
            </a:r>
            <a:r>
              <a:rPr lang="en-US" altLang="en-US" sz="4000" b="1" dirty="0">
                <a:solidFill>
                  <a:schemeClr val="bg1"/>
                </a:solidFill>
                <a:latin typeface="Times New Roman" panose="02020603050405020304" pitchFamily="18" charset="0"/>
                <a:cs typeface="Times New Roman" panose="02020603050405020304" pitchFamily="18" charset="0"/>
              </a:rPr>
              <a:t> 9 </a:t>
            </a:r>
            <a:r>
              <a:rPr lang="en-US" altLang="en-US" sz="4000" b="1" dirty="0" err="1">
                <a:solidFill>
                  <a:schemeClr val="bg1"/>
                </a:solidFill>
                <a:latin typeface="Times New Roman" panose="02020603050405020304" pitchFamily="18" charset="0"/>
                <a:cs typeface="Times New Roman" panose="02020603050405020304" pitchFamily="18" charset="0"/>
              </a:rPr>
              <a:t>năm</a:t>
            </a:r>
            <a:r>
              <a:rPr lang="en-US" altLang="en-US" sz="4000" b="1" dirty="0">
                <a:solidFill>
                  <a:schemeClr val="bg1"/>
                </a:solidFill>
                <a:latin typeface="Times New Roman" panose="02020603050405020304" pitchFamily="18" charset="0"/>
                <a:cs typeface="Times New Roman" panose="02020603050405020304" pitchFamily="18" charset="0"/>
              </a:rPr>
              <a:t> 2021</a:t>
            </a:r>
          </a:p>
        </p:txBody>
      </p:sp>
      <p:sp>
        <p:nvSpPr>
          <p:cNvPr id="7" name="Text Box 5"/>
          <p:cNvSpPr txBox="1">
            <a:spLocks noChangeArrowheads="1"/>
          </p:cNvSpPr>
          <p:nvPr/>
        </p:nvSpPr>
        <p:spPr bwMode="auto">
          <a:xfrm>
            <a:off x="4786533" y="5334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3200" b="1" u="sng" dirty="0" err="1">
                <a:latin typeface="Times New Roman" panose="02020603050405020304" pitchFamily="18" charset="0"/>
              </a:rPr>
              <a:t>Tập</a:t>
            </a:r>
            <a:r>
              <a:rPr lang="en-US" altLang="en-US" sz="3200" b="1" u="sng" dirty="0">
                <a:latin typeface="Times New Roman" panose="02020603050405020304" pitchFamily="18" charset="0"/>
              </a:rPr>
              <a:t> </a:t>
            </a:r>
            <a:r>
              <a:rPr lang="en-US" altLang="en-US" sz="3200" b="1" u="sng" dirty="0" err="1">
                <a:latin typeface="Times New Roman" panose="02020603050405020304" pitchFamily="18" charset="0"/>
              </a:rPr>
              <a:t>đọc</a:t>
            </a:r>
            <a:endParaRPr lang="en-US" altLang="en-US" sz="3200" b="1" u="sng" dirty="0">
              <a:latin typeface="Times New Roman" panose="02020603050405020304" pitchFamily="18" charset="0"/>
            </a:endParaRPr>
          </a:p>
        </p:txBody>
      </p:sp>
      <p:sp>
        <p:nvSpPr>
          <p:cNvPr id="8" name="TextBox 7"/>
          <p:cNvSpPr txBox="1"/>
          <p:nvPr/>
        </p:nvSpPr>
        <p:spPr>
          <a:xfrm>
            <a:off x="4614204" y="1112838"/>
            <a:ext cx="2402058"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cs typeface="Times New Roman" panose="02020603050405020304" pitchFamily="18" charset="0"/>
              </a:rPr>
              <a:t>Ông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ngoại</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9" name="AutoShape 7"/>
          <p:cNvSpPr>
            <a:spLocks noChangeArrowheads="1"/>
          </p:cNvSpPr>
          <p:nvPr/>
        </p:nvSpPr>
        <p:spPr bwMode="gray">
          <a:xfrm>
            <a:off x="-1" y="1646238"/>
            <a:ext cx="1889125" cy="569912"/>
          </a:xfrm>
          <a:prstGeom prst="roundRect">
            <a:avLst>
              <a:gd name="adj" fmla="val 10889"/>
            </a:avLst>
          </a:prstGeom>
          <a:blipFill>
            <a:blip r:embed="rId2"/>
            <a:tile tx="0" ty="0" sx="100000" sy="100000" flip="none" algn="tl"/>
          </a:blipFill>
          <a:ln w="38100">
            <a:solidFill>
              <a:srgbClr val="990000"/>
            </a:solidFill>
            <a:round/>
            <a:headEnd/>
            <a:tailEnd/>
          </a:ln>
          <a:effectLst>
            <a:outerShdw dist="135003" dir="2928844" algn="ctr" rotWithShape="0">
              <a:srgbClr val="000000">
                <a:alpha val="50000"/>
              </a:srgbClr>
            </a:outerShdw>
          </a:effectLst>
        </p:spPr>
        <p:txBody>
          <a:bodyPr wrap="none" anchor="ctr"/>
          <a:lstStyle>
            <a:lvl1pPr>
              <a:defRPr sz="3600">
                <a:solidFill>
                  <a:schemeClr val="tx1"/>
                </a:solidFill>
                <a:latin typeface="Arial" panose="020B0604020202020204" pitchFamily="34" charset="0"/>
              </a:defRPr>
            </a:lvl1pPr>
            <a:lvl2pPr marL="742950" indent="-285750">
              <a:defRPr sz="3600">
                <a:solidFill>
                  <a:schemeClr val="tx1"/>
                </a:solidFill>
                <a:latin typeface="Arial" panose="020B0604020202020204" pitchFamily="34" charset="0"/>
              </a:defRPr>
            </a:lvl2pPr>
            <a:lvl3pPr marL="1143000" indent="-228600">
              <a:defRPr sz="3600">
                <a:solidFill>
                  <a:schemeClr val="tx1"/>
                </a:solidFill>
                <a:latin typeface="Arial" panose="020B0604020202020204" pitchFamily="34" charset="0"/>
              </a:defRPr>
            </a:lvl3pPr>
            <a:lvl4pPr marL="1600200" indent="-228600">
              <a:defRPr sz="3600">
                <a:solidFill>
                  <a:schemeClr val="tx1"/>
                </a:solidFill>
                <a:latin typeface="Arial" panose="020B0604020202020204" pitchFamily="34" charset="0"/>
              </a:defRPr>
            </a:lvl4pPr>
            <a:lvl5pPr marL="2057400" indent="-22860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2800" b="1" dirty="0" err="1">
                <a:solidFill>
                  <a:srgbClr val="140476"/>
                </a:solidFill>
                <a:latin typeface="Times New Roman" panose="02020603050405020304" pitchFamily="18" charset="0"/>
              </a:rPr>
              <a:t>Luyện</a:t>
            </a:r>
            <a:r>
              <a:rPr lang="en-US" altLang="en-US" sz="2800" b="1" dirty="0">
                <a:solidFill>
                  <a:srgbClr val="140476"/>
                </a:solidFill>
                <a:latin typeface="Times New Roman" panose="02020603050405020304" pitchFamily="18" charset="0"/>
              </a:rPr>
              <a:t> </a:t>
            </a:r>
            <a:r>
              <a:rPr lang="en-US" altLang="en-US" sz="2800" b="1" dirty="0" err="1">
                <a:solidFill>
                  <a:srgbClr val="140476"/>
                </a:solidFill>
                <a:latin typeface="Times New Roman" panose="02020603050405020304" pitchFamily="18" charset="0"/>
              </a:rPr>
              <a:t>đọc</a:t>
            </a:r>
            <a:r>
              <a:rPr lang="en-US" altLang="en-US" sz="2800" b="1" dirty="0">
                <a:solidFill>
                  <a:srgbClr val="140476"/>
                </a:solidFill>
                <a:latin typeface="Times New Roman" panose="02020603050405020304" pitchFamily="18" charset="0"/>
              </a:rPr>
              <a:t>:</a:t>
            </a:r>
          </a:p>
        </p:txBody>
      </p:sp>
      <p:sp>
        <p:nvSpPr>
          <p:cNvPr id="10" name="TextBox 9"/>
          <p:cNvSpPr txBox="1"/>
          <p:nvPr/>
        </p:nvSpPr>
        <p:spPr>
          <a:xfrm>
            <a:off x="6494586" y="1646238"/>
            <a:ext cx="5697414" cy="584775"/>
          </a:xfrm>
          <a:prstGeom prst="rect">
            <a:avLst/>
          </a:prstGeom>
          <a:noFill/>
        </p:spPr>
        <p:txBody>
          <a:bodyPr wrap="square">
            <a:spAutoFit/>
          </a:bodyPr>
          <a:lstStyle/>
          <a:p>
            <a:pPr eaLnBrk="1" hangingPunct="1">
              <a:defRPr/>
            </a:pPr>
            <a:r>
              <a:rPr lang="en-US" sz="3200" dirty="0">
                <a:solidFill>
                  <a:srgbClr val="000066"/>
                </a:solidFill>
                <a:latin typeface="Times New Roman" panose="02020603050405020304" pitchFamily="18" charset="0"/>
                <a:cs typeface="Times New Roman" panose="02020603050405020304" pitchFamily="18" charset="0"/>
              </a:rPr>
              <a:t>~ </a:t>
            </a:r>
            <a:r>
              <a:rPr lang="en-US" sz="2400" dirty="0">
                <a:solidFill>
                  <a:srgbClr val="000066"/>
                </a:solidFill>
                <a:latin typeface="Times New Roman" panose="02020603050405020304" pitchFamily="18" charset="0"/>
                <a:cs typeface="Times New Roman" panose="02020603050405020304" pitchFamily="18" charset="0"/>
              </a:rPr>
              <a:t>Theo </a:t>
            </a:r>
            <a:r>
              <a:rPr lang="en-US" sz="2400" dirty="0" err="1">
                <a:solidFill>
                  <a:srgbClr val="000066"/>
                </a:solidFill>
                <a:latin typeface="Times New Roman" panose="02020603050405020304" pitchFamily="18" charset="0"/>
                <a:cs typeface="Times New Roman" panose="02020603050405020304" pitchFamily="18" charset="0"/>
              </a:rPr>
              <a:t>Nguyễn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Việt</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Bắc</a:t>
            </a:r>
            <a:r>
              <a:rPr lang="en-US" sz="2400" dirty="0">
                <a:solidFill>
                  <a:srgbClr val="000066"/>
                </a:solidFill>
                <a:latin typeface="Times New Roman" panose="02020603050405020304" pitchFamily="18" charset="0"/>
                <a:cs typeface="Times New Roman" panose="02020603050405020304" pitchFamily="18" charset="0"/>
              </a:rPr>
              <a:t> ~</a:t>
            </a:r>
          </a:p>
        </p:txBody>
      </p:sp>
      <p:sp>
        <p:nvSpPr>
          <p:cNvPr id="19" name="TextBox 18"/>
          <p:cNvSpPr txBox="1"/>
          <p:nvPr/>
        </p:nvSpPr>
        <p:spPr>
          <a:xfrm>
            <a:off x="54218" y="2597838"/>
            <a:ext cx="2018181" cy="646331"/>
          </a:xfrm>
          <a:prstGeom prst="rect">
            <a:avLst/>
          </a:prstGeom>
          <a:noFill/>
        </p:spPr>
        <p:txBody>
          <a:bodyPr wrap="none" rtlCol="0">
            <a:spAutoFit/>
          </a:bodyPr>
          <a:lstStyle/>
          <a:p>
            <a:r>
              <a:rPr lang="en-US" sz="3600" b="1" u="sng" dirty="0">
                <a:latin typeface="Times New Roman" panose="02020603050405020304" pitchFamily="18" charset="0"/>
                <a:cs typeface="Times New Roman" panose="02020603050405020304" pitchFamily="18" charset="0"/>
              </a:rPr>
              <a:t>- </a:t>
            </a:r>
            <a:r>
              <a:rPr lang="en-US" sz="3600" b="1" u="sng" err="1">
                <a:latin typeface="Times New Roman" panose="02020603050405020304" pitchFamily="18" charset="0"/>
                <a:cs typeface="Times New Roman" panose="02020603050405020304" pitchFamily="18" charset="0"/>
              </a:rPr>
              <a:t>Từ</a:t>
            </a:r>
            <a:r>
              <a:rPr lang="en-US" sz="3600" b="1" u="sng">
                <a:latin typeface="Times New Roman" panose="02020603050405020304" pitchFamily="18" charset="0"/>
                <a:cs typeface="Times New Roman" panose="02020603050405020304" pitchFamily="18" charset="0"/>
              </a:rPr>
              <a:t> khó</a:t>
            </a:r>
            <a:r>
              <a:rPr lang="en-US" sz="360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913928" y="2636220"/>
            <a:ext cx="8983550"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 Nhấn, chậm rãi, luồng, trời xanh, loang lổ, trong trẻo</a:t>
            </a:r>
            <a:endParaRPr lang="en-US" sz="32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02964" y="3689554"/>
            <a:ext cx="1544012" cy="646331"/>
          </a:xfrm>
          <a:prstGeom prst="rect">
            <a:avLst/>
          </a:prstGeom>
          <a:noFill/>
        </p:spPr>
        <p:txBody>
          <a:bodyPr wrap="none" rtlCol="0">
            <a:spAutoFit/>
          </a:bodyPr>
          <a:lstStyle/>
          <a:p>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p>
        </p:txBody>
      </p:sp>
      <p:sp>
        <p:nvSpPr>
          <p:cNvPr id="34" name="TextBox 33"/>
          <p:cNvSpPr txBox="1"/>
          <p:nvPr/>
        </p:nvSpPr>
        <p:spPr>
          <a:xfrm>
            <a:off x="102964" y="4360352"/>
            <a:ext cx="12193837"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lặng</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hè</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phố</a:t>
            </a:r>
            <a:r>
              <a:rPr lang="en-US" sz="3600" dirty="0">
                <a:latin typeface="Times New Roman" panose="02020603050405020304" pitchFamily="18" charset="0"/>
                <a:cs typeface="Times New Roman" panose="02020603050405020304" pitchFamily="18" charset="0"/>
              </a:rPr>
              <a:t>.</a:t>
            </a:r>
          </a:p>
        </p:txBody>
      </p:sp>
      <p:sp>
        <p:nvSpPr>
          <p:cNvPr id="36" name="TextBox 35"/>
          <p:cNvSpPr txBox="1"/>
          <p:nvPr/>
        </p:nvSpPr>
        <p:spPr>
          <a:xfrm>
            <a:off x="4506106" y="4121220"/>
            <a:ext cx="392466"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t>
            </a:r>
          </a:p>
        </p:txBody>
      </p:sp>
      <p:pic>
        <p:nvPicPr>
          <p:cNvPr id="37" name="Picture 36"/>
          <p:cNvPicPr>
            <a:picLocks noChangeAspect="1"/>
          </p:cNvPicPr>
          <p:nvPr/>
        </p:nvPicPr>
        <p:blipFill>
          <a:blip r:embed="rId3"/>
          <a:stretch>
            <a:fillRect/>
          </a:stretch>
        </p:blipFill>
        <p:spPr>
          <a:xfrm>
            <a:off x="9551410" y="3812378"/>
            <a:ext cx="771068" cy="1891919"/>
          </a:xfrm>
          <a:prstGeom prst="rect">
            <a:avLst/>
          </a:prstGeom>
        </p:spPr>
      </p:pic>
      <p:sp>
        <p:nvSpPr>
          <p:cNvPr id="38" name="TextBox 37"/>
          <p:cNvSpPr txBox="1"/>
          <p:nvPr/>
        </p:nvSpPr>
        <p:spPr>
          <a:xfrm>
            <a:off x="5987151" y="4675218"/>
            <a:ext cx="655949" cy="1107996"/>
          </a:xfrm>
          <a:prstGeom prst="rect">
            <a:avLst/>
          </a:prstGeom>
          <a:noFill/>
        </p:spPr>
        <p:txBody>
          <a:bodyPr wrap="non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a:t>
            </a:r>
          </a:p>
        </p:txBody>
      </p:sp>
      <p:sp>
        <p:nvSpPr>
          <p:cNvPr id="39" name="TextBox 38"/>
          <p:cNvSpPr txBox="1"/>
          <p:nvPr/>
        </p:nvSpPr>
        <p:spPr>
          <a:xfrm flipH="1">
            <a:off x="86174" y="5489655"/>
            <a:ext cx="11880082"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a:t>
            </a:r>
          </a:p>
        </p:txBody>
      </p:sp>
      <p:pic>
        <p:nvPicPr>
          <p:cNvPr id="41" name="Picture 40"/>
          <p:cNvPicPr>
            <a:picLocks noChangeAspect="1"/>
          </p:cNvPicPr>
          <p:nvPr/>
        </p:nvPicPr>
        <p:blipFill>
          <a:blip r:embed="rId4"/>
          <a:stretch>
            <a:fillRect/>
          </a:stretch>
        </p:blipFill>
        <p:spPr>
          <a:xfrm>
            <a:off x="6455435" y="5092807"/>
            <a:ext cx="1121653" cy="1774090"/>
          </a:xfrm>
          <a:prstGeom prst="rect">
            <a:avLst/>
          </a:prstGeom>
        </p:spPr>
      </p:pic>
      <p:pic>
        <p:nvPicPr>
          <p:cNvPr id="42" name="Picture 41"/>
          <p:cNvPicPr>
            <a:picLocks noChangeAspect="1"/>
          </p:cNvPicPr>
          <p:nvPr/>
        </p:nvPicPr>
        <p:blipFill>
          <a:blip r:embed="rId4"/>
          <a:stretch>
            <a:fillRect/>
          </a:stretch>
        </p:blipFill>
        <p:spPr>
          <a:xfrm>
            <a:off x="554203" y="5620421"/>
            <a:ext cx="1039050" cy="1774090"/>
          </a:xfrm>
          <a:prstGeom prst="rect">
            <a:avLst/>
          </a:prstGeom>
        </p:spPr>
      </p:pic>
      <p:sp>
        <p:nvSpPr>
          <p:cNvPr id="43" name="Rectangle 42"/>
          <p:cNvSpPr/>
          <p:nvPr/>
        </p:nvSpPr>
        <p:spPr>
          <a:xfrm>
            <a:off x="9443697" y="5758901"/>
            <a:ext cx="655949" cy="1107996"/>
          </a:xfrm>
          <a:prstGeom prst="rect">
            <a:avLst/>
          </a:prstGeom>
        </p:spPr>
        <p:txBody>
          <a:bodyPr wrap="none">
            <a:spAutoFit/>
          </a:bodyPr>
          <a:lstStyle/>
          <a:p>
            <a:pPr lvl="0"/>
            <a:r>
              <a:rPr lang="en-US" sz="6600" b="1" dirty="0">
                <a:solidFill>
                  <a:srgbClr val="FF0000"/>
                </a:solidFill>
                <a:latin typeface="Times New Roman" panose="02020603050405020304" pitchFamily="18" charset="0"/>
                <a:cs typeface="Times New Roman" panose="02020603050405020304" pitchFamily="18" charset="0"/>
              </a:rPr>
              <a:t>//</a:t>
            </a:r>
          </a:p>
        </p:txBody>
      </p:sp>
      <p:sp>
        <p:nvSpPr>
          <p:cNvPr id="44" name="Right Arrow 43">
            <a:hlinkClick r:id="rId5" action="ppaction://hlinksldjump"/>
          </p:cNvPr>
          <p:cNvSpPr/>
          <p:nvPr/>
        </p:nvSpPr>
        <p:spPr>
          <a:xfrm>
            <a:off x="153145" y="637180"/>
            <a:ext cx="495809" cy="381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inus 48"/>
          <p:cNvSpPr/>
          <p:nvPr/>
        </p:nvSpPr>
        <p:spPr>
          <a:xfrm>
            <a:off x="968924" y="4904935"/>
            <a:ext cx="2089382" cy="173593"/>
          </a:xfrm>
          <a:prstGeom prst="mathMinu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50" name="Picture 49"/>
          <p:cNvPicPr>
            <a:picLocks noChangeAspect="1"/>
          </p:cNvPicPr>
          <p:nvPr/>
        </p:nvPicPr>
        <p:blipFill>
          <a:blip r:embed="rId6"/>
          <a:stretch>
            <a:fillRect/>
          </a:stretch>
        </p:blipFill>
        <p:spPr>
          <a:xfrm>
            <a:off x="6843933" y="4975059"/>
            <a:ext cx="1554615" cy="60965"/>
          </a:xfrm>
          <a:prstGeom prst="rect">
            <a:avLst/>
          </a:prstGeom>
        </p:spPr>
      </p:pic>
      <p:sp>
        <p:nvSpPr>
          <p:cNvPr id="52" name="Minus 51"/>
          <p:cNvSpPr/>
          <p:nvPr/>
        </p:nvSpPr>
        <p:spPr>
          <a:xfrm>
            <a:off x="10703655" y="4838434"/>
            <a:ext cx="942535" cy="197590"/>
          </a:xfrm>
          <a:prstGeom prst="mathMinu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8" name="Picture 27"/>
          <p:cNvPicPr>
            <a:picLocks noChangeAspect="1"/>
          </p:cNvPicPr>
          <p:nvPr/>
        </p:nvPicPr>
        <p:blipFill>
          <a:blip r:embed="rId6"/>
          <a:stretch>
            <a:fillRect/>
          </a:stretch>
        </p:blipFill>
        <p:spPr>
          <a:xfrm>
            <a:off x="4663351" y="6028854"/>
            <a:ext cx="1554615" cy="60965"/>
          </a:xfrm>
          <a:prstGeom prst="rect">
            <a:avLst/>
          </a:prstGeom>
        </p:spPr>
      </p:pic>
      <p:sp>
        <p:nvSpPr>
          <p:cNvPr id="29" name="Minus 28"/>
          <p:cNvSpPr/>
          <p:nvPr/>
        </p:nvSpPr>
        <p:spPr>
          <a:xfrm>
            <a:off x="54218" y="5361831"/>
            <a:ext cx="766927" cy="208602"/>
          </a:xfrm>
          <a:prstGeom prst="mathMinu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851665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circle(in)">
                                      <p:cBhvr>
                                        <p:cTn id="52" dur="20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ircle(in)">
                                      <p:cBhvr>
                                        <p:cTn id="57" dur="20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arn(inVertical)">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ppt_x"/>
                                          </p:val>
                                        </p:tav>
                                        <p:tav tm="100000">
                                          <p:val>
                                            <p:strVal val="#ppt_x"/>
                                          </p:val>
                                        </p:tav>
                                      </p:tavLst>
                                    </p:anim>
                                    <p:anim calcmode="lin" valueType="num">
                                      <p:cBhvr additive="base">
                                        <p:cTn id="6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circle(in)">
                                      <p:cBhvr>
                                        <p:cTn id="78" dur="2000"/>
                                        <p:tgtEl>
                                          <p:spTgt spid="52"/>
                                        </p:tgtEl>
                                      </p:cBhvr>
                                    </p:animEffect>
                                  </p:childTnLst>
                                </p:cTn>
                              </p:par>
                              <p:par>
                                <p:cTn id="79" presetID="2" presetClass="entr" presetSubtype="4"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fill="hold"/>
                                        <p:tgtEl>
                                          <p:spTgt spid="29"/>
                                        </p:tgtEl>
                                        <p:attrNameLst>
                                          <p:attrName>ppt_x</p:attrName>
                                        </p:attrNameLst>
                                      </p:cBhvr>
                                      <p:tavLst>
                                        <p:tav tm="0">
                                          <p:val>
                                            <p:strVal val="#ppt_x"/>
                                          </p:val>
                                        </p:tav>
                                        <p:tav tm="100000">
                                          <p:val>
                                            <p:strVal val="#ppt_x"/>
                                          </p:val>
                                        </p:tav>
                                      </p:tavLst>
                                    </p:anim>
                                    <p:anim calcmode="lin" valueType="num">
                                      <p:cBhvr additive="base">
                                        <p:cTn id="8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barn(inVertical)">
                                      <p:cBhvr>
                                        <p:cTn id="91" dur="500"/>
                                        <p:tgtEl>
                                          <p:spTgt spid="41"/>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arn(inVertical)">
                                      <p:cBhvr>
                                        <p:cTn id="96" dur="5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ntr" presetSubtype="16" fill="hold" grpId="0" nodeType="click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circle(in)">
                                      <p:cBhvr>
                                        <p:cTn id="101" dur="2000"/>
                                        <p:tgtEl>
                                          <p:spTgt spid="4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barn(inVertical)">
                                      <p:cBhvr>
                                        <p:cTn id="10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9" grpId="0"/>
      <p:bldP spid="2" grpId="0"/>
      <p:bldP spid="33" grpId="0"/>
      <p:bldP spid="34" grpId="0"/>
      <p:bldP spid="36" grpId="0"/>
      <p:bldP spid="38" grpId="0"/>
      <p:bldP spid="39" grpId="0"/>
      <p:bldP spid="43" grpId="0"/>
      <p:bldP spid="49" grpId="0" animBg="1"/>
      <p:bldP spid="52"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VIOLETID" val="13168242"/>
  <p:tag name="VIOLETTITLE" val="Tuần 4. Ông ngoại"/>
  <p:tag name="VIOLETLESSON" val="12"/>
  <p:tag name="VIOLETCATID" val="2202"/>
  <p:tag name="VIOLETSUBJECT" val="Tập đọc 3"/>
  <p:tag name="VIOLETAUTHORID" val="12031770"/>
  <p:tag name="VIOLETAUTHORNAME" val="Nguyễn Thị Luyến"/>
  <p:tag name="VIOLETAUTHORAVATAR" val="no_avatar.jpg"/>
  <p:tag name="VIOLETAUTHORADDRESS" val="Trường TH Tân Trịnh - Quang Bình - Hà Giang"/>
  <p:tag name="VIOLETDATE" val="2021-09-18 17:44:38"/>
  <p:tag name="VIOLETHIT" val="126"/>
  <p:tag name="VIOLETLIKE" val="0"/>
  <p:tag name="INKNOELEADERBOARD" val="-5905825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1484</TotalTime>
  <Words>1018</Words>
  <Application>Microsoft Office PowerPoint</Application>
  <PresentationFormat>Widescreen</PresentationFormat>
  <Paragraphs>77</Paragraphs>
  <Slides>17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inherit</vt:lpstr>
      <vt:lpstr>Segoe Print</vt:lpstr>
      <vt:lpstr>Times New Roman</vt:lpstr>
      <vt:lpstr>UTM Wedding K&amp;T</vt:lpstr>
      <vt:lpstr>Office Theme</vt:lpstr>
      <vt:lpstr>PowerPoint Presentation</vt:lpstr>
      <vt:lpstr>PowerPoint Presentation</vt:lpstr>
      <vt:lpstr>PowerPoint Presentation</vt:lpstr>
      <vt:lpstr>PowerPoint Presentation</vt:lpstr>
      <vt:lpstr>PowerPoint Presentation</vt:lpstr>
      <vt:lpstr>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tư ngày 25 tháng 9 năm 2019</dc:title>
  <dc:creator>N</dc:creator>
  <cp:lastModifiedBy>Đào Thị Minh Phượng</cp:lastModifiedBy>
  <cp:revision>143</cp:revision>
  <dcterms:created xsi:type="dcterms:W3CDTF">2019-09-23T14:15:33Z</dcterms:created>
  <dcterms:modified xsi:type="dcterms:W3CDTF">2021-09-30T05:19:32Z</dcterms:modified>
</cp:coreProperties>
</file>