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79" r:id="rId3"/>
    <p:sldId id="302" r:id="rId4"/>
    <p:sldId id="271" r:id="rId5"/>
    <p:sldId id="281" r:id="rId6"/>
    <p:sldId id="282" r:id="rId7"/>
    <p:sldId id="277" r:id="rId8"/>
    <p:sldId id="275" r:id="rId9"/>
    <p:sldId id="272" r:id="rId10"/>
    <p:sldId id="283" r:id="rId11"/>
    <p:sldId id="284" r:id="rId12"/>
    <p:sldId id="285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528" y="426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26EDA-48FF-A9CB-7A29-ED5097CEA9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90328-041C-5151-C300-D350A1FB42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B60DB5-4F03-4DEA-BC8F-5EE263B4C388}" type="datetimeFigureOut">
              <a:rPr lang="en-US"/>
              <a:pPr>
                <a:defRPr/>
              </a:pPr>
              <a:t>10/23/2022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081D67-65E9-E8C8-D5CF-6BF379451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1F0864-0E98-406B-B5E9-AB98E65DC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CFEA3-7297-9766-C0B6-5B8D6CE34F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66DA6-8E7E-E147-D56E-A22E21BFD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F7D603-096E-4F0A-B345-E1512A33B3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1B84A3-CDAD-5919-217C-4F094BEB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F6BA759-B717-92FF-342A-F803561E6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7A998D7-60AA-B075-1A36-19BB93B6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15EC0-B23E-4ECE-8BCF-48759E2A01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86456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2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8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7B82279D-9B6A-CB83-CF20-F281D3D232D8}"/>
              </a:ext>
            </a:extLst>
          </p:cNvPr>
          <p:cNvGrpSpPr/>
          <p:nvPr/>
        </p:nvGrpSpPr>
        <p:grpSpPr>
          <a:xfrm>
            <a:off x="8753288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709DBC-B979-11D7-07C4-DBBED179510D}"/>
              </a:ext>
            </a:extLst>
          </p:cNvPr>
          <p:cNvGrpSpPr/>
          <p:nvPr/>
        </p:nvGrpSpPr>
        <p:grpSpPr>
          <a:xfrm>
            <a:off x="11669912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42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79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175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5F9E151-1A5D-6735-C9F8-79479145CCF1}"/>
              </a:ext>
            </a:extLst>
          </p:cNvPr>
          <p:cNvSpPr/>
          <p:nvPr/>
        </p:nvSpPr>
        <p:spPr>
          <a:xfrm>
            <a:off x="13473628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D9DBC15-3668-8C52-0BF1-3287119898ED}"/>
              </a:ext>
            </a:extLst>
          </p:cNvPr>
          <p:cNvSpPr txBox="1"/>
          <p:nvPr/>
        </p:nvSpPr>
        <p:spPr>
          <a:xfrm>
            <a:off x="5360676" y="6570031"/>
            <a:ext cx="432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8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36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3029672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D87CA9D-FC9C-A43C-969E-FB31221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1066800"/>
            <a:ext cx="11591905" cy="380401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DF09D44-A329-B7A5-D45B-E3BB433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08" y="2514600"/>
            <a:ext cx="8696325" cy="6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8752509" y="794349"/>
            <a:ext cx="6591641" cy="6562788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113833"/>
              <a:ext cx="1235890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211443"/>
              <a:ext cx="1213096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46443"/>
              <a:ext cx="1163137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52275"/>
              <a:ext cx="1293751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96258"/>
              <a:ext cx="1224623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63282"/>
              <a:ext cx="1252704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97289"/>
              <a:ext cx="1339409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415221"/>
              <a:ext cx="1242074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83156"/>
              <a:ext cx="1329472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11665435" y="3692849"/>
            <a:ext cx="2878848" cy="765791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28" y="3557738"/>
            <a:ext cx="5311603" cy="560961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69" y="132161"/>
            <a:ext cx="6591641" cy="439442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231" y="1269923"/>
            <a:ext cx="4176915" cy="2118901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3466864" y="7443033"/>
            <a:ext cx="2619659" cy="877507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4812938" y="6764149"/>
            <a:ext cx="546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x … = ?</a:t>
            </a: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C095BF0D-308D-C2C3-AF70-AC6F89A0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417"/>
            <a:ext cx="16276638" cy="701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31F9AF2C-6D44-4D10-C895-97FD572BA5E8}"/>
              </a:ext>
            </a:extLst>
          </p:cNvPr>
          <p:cNvGrpSpPr/>
          <p:nvPr/>
        </p:nvGrpSpPr>
        <p:grpSpPr>
          <a:xfrm>
            <a:off x="418641" y="743287"/>
            <a:ext cx="8784997" cy="7657425"/>
            <a:chOff x="1585119" y="1371600"/>
            <a:chExt cx="7740465" cy="5556529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52578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93641F82-6B28-CA40-4A12-A9A7F61CA140}"/>
                </a:ext>
              </a:extLst>
            </p:cNvPr>
            <p:cNvSpPr txBox="1"/>
            <p:nvPr/>
          </p:nvSpPr>
          <p:spPr>
            <a:xfrm>
              <a:off x="2042319" y="1371600"/>
              <a:ext cx="7283265" cy="555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 CHIA 8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8 : 8 = 1		48 : 8 = 6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16 : 8 = 2		56 : 8 = 7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24 : 8 = 3		64 : 8 = 8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32 : 8 = 4		72 : 8 = 9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40 : 8 = 5		80 : 8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3719" y="3467911"/>
            <a:ext cx="4374353" cy="472467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ED1C6957-C25C-437F-DEE8-E81DEE3F9A42}"/>
              </a:ext>
            </a:extLst>
          </p:cNvPr>
          <p:cNvGrpSpPr/>
          <p:nvPr/>
        </p:nvGrpSpPr>
        <p:grpSpPr>
          <a:xfrm>
            <a:off x="10410647" y="1334311"/>
            <a:ext cx="5410200" cy="2133600"/>
            <a:chOff x="10410647" y="1334311"/>
            <a:chExt cx="5410200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id="{EDAC1490-3578-AA05-C85B-744961308FD8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8BC9EBD-8522-B70B-A571-2ECEC2223B08}"/>
                </a:ext>
              </a:extLst>
            </p:cNvPr>
            <p:cNvSpPr txBox="1"/>
            <p:nvPr/>
          </p:nvSpPr>
          <p:spPr>
            <a:xfrm>
              <a:off x="10562416" y="1919915"/>
              <a:ext cx="5173635" cy="100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chia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9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AA5E26F-07FB-DD70-24BF-4CA3B483C997}"/>
              </a:ext>
            </a:extLst>
          </p:cNvPr>
          <p:cNvSpPr txBox="1"/>
          <p:nvPr/>
        </p:nvSpPr>
        <p:spPr>
          <a:xfrm>
            <a:off x="4272945" y="167584"/>
            <a:ext cx="4158715" cy="814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8 : 8 = 1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 : 8 = 2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8 = 3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32 : 8 = 4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: 8 = 5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 : 8 = 6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 : 8 = 7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64 : 8 = 8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72 : 8 = 9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80 : 8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167584"/>
            <a:ext cx="935182" cy="85725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64" y="963176"/>
            <a:ext cx="935182" cy="8572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9" y="1820426"/>
            <a:ext cx="935182" cy="85725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07" y="2571681"/>
            <a:ext cx="935182" cy="8572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6" y="3359462"/>
            <a:ext cx="935182" cy="8572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07" y="4176772"/>
            <a:ext cx="935182" cy="85725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85" y="4996061"/>
            <a:ext cx="935182" cy="85725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93" y="5778102"/>
            <a:ext cx="935182" cy="85725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86" y="6563191"/>
            <a:ext cx="935182" cy="85725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07" y="7330373"/>
            <a:ext cx="935182" cy="857250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19" y="3733800"/>
            <a:ext cx="5098951" cy="4075538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EA92FE39-A085-DBBE-20A3-55FCBA870A55}"/>
              </a:ext>
            </a:extLst>
          </p:cNvPr>
          <p:cNvSpPr/>
          <p:nvPr/>
        </p:nvSpPr>
        <p:spPr>
          <a:xfrm>
            <a:off x="9814719" y="1834245"/>
            <a:ext cx="5303110" cy="1648526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55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B0DBECBE-205E-E385-4E8F-F649337232BF}"/>
              </a:ext>
            </a:extLst>
          </p:cNvPr>
          <p:cNvSpPr txBox="1"/>
          <p:nvPr/>
        </p:nvSpPr>
        <p:spPr>
          <a:xfrm>
            <a:off x="1282745" y="396339"/>
            <a:ext cx="1097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nhẩm: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11E8FAC-4190-B2EE-E54E-CF9A4CDD81A6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1</a:t>
              </a:r>
            </a:p>
          </p:txBody>
        </p:sp>
      </p:grpSp>
      <p:sp>
        <p:nvSpPr>
          <p:cNvPr id="36" name="TextBox 11">
            <a:extLst>
              <a:ext uri="{FF2B5EF4-FFF2-40B4-BE49-F238E27FC236}">
                <a16:creationId xmlns:a16="http://schemas.microsoft.com/office/drawing/2014/main" id="{BFC5B124-9531-9E61-87F5-A015CCAF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2057400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61A83E97-A562-3C98-1A91-C60C9CEF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3161260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2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91F68AB6-66C4-5E33-FB56-2E4573C7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4265120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2DC095F6-2508-6ABD-BFC2-01F8C046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2045477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EE61A816-A236-4FEF-CD97-E9314ACC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3152775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1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707B9E6A-3586-F2B2-0F38-7DB38C06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4260073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4DCE257F-CD72-F827-8881-6D6367F8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2034325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4381660C-F5BB-EA62-FF83-420BC398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3119775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>
                <a:solidFill>
                  <a:srgbClr val="FF0000"/>
                </a:solidFill>
              </a:rPr>
              <a:t>= 8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179D2C6F-2377-7973-2A48-0FE21DF7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4242137"/>
            <a:ext cx="11320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 b="1" dirty="0">
                <a:solidFill>
                  <a:srgbClr val="FF0000"/>
                </a:solidFill>
              </a:rPr>
              <a:t>= 6</a:t>
            </a:r>
          </a:p>
        </p:txBody>
      </p:sp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:a16="http://schemas.microsoft.com/office/drawing/2014/main" id="{61E81CFB-382E-C646-C946-6678D27D2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36401" r="75402" b="23992"/>
          <a:stretch/>
        </p:blipFill>
        <p:spPr>
          <a:xfrm>
            <a:off x="1619047" y="2176463"/>
            <a:ext cx="1863012" cy="2983706"/>
          </a:xfrm>
          <a:prstGeom prst="rect">
            <a:avLst/>
          </a:prstGeom>
        </p:spPr>
      </p:pic>
      <p:pic>
        <p:nvPicPr>
          <p:cNvPr id="10" name="Hình ảnh 9" descr="Ảnh có chứa bàn&#10;&#10;Mô tả được tạo tự động">
            <a:extLst>
              <a:ext uri="{FF2B5EF4-FFF2-40B4-BE49-F238E27FC236}">
                <a16:creationId xmlns:a16="http://schemas.microsoft.com/office/drawing/2014/main" id="{452CD58D-0D39-E66D-1FA5-16D9569210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2" t="36471" r="45914" b="23922"/>
          <a:stretch/>
        </p:blipFill>
        <p:spPr>
          <a:xfrm>
            <a:off x="6173707" y="2176463"/>
            <a:ext cx="1863012" cy="2983706"/>
          </a:xfrm>
          <a:prstGeom prst="rect">
            <a:avLst/>
          </a:prstGeom>
        </p:spPr>
      </p:pic>
      <p:pic>
        <p:nvPicPr>
          <p:cNvPr id="11" name="Hình ảnh 10" descr="Ảnh có chứa bàn&#10;&#10;Mô tả được tạo tự động">
            <a:extLst>
              <a:ext uri="{FF2B5EF4-FFF2-40B4-BE49-F238E27FC236}">
                <a16:creationId xmlns:a16="http://schemas.microsoft.com/office/drawing/2014/main" id="{A5006356-994D-E533-C55B-EC69199CEB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0" t="36654" r="16136" b="23739"/>
          <a:stretch/>
        </p:blipFill>
        <p:spPr>
          <a:xfrm>
            <a:off x="10728367" y="2176463"/>
            <a:ext cx="1863012" cy="29837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110EC77-07F5-5B05-100C-3A9A13BDD8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32249" r="11445" b="14499"/>
          <a:stretch/>
        </p:blipFill>
        <p:spPr>
          <a:xfrm>
            <a:off x="746919" y="2556204"/>
            <a:ext cx="14260339" cy="30777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FA0D4-AA50-7AD4-1138-26D2DE158253}"/>
              </a:ext>
            </a:extLst>
          </p:cNvPr>
          <p:cNvSpPr/>
          <p:nvPr/>
        </p:nvSpPr>
        <p:spPr>
          <a:xfrm>
            <a:off x="2499519" y="2819400"/>
            <a:ext cx="1324769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F45C8D-EF9E-9EE0-3BCD-9B35DCE1017F}"/>
              </a:ext>
            </a:extLst>
          </p:cNvPr>
          <p:cNvSpPr/>
          <p:nvPr/>
        </p:nvSpPr>
        <p:spPr>
          <a:xfrm>
            <a:off x="2499519" y="3609110"/>
            <a:ext cx="1189831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4FECE-FC31-F345-1348-069C3F39931F}"/>
              </a:ext>
            </a:extLst>
          </p:cNvPr>
          <p:cNvSpPr/>
          <p:nvPr/>
        </p:nvSpPr>
        <p:spPr>
          <a:xfrm>
            <a:off x="2499519" y="4477473"/>
            <a:ext cx="1119188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D9B4C1-5A3B-48C7-F0E9-FA31CD59A259}"/>
              </a:ext>
            </a:extLst>
          </p:cNvPr>
          <p:cNvSpPr/>
          <p:nvPr/>
        </p:nvSpPr>
        <p:spPr>
          <a:xfrm>
            <a:off x="8290719" y="2768457"/>
            <a:ext cx="1196181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22830A-61F9-98C5-73F7-A1752DE517F5}"/>
              </a:ext>
            </a:extLst>
          </p:cNvPr>
          <p:cNvSpPr/>
          <p:nvPr/>
        </p:nvSpPr>
        <p:spPr>
          <a:xfrm>
            <a:off x="8290719" y="3601750"/>
            <a:ext cx="1109662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8AB6E1-06EC-E340-1080-89B9A03DF1EE}"/>
              </a:ext>
            </a:extLst>
          </p:cNvPr>
          <p:cNvSpPr/>
          <p:nvPr/>
        </p:nvSpPr>
        <p:spPr>
          <a:xfrm>
            <a:off x="8290719" y="4435042"/>
            <a:ext cx="1066007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F31818C-39E1-8EF2-D8EF-196A9924A922}"/>
              </a:ext>
            </a:extLst>
          </p:cNvPr>
          <p:cNvSpPr/>
          <p:nvPr/>
        </p:nvSpPr>
        <p:spPr>
          <a:xfrm>
            <a:off x="14058638" y="2781878"/>
            <a:ext cx="1196181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2713C2-91F8-F46A-44F6-1F1917569DEE}"/>
              </a:ext>
            </a:extLst>
          </p:cNvPr>
          <p:cNvSpPr/>
          <p:nvPr/>
        </p:nvSpPr>
        <p:spPr>
          <a:xfrm>
            <a:off x="14058638" y="3594822"/>
            <a:ext cx="1079455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6" name="Rectangle: Rounded Corners 17">
            <a:extLst>
              <a:ext uri="{FF2B5EF4-FFF2-40B4-BE49-F238E27FC236}">
                <a16:creationId xmlns:a16="http://schemas.microsoft.com/office/drawing/2014/main" id="{264C5DEE-3815-12B0-045B-06C749EF4CAA}"/>
              </a:ext>
            </a:extLst>
          </p:cNvPr>
          <p:cNvSpPr/>
          <p:nvPr/>
        </p:nvSpPr>
        <p:spPr>
          <a:xfrm>
            <a:off x="14058639" y="4407765"/>
            <a:ext cx="96273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D3C4BCD4-C842-E7E1-6A7B-7BCEA0B33B70}"/>
              </a:ext>
            </a:extLst>
          </p:cNvPr>
          <p:cNvSpPr txBox="1"/>
          <p:nvPr/>
        </p:nvSpPr>
        <p:spPr>
          <a:xfrm>
            <a:off x="1282745" y="396339"/>
            <a:ext cx="1097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D66A36B9-7BCC-441F-0CF3-A160A2288399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F57227CA-A465-C61F-E195-1457B88D8B7E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4B05C8AF-D47F-74C3-3DBF-17D2EAB8C9F8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2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248</Words>
  <Application>Microsoft Office PowerPoint</Application>
  <PresentationFormat>Custom</PresentationFormat>
  <Paragraphs>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AvantGarde</vt:lpstr>
      <vt:lpstr>Calibri</vt:lpstr>
      <vt:lpstr>SVN-Poky's</vt:lpstr>
      <vt:lpstr>SVN-Ziclets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249</cp:revision>
  <dcterms:created xsi:type="dcterms:W3CDTF">2022-07-10T01:37:20Z</dcterms:created>
  <dcterms:modified xsi:type="dcterms:W3CDTF">2022-10-23T05:08:02Z</dcterms:modified>
</cp:coreProperties>
</file>