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9" r:id="rId3"/>
    <p:sldId id="300" r:id="rId4"/>
    <p:sldId id="294" r:id="rId5"/>
    <p:sldId id="286" r:id="rId6"/>
    <p:sldId id="301" r:id="rId7"/>
    <p:sldId id="277" r:id="rId8"/>
    <p:sldId id="279" r:id="rId9"/>
    <p:sldId id="303" r:id="rId10"/>
    <p:sldId id="280" r:id="rId11"/>
    <p:sldId id="296" r:id="rId12"/>
    <p:sldId id="297" r:id="rId13"/>
    <p:sldId id="302" r:id="rId14"/>
    <p:sldId id="298" r:id="rId15"/>
    <p:sldId id="281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E32A-2958-4F55-B3FC-CD25F4310CE8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2A7FF-169D-47E5-9A13-D7427C1EB1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334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7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5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chữa bài = cách cho HS lên bảng bấm vào màn hình</a:t>
            </a:r>
          </a:p>
          <a:p>
            <a:r>
              <a:rPr lang="en-US"/>
              <a:t>Có thể tổ chức = hình thức tiếp sức cũng rất náo nhiệt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1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Chữa đến bài này, nếu còn T.Gian thì bấm thưởng để đến trò chơi củng cố.</a:t>
            </a:r>
          </a:p>
          <a:p>
            <a:r>
              <a:rPr lang="en-US"/>
              <a:t>Nếu cháy GA thì bấm next để chuyển hoạt động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7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còn t.gian thì GV tổ chức cho HS chơi vòng quay để củng cố </a:t>
            </a:r>
          </a:p>
          <a:p>
            <a:r>
              <a:rPr lang="en-US"/>
              <a:t>Cách chơi như những bài trước</a:t>
            </a:r>
          </a:p>
          <a:p>
            <a:r>
              <a:rPr lang="en-US"/>
              <a:t>* NẾU CHÁY GA THÌ BỎ QUA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C2E44-C0AC-B2AA-8F04-FAB57FC13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8F4AD-BBED-4765-9465-A20E68916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6F164-2A2C-B1DA-6595-FC984BB7B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099CF-F0BA-26B2-05E9-80A312E8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6F52A-8734-E40C-85B6-418A6B35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060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45C33-7E93-F75B-512E-9672FBCA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64EDA-1446-61C9-001A-6D44C7757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DDF07-8FD8-7B3A-A257-99B827E0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4AAB1-EF62-A4C3-5242-D143BDCA0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C2616-D4E4-A5F2-F94F-7ADD3BA9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41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837074-A50D-665E-C293-CA2F3F26B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4C0F0-9DA6-2F51-5E1C-2C76305E1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27EAB-69E4-A0E8-A179-9E0C1C5B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20F17-F8E9-15EC-DE0B-2D095C62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B9B6-9990-ED85-EA17-726DF803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6342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15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FB2D0-4614-E486-27E8-3098371C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E2B24-7E42-81F9-00DF-A995FDB0E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4FFED-501E-3A20-449F-E97E093B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20704-001F-01DD-AE03-5775F2896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54BF2-BD1A-BD01-A6BA-489D52A5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986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DDD3F-87B2-1D51-206A-684BA8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48A69-3DA0-15DF-C340-3603AC14E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8AFCD-6AD3-BE80-728A-3773D2A4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67AA7-EECB-5C4C-FB64-64954EFB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8D6D7-D073-92CE-BA3B-D6EE04A3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108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DF43-FFF3-81B7-2E3B-41D590F6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0C0C-E116-B466-D0EE-B3573ED0F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206F7-6060-BD2B-6EAF-5116E81DA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1A3CA-1292-86E5-BCDA-DB46C832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2A59B-8026-A688-B653-72BDC2F49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AED6B-A7A4-CEA7-8338-0617C938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509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5FB6F-D7AB-291A-0C58-9E945A9E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898D2-2D81-A366-EFEC-2E4AD6C56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41CB7-5B51-4A95-A46A-64AF1695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09A30-3122-A10D-32EE-FF0799847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013802-24DF-8CB9-C151-8394CC30E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C65E4E-0D7B-11A3-CC27-CC9F00C2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33370-7FD1-3253-28F7-C83E7B85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05F682-4303-380A-96AC-70432420D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66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BA6C9-5D41-56F7-D29D-321E08216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D7949-90D8-3DA5-127C-EA4FC466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5B8C2-0E07-C951-6509-0F5F66D51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209C1-90D2-231A-0749-7B71EC096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374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34237F-E8AE-B891-B4D9-1022A6C2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A2ADA-E27D-AE07-93AE-48A92378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9ABD7-C120-1ECD-678E-47E0776F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524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1FA6C-7767-16B6-77C2-E80E6ADBB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6B80B-BAD4-207C-F9CC-BAA928156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CC3A7-A09F-DB63-88F6-B8E644741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18CEE-D206-6613-5749-9CA3285E9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2D58D-3F4A-7333-22F3-B8E2E7444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10181-2125-444B-1B8A-97CF45F0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06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63D93-0FAE-8C2C-2916-DC491299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C0E2EC-2163-935F-E9E2-1E30BE8B6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437F9-12F5-6478-1CBB-495A4DFC3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425B0-CE7F-A987-CE18-0534946F7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4528C-3E08-EB3D-750A-FED9FE119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33E52-69A4-26E3-AC6B-48DD1BC1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27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9277D3-0168-FDBA-F31D-1D2892BE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476B3-4B95-B13A-A067-0EA9EE367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EE1E6-CF4E-BF35-4F52-D5BE6FF2A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E9A15-185C-4951-AFEF-9C3D911023F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81D56-54FC-1898-8563-FFFE31E29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6CCCD-5379-1569-7FA3-0234429AE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85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0F16-42B3-EA49-75FD-4376EE4C89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D0EAF-A46C-49F0-C27B-70A37D0FCF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25494-C32B-5018-2EFC-DD533138082A}"/>
              </a:ext>
            </a:extLst>
          </p:cNvPr>
          <p:cNvSpPr/>
          <p:nvPr/>
        </p:nvSpPr>
        <p:spPr>
          <a:xfrm>
            <a:off x="6178529" y="2813705"/>
            <a:ext cx="30762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A9701-07A4-73EB-E931-078577754BBC}"/>
              </a:ext>
            </a:extLst>
          </p:cNvPr>
          <p:cNvGrpSpPr/>
          <p:nvPr/>
        </p:nvGrpSpPr>
        <p:grpSpPr>
          <a:xfrm>
            <a:off x="82529" y="15436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76DBE0-EA4A-9CD3-A20D-17AED7AAF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80FACF7-7C6B-1326-E6FE-6E160C1A19FA}"/>
                </a:ext>
              </a:extLst>
            </p:cNvPr>
            <p:cNvSpPr/>
            <p:nvPr/>
          </p:nvSpPr>
          <p:spPr>
            <a:xfrm>
              <a:off x="491087" y="252966"/>
              <a:ext cx="10951536" cy="6352068"/>
            </a:xfrm>
            <a:prstGeom prst="roundRect">
              <a:avLst>
                <a:gd name="adj" fmla="val 55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7599602E-13A1-75B7-560F-5B23442DBA57}"/>
              </a:ext>
            </a:extLst>
          </p:cNvPr>
          <p:cNvSpPr txBox="1"/>
          <p:nvPr/>
        </p:nvSpPr>
        <p:spPr>
          <a:xfrm>
            <a:off x="1009743" y="608199"/>
            <a:ext cx="991422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Lớp 3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726A76-BC80-9D54-BA9B-35A2A3AD6797}"/>
              </a:ext>
            </a:extLst>
          </p:cNvPr>
          <p:cNvSpPr/>
          <p:nvPr/>
        </p:nvSpPr>
        <p:spPr>
          <a:xfrm>
            <a:off x="2544417" y="2881591"/>
            <a:ext cx="69308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3 (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11" name="Picture 2" descr="GIPHY — steffi lynn | Motion design animation, Scrapbook stickers  printable, Giphy">
            <a:extLst>
              <a:ext uri="{FF2B5EF4-FFF2-40B4-BE49-F238E27FC236}">
                <a16:creationId xmlns:a16="http://schemas.microsoft.com/office/drawing/2014/main" id="{71134134-27C2-ADEB-647A-07689BEC11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574180" y="508663"/>
            <a:ext cx="2240549" cy="224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nside the USA: Unit 2 Vocabulary | Baamboozle">
            <a:extLst>
              <a:ext uri="{FF2B5EF4-FFF2-40B4-BE49-F238E27FC236}">
                <a16:creationId xmlns:a16="http://schemas.microsoft.com/office/drawing/2014/main" id="{8774D246-EFAD-2367-9F62-5212EA04C8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1428624" y="4545128"/>
            <a:ext cx="4379413" cy="180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9CC8AD-0687-00E9-1B61-7F54A117B8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9366572" y="3644702"/>
            <a:ext cx="3549707" cy="3351825"/>
          </a:xfrm>
          <a:prstGeom prst="rect">
            <a:avLst/>
          </a:prstGeom>
        </p:spPr>
      </p:pic>
      <p:pic>
        <p:nvPicPr>
          <p:cNvPr id="14" name="Picture 2" descr="Shooting Star Animated Gif">
            <a:extLst>
              <a:ext uri="{FF2B5EF4-FFF2-40B4-BE49-F238E27FC236}">
                <a16:creationId xmlns:a16="http://schemas.microsoft.com/office/drawing/2014/main" id="{486AC350-0ECB-09D5-EC75-3C5843F2CE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308356" y="1852724"/>
            <a:ext cx="3767463" cy="24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0EE756-6372-F0A9-B0B3-73C451CF9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947" y="122357"/>
            <a:ext cx="3649468" cy="20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60839" y="301226"/>
            <a:ext cx="268082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 </a:t>
            </a:r>
            <a:r>
              <a:rPr lang="en-US" sz="3296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</a:t>
            </a: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Hình ảnh 2" descr="Ảnh có chứa bàn&#10;&#10;Mô tả được tạo tự động">
            <a:extLst>
              <a:ext uri="{FF2B5EF4-FFF2-40B4-BE49-F238E27FC236}">
                <a16:creationId xmlns:a16="http://schemas.microsoft.com/office/drawing/2014/main" id="{8D24597F-5C66-626C-68C5-CCA4F0B07C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3" t="33507" r="70882" b="16234"/>
          <a:stretch/>
        </p:blipFill>
        <p:spPr>
          <a:xfrm>
            <a:off x="318123" y="1595284"/>
            <a:ext cx="2320146" cy="2774374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E484395E-144E-A882-837F-EDA50CF20CB7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9140B36D-3E80-635B-9C6E-05F73B579CD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0F52502B-E3F5-B441-8244-1A57CBCD77D6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1</a:t>
              </a:r>
            </a:p>
          </p:txBody>
        </p:sp>
      </p:grpSp>
      <p:pic>
        <p:nvPicPr>
          <p:cNvPr id="7" name="Hình ảnh 6" descr="Ảnh có chứa bàn&#10;&#10;Mô tả được tạo tự động">
            <a:extLst>
              <a:ext uri="{FF2B5EF4-FFF2-40B4-BE49-F238E27FC236}">
                <a16:creationId xmlns:a16="http://schemas.microsoft.com/office/drawing/2014/main" id="{B353DCD3-F8C8-E00D-6E94-5D24EDD616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5" t="37960" r="14649" b="19646"/>
          <a:stretch/>
        </p:blipFill>
        <p:spPr>
          <a:xfrm>
            <a:off x="8792388" y="1812381"/>
            <a:ext cx="1655249" cy="2340179"/>
          </a:xfrm>
          <a:prstGeom prst="rect">
            <a:avLst/>
          </a:prstGeom>
        </p:spPr>
      </p:pic>
      <p:pic>
        <p:nvPicPr>
          <p:cNvPr id="2" name="Hình ảnh 2" descr="Ảnh có chứa bàn&#10;&#10;Mô tả được tạo tự động">
            <a:extLst>
              <a:ext uri="{FF2B5EF4-FFF2-40B4-BE49-F238E27FC236}">
                <a16:creationId xmlns:a16="http://schemas.microsoft.com/office/drawing/2014/main" id="{E364A2A6-C1C8-D9D3-7311-C1B1F277F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2" t="33507" r="44963" b="16234"/>
          <a:stretch/>
        </p:blipFill>
        <p:spPr>
          <a:xfrm>
            <a:off x="3775853" y="1601611"/>
            <a:ext cx="2320147" cy="2774374"/>
          </a:xfrm>
          <a:prstGeom prst="rect">
            <a:avLst/>
          </a:prstGeom>
        </p:spPr>
      </p:pic>
      <p:sp>
        <p:nvSpPr>
          <p:cNvPr id="8" name="Hộp Văn bản 10">
            <a:extLst>
              <a:ext uri="{FF2B5EF4-FFF2-40B4-BE49-F238E27FC236}">
                <a16:creationId xmlns:a16="http://schemas.microsoft.com/office/drawing/2014/main" id="{5C28BEF5-9839-941D-1CAE-3A8A6B4F8BC8}"/>
              </a:ext>
            </a:extLst>
          </p:cNvPr>
          <p:cNvSpPr txBox="1"/>
          <p:nvPr/>
        </p:nvSpPr>
        <p:spPr>
          <a:xfrm>
            <a:off x="1881532" y="1546455"/>
            <a:ext cx="120644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9" name="Hộp Văn bản 10">
            <a:extLst>
              <a:ext uri="{FF2B5EF4-FFF2-40B4-BE49-F238E27FC236}">
                <a16:creationId xmlns:a16="http://schemas.microsoft.com/office/drawing/2014/main" id="{78C6FCAA-090E-D998-911E-F7D4AD809BC9}"/>
              </a:ext>
            </a:extLst>
          </p:cNvPr>
          <p:cNvSpPr txBox="1"/>
          <p:nvPr/>
        </p:nvSpPr>
        <p:spPr>
          <a:xfrm>
            <a:off x="6096000" y="1578363"/>
            <a:ext cx="120644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5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7</a:t>
            </a:r>
          </a:p>
        </p:txBody>
      </p:sp>
      <p:sp>
        <p:nvSpPr>
          <p:cNvPr id="10" name="Hộp Văn bản 10">
            <a:extLst>
              <a:ext uri="{FF2B5EF4-FFF2-40B4-BE49-F238E27FC236}">
                <a16:creationId xmlns:a16="http://schemas.microsoft.com/office/drawing/2014/main" id="{A6358C0B-01F5-2F4F-2F3C-04A7B1A91C51}"/>
              </a:ext>
            </a:extLst>
          </p:cNvPr>
          <p:cNvSpPr txBox="1"/>
          <p:nvPr/>
        </p:nvSpPr>
        <p:spPr>
          <a:xfrm>
            <a:off x="10447637" y="1517924"/>
            <a:ext cx="120644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9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6717E83-FFD3-7AD6-3920-B7D054591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28123" r="11506" b="8130"/>
          <a:stretch/>
        </p:blipFill>
        <p:spPr>
          <a:xfrm>
            <a:off x="565791" y="1502779"/>
            <a:ext cx="11060417" cy="3204132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E7469C2C-8A88-33A1-D1EB-B393D49D59E1}"/>
              </a:ext>
            </a:extLst>
          </p:cNvPr>
          <p:cNvSpPr txBox="1"/>
          <p:nvPr/>
        </p:nvSpPr>
        <p:spPr>
          <a:xfrm>
            <a:off x="1002915" y="278051"/>
            <a:ext cx="1677430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664E2BD1-B7A4-7E93-D702-89FE5EACB408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C9F2A6B4-F607-B3A9-9166-BD32CCDB2944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F9BDD04E-4239-B361-104D-F88C5D11A8A2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181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1C097468-66E8-F3AC-016D-FE2F84B7B76D}"/>
              </a:ext>
            </a:extLst>
          </p:cNvPr>
          <p:cNvSpPr txBox="1"/>
          <p:nvPr/>
        </p:nvSpPr>
        <p:spPr>
          <a:xfrm>
            <a:off x="960839" y="301226"/>
            <a:ext cx="181234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B8ADA0BA-795B-18F4-2B13-1AAB1FB42F24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535486D7-C611-AFE3-A2E0-DA6DA2829C9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9548A769-9AB6-C449-B179-83EDC33E2437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2</a:t>
              </a: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9211C8-B93E-00C1-7A69-3D383CA39335}"/>
              </a:ext>
            </a:extLst>
          </p:cNvPr>
          <p:cNvSpPr txBox="1"/>
          <p:nvPr/>
        </p:nvSpPr>
        <p:spPr>
          <a:xfrm>
            <a:off x="326934" y="1413381"/>
            <a:ext cx="2133047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x 5 =</a:t>
            </a:r>
          </a:p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15 : 3 =</a:t>
            </a:r>
          </a:p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15 : 5 =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DB84FF5-FC34-0208-2423-929D4022C01F}"/>
              </a:ext>
            </a:extLst>
          </p:cNvPr>
          <p:cNvSpPr txBox="1"/>
          <p:nvPr/>
        </p:nvSpPr>
        <p:spPr>
          <a:xfrm>
            <a:off x="4272190" y="1441208"/>
            <a:ext cx="2392675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x 6 =</a:t>
            </a:r>
          </a:p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18 : 3 =</a:t>
            </a:r>
          </a:p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18 : 6 =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656B483-EC29-738B-F8AD-C60D89163796}"/>
              </a:ext>
            </a:extLst>
          </p:cNvPr>
          <p:cNvSpPr txBox="1"/>
          <p:nvPr/>
        </p:nvSpPr>
        <p:spPr>
          <a:xfrm>
            <a:off x="8267294" y="1441208"/>
            <a:ext cx="2511549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x 8 =</a:t>
            </a:r>
          </a:p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24 : 3 =</a:t>
            </a:r>
          </a:p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24 : 8 =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555622B-24DD-0B66-BD75-4767CA205697}"/>
              </a:ext>
            </a:extLst>
          </p:cNvPr>
          <p:cNvSpPr txBox="1"/>
          <p:nvPr/>
        </p:nvSpPr>
        <p:spPr>
          <a:xfrm>
            <a:off x="2372776" y="1411228"/>
            <a:ext cx="1269833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15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60C39E4-6F66-E29A-21C4-0408419F840D}"/>
              </a:ext>
            </a:extLst>
          </p:cNvPr>
          <p:cNvSpPr txBox="1"/>
          <p:nvPr/>
        </p:nvSpPr>
        <p:spPr>
          <a:xfrm>
            <a:off x="6659262" y="1441208"/>
            <a:ext cx="1083457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18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A180B97-C9CB-F3AC-890D-D31FD688C74A}"/>
              </a:ext>
            </a:extLst>
          </p:cNvPr>
          <p:cNvSpPr txBox="1"/>
          <p:nvPr/>
        </p:nvSpPr>
        <p:spPr>
          <a:xfrm>
            <a:off x="10778843" y="1458351"/>
            <a:ext cx="86934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24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334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29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AAFCC08D-83A2-0A89-BCCA-557BA02AA949}"/>
              </a:ext>
            </a:extLst>
          </p:cNvPr>
          <p:cNvGrpSpPr/>
          <p:nvPr/>
        </p:nvGrpSpPr>
        <p:grpSpPr>
          <a:xfrm>
            <a:off x="6556642" y="595761"/>
            <a:ext cx="4943731" cy="4922091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4748AD9F-9CF7-4387-2B91-47B65289C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463F828-F7D4-816F-CF2E-6B6705E97E7F}"/>
                </a:ext>
              </a:extLst>
            </p:cNvPr>
            <p:cNvSpPr txBox="1"/>
            <p:nvPr/>
          </p:nvSpPr>
          <p:spPr>
            <a:xfrm rot="14897297">
              <a:off x="10680241" y="1098445"/>
              <a:ext cx="1235890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48DABB1C-8A26-3675-35FD-0683EE340863}"/>
                </a:ext>
              </a:extLst>
            </p:cNvPr>
            <p:cNvSpPr txBox="1"/>
            <p:nvPr/>
          </p:nvSpPr>
          <p:spPr>
            <a:xfrm rot="17848469">
              <a:off x="12232558" y="1196055"/>
              <a:ext cx="1213096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B23573D-2498-17FA-234C-C3988502641D}"/>
                </a:ext>
              </a:extLst>
            </p:cNvPr>
            <p:cNvSpPr txBox="1"/>
            <p:nvPr/>
          </p:nvSpPr>
          <p:spPr>
            <a:xfrm rot="19280387">
              <a:off x="13516428" y="2031056"/>
              <a:ext cx="1163137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487DE3CF-6923-BE1D-98E1-BF90671B09DE}"/>
                </a:ext>
              </a:extLst>
            </p:cNvPr>
            <p:cNvSpPr txBox="1"/>
            <p:nvPr/>
          </p:nvSpPr>
          <p:spPr>
            <a:xfrm>
              <a:off x="13947463" y="3556510"/>
              <a:ext cx="1264963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AE3834E0-D393-1F24-16DB-743E0536A4D0}"/>
                </a:ext>
              </a:extLst>
            </p:cNvPr>
            <p:cNvSpPr txBox="1"/>
            <p:nvPr/>
          </p:nvSpPr>
          <p:spPr>
            <a:xfrm rot="2334982">
              <a:off x="13354417" y="5036887"/>
              <a:ext cx="1293751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6A05B65A-929F-897C-8FF6-683F948387E0}"/>
                </a:ext>
              </a:extLst>
            </p:cNvPr>
            <p:cNvSpPr txBox="1"/>
            <p:nvPr/>
          </p:nvSpPr>
          <p:spPr>
            <a:xfrm rot="4541019">
              <a:off x="12173114" y="5880870"/>
              <a:ext cx="1224623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C1508F6B-C477-5C71-EFBE-4F8FAFA07AEB}"/>
                </a:ext>
              </a:extLst>
            </p:cNvPr>
            <p:cNvSpPr txBox="1"/>
            <p:nvPr/>
          </p:nvSpPr>
          <p:spPr>
            <a:xfrm rot="6554113">
              <a:off x="10728876" y="5847894"/>
              <a:ext cx="1252704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88D9AC9B-53E9-46B1-8145-1D61E29A4C44}"/>
                </a:ext>
              </a:extLst>
            </p:cNvPr>
            <p:cNvSpPr txBox="1"/>
            <p:nvPr/>
          </p:nvSpPr>
          <p:spPr>
            <a:xfrm rot="8764984">
              <a:off x="9356277" y="4981901"/>
              <a:ext cx="133940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366BD184-19C5-015E-3D93-FB3259CF89EF}"/>
                </a:ext>
              </a:extLst>
            </p:cNvPr>
            <p:cNvSpPr txBox="1"/>
            <p:nvPr/>
          </p:nvSpPr>
          <p:spPr>
            <a:xfrm rot="11008513">
              <a:off x="8952583" y="3399834"/>
              <a:ext cx="1242074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17C64301-102C-D563-F2B1-75E9DF8BC080}"/>
                </a:ext>
              </a:extLst>
            </p:cNvPr>
            <p:cNvSpPr txBox="1"/>
            <p:nvPr/>
          </p:nvSpPr>
          <p:spPr>
            <a:xfrm rot="12922515">
              <a:off x="9390560" y="2067769"/>
              <a:ext cx="1329472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8A338F65-A88C-3F6C-1D0A-20D3AD9A16FC}"/>
              </a:ext>
            </a:extLst>
          </p:cNvPr>
          <p:cNvGrpSpPr/>
          <p:nvPr/>
        </p:nvGrpSpPr>
        <p:grpSpPr>
          <a:xfrm>
            <a:off x="8741337" y="2769636"/>
            <a:ext cx="2159136" cy="574343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9777521E-59F3-B9F6-74E7-BCEBDE7BD04D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11ABB10B-99CB-0CCB-A04E-9B07960BC4EB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A8BC3AF5-E309-DA46-3025-FA0407A3D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07" y="2668303"/>
            <a:ext cx="3983702" cy="4207209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6288FB96-F16C-567E-4146-7B3CD8BBC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12" y="99121"/>
            <a:ext cx="4943731" cy="3295820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3A5F50A-B20D-7E53-C0E4-C19E02C9F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8434" y="952442"/>
            <a:ext cx="3132686" cy="1589176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0E786894-1310-5919-B213-781059780761}"/>
              </a:ext>
            </a:extLst>
          </p:cNvPr>
          <p:cNvSpPr/>
          <p:nvPr/>
        </p:nvSpPr>
        <p:spPr>
          <a:xfrm>
            <a:off x="10092409" y="5582275"/>
            <a:ext cx="1964744" cy="65813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QUAY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8B30B0B3-F480-8628-F1DA-FE8B10A11D97}"/>
              </a:ext>
            </a:extLst>
          </p:cNvPr>
          <p:cNvSpPr txBox="1"/>
          <p:nvPr/>
        </p:nvSpPr>
        <p:spPr>
          <a:xfrm>
            <a:off x="3930174" y="4463726"/>
            <a:ext cx="3161396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Nêu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3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endParaRPr lang="en-US" sz="26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1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22">
            <a:extLst>
              <a:ext uri="{FF2B5EF4-FFF2-40B4-BE49-F238E27FC236}">
                <a16:creationId xmlns:a16="http://schemas.microsoft.com/office/drawing/2014/main" id="{411B1570-3C92-E052-8C33-94C90EAB4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666" y="-324363"/>
            <a:ext cx="5802802" cy="2725967"/>
          </a:xfrm>
          <a:prstGeom prst="rect">
            <a:avLst/>
          </a:prstGeom>
        </p:spPr>
      </p:pic>
      <p:pic>
        <p:nvPicPr>
          <p:cNvPr id="13" name="Hình ảnh 24">
            <a:extLst>
              <a:ext uri="{FF2B5EF4-FFF2-40B4-BE49-F238E27FC236}">
                <a16:creationId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338939" y="2382448"/>
            <a:ext cx="6751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3 (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2481682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danh thiếp, đồ họa véc-tơ, ảnh chụp màn hình&#10;&#10;Mô tả được tạo tự động">
            <a:extLst>
              <a:ext uri="{FF2B5EF4-FFF2-40B4-BE49-F238E27FC236}">
                <a16:creationId xmlns:a16="http://schemas.microsoft.com/office/drawing/2014/main" id="{78E181BF-E150-7193-F9DD-9051554351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60" b="90717" l="11131" r="86970">
                        <a14:foregroundMark x1="60601" y1="30790" x2="63648" y2="40533"/>
                        <a14:foregroundMark x1="39708" y1="76930" x2="39090" y2="82537"/>
                        <a14:foregroundMark x1="40327" y1="76746" x2="40327" y2="76746"/>
                        <a14:foregroundMark x1="43684" y1="76746" x2="42889" y2="81618"/>
                        <a14:foregroundMark x1="45274" y1="76746" x2="45274" y2="76746"/>
                        <a14:foregroundMark x1="44390" y1="76103" x2="44390" y2="76103"/>
                        <a14:foregroundMark x1="48940" y1="76930" x2="47703" y2="83915"/>
                        <a14:foregroundMark x1="50265" y1="76563" x2="50265" y2="76563"/>
                        <a14:foregroundMark x1="49912" y1="76011" x2="49912" y2="76011"/>
                        <a14:foregroundMark x1="53931" y1="76287" x2="53269" y2="82813"/>
                        <a14:foregroundMark x1="54859" y1="76103" x2="54859" y2="76103"/>
                        <a14:foregroundMark x1="52827" y1="64246" x2="52827" y2="64246"/>
                        <a14:foregroundMark x1="52694" y1="63603" x2="52694" y2="63603"/>
                        <a14:foregroundMark x1="17977" y1="67923" x2="25530" y2="72059"/>
                        <a14:foregroundMark x1="25530" y1="70496" x2="31625" y2="74265"/>
                        <a14:foregroundMark x1="33348" y1="69118" x2="38339" y2="72518"/>
                        <a14:foregroundMark x1="39002" y1="69118" x2="47571" y2="72059"/>
                        <a14:foregroundMark x1="49602" y1="70313" x2="58746" y2="74724"/>
                        <a14:foregroundMark x1="57067" y1="70496" x2="64664" y2="73438"/>
                        <a14:foregroundMark x1="65062" y1="70313" x2="74867" y2="73713"/>
                        <a14:foregroundMark x1="75574" y1="68658" x2="83701" y2="72794"/>
                        <a14:foregroundMark x1="85115" y1="69761" x2="86131" y2="70772"/>
                        <a14:foregroundMark x1="86396" y1="69853" x2="83392" y2="83456"/>
                        <a14:foregroundMark x1="86572" y1="73989" x2="87014" y2="90717"/>
                        <a14:foregroundMark x1="14929" y1="78585" x2="12633" y2="84651"/>
                        <a14:foregroundMark x1="11131" y1="88327" x2="15592" y2="77941"/>
                        <a14:foregroundMark x1="13074" y1="84926" x2="23940" y2="86673"/>
                        <a14:backgroundMark x1="46820" y1="42831" x2="46820" y2="42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0" t="4412" r="7778" b="6254"/>
          <a:stretch/>
        </p:blipFill>
        <p:spPr>
          <a:xfrm>
            <a:off x="0" y="4348"/>
            <a:ext cx="12247011" cy="6278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Bong bóng Lời nói: Hình chữ nhật với Góc Tròn 2">
            <a:extLst>
              <a:ext uri="{FF2B5EF4-FFF2-40B4-BE49-F238E27FC236}">
                <a16:creationId xmlns:a16="http://schemas.microsoft.com/office/drawing/2014/main" id="{2BDDAB0E-E2A3-1994-9ADE-D095B401BDE2}"/>
              </a:ext>
            </a:extLst>
          </p:cNvPr>
          <p:cNvSpPr/>
          <p:nvPr/>
        </p:nvSpPr>
        <p:spPr>
          <a:xfrm>
            <a:off x="1529797" y="803433"/>
            <a:ext cx="2682644" cy="1027396"/>
          </a:xfrm>
          <a:prstGeom prst="wedgeRoundRectCallout">
            <a:avLst>
              <a:gd name="adj1" fmla="val 48582"/>
              <a:gd name="adj2" fmla="val 77734"/>
              <a:gd name="adj3" fmla="val 16667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 : 3 = ?</a:t>
            </a:r>
          </a:p>
        </p:txBody>
      </p:sp>
      <p:sp>
        <p:nvSpPr>
          <p:cNvPr id="4" name="Bong bóng Lời nói: Hình chữ nhật với Góc Tròn 3">
            <a:extLst>
              <a:ext uri="{FF2B5EF4-FFF2-40B4-BE49-F238E27FC236}">
                <a16:creationId xmlns:a16="http://schemas.microsoft.com/office/drawing/2014/main" id="{A7CA07FE-3580-1E14-11E7-7CA194B23ABD}"/>
              </a:ext>
            </a:extLst>
          </p:cNvPr>
          <p:cNvSpPr/>
          <p:nvPr/>
        </p:nvSpPr>
        <p:spPr>
          <a:xfrm>
            <a:off x="8778644" y="425295"/>
            <a:ext cx="2682644" cy="1405534"/>
          </a:xfrm>
          <a:prstGeom prst="wedgeRoundRectCallout">
            <a:avLst>
              <a:gd name="adj1" fmla="val -70301"/>
              <a:gd name="adj2" fmla="val 54818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x 4 = 12</a:t>
            </a:r>
          </a:p>
          <a:p>
            <a:pPr algn="ctr"/>
            <a:r>
              <a:rPr lang="en-US" sz="3595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 : 3 = 4</a:t>
            </a:r>
          </a:p>
        </p:txBody>
      </p:sp>
    </p:spTree>
    <p:extLst>
      <p:ext uri="{BB962C8B-B14F-4D97-AF65-F5344CB8AC3E}">
        <p14:creationId xmlns:p14="http://schemas.microsoft.com/office/powerpoint/2010/main" val="41581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8BB74A1-8D6D-7696-7558-D00B61000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567763-2587-DE9E-30E6-B3ECF2F5A880}"/>
              </a:ext>
            </a:extLst>
          </p:cNvPr>
          <p:cNvSpPr/>
          <p:nvPr/>
        </p:nvSpPr>
        <p:spPr>
          <a:xfrm>
            <a:off x="3584588" y="2048504"/>
            <a:ext cx="5707754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4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59857BF4-7C35-6546-E91B-901618CA83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9" b="98361" l="3905" r="97397">
                        <a14:foregroundMark x1="9761" y1="19672" x2="12364" y2="26844"/>
                        <a14:foregroundMark x1="6074" y1="12090" x2="6725" y2="12910"/>
                        <a14:foregroundMark x1="4338" y1="14754" x2="8243" y2="17008"/>
                        <a14:foregroundMark x1="8677" y1="27664" x2="23210" y2="32582"/>
                        <a14:foregroundMark x1="19523" y1="28279" x2="33189" y2="25000"/>
                        <a14:foregroundMark x1="24512" y1="32582" x2="42516" y2="32172"/>
                        <a14:foregroundMark x1="39262" y1="40574" x2="44469" y2="44057"/>
                        <a14:foregroundMark x1="26030" y1="24180" x2="26681" y2="15779"/>
                        <a14:foregroundMark x1="27766" y1="13320" x2="29501" y2="9221"/>
                        <a14:foregroundMark x1="26247" y1="6762" x2="31670" y2="10656"/>
                        <a14:foregroundMark x1="33623" y1="22131" x2="39046" y2="16189"/>
                        <a14:foregroundMark x1="43167" y1="11475" x2="56616" y2="17008"/>
                        <a14:foregroundMark x1="57484" y1="18852" x2="67245" y2="29918"/>
                        <a14:foregroundMark x1="68113" y1="27664" x2="78308" y2="36270"/>
                        <a14:foregroundMark x1="80477" y1="28893" x2="87852" y2="35041"/>
                        <a14:foregroundMark x1="90889" y1="37705" x2="93492" y2="41393"/>
                        <a14:foregroundMark x1="97397" y1="42828" x2="97397" y2="42828"/>
                        <a14:foregroundMark x1="90022" y1="43443" x2="92191" y2="44262"/>
                        <a14:foregroundMark x1="68113" y1="41598" x2="67462" y2="46721"/>
                        <a14:foregroundMark x1="47722" y1="25615" x2="48156" y2="31557"/>
                        <a14:foregroundMark x1="42516" y1="40369" x2="64425" y2="38730"/>
                        <a14:foregroundMark x1="40130" y1="44467" x2="39913" y2="44877"/>
                        <a14:foregroundMark x1="67462" y1="53279" x2="75271" y2="57582"/>
                        <a14:foregroundMark x1="65944" y1="56762" x2="80043" y2="59631"/>
                        <a14:foregroundMark x1="84382" y1="59016" x2="86334" y2="62090"/>
                        <a14:foregroundMark x1="12364" y1="48566" x2="24512" y2="49180"/>
                        <a14:foregroundMark x1="8894" y1="50000" x2="10629" y2="56148"/>
                        <a14:foregroundMark x1="10412" y1="49385" x2="10412" y2="49385"/>
                        <a14:foregroundMark x1="9328" y1="46926" x2="9328" y2="46926"/>
                        <a14:foregroundMark x1="8460" y1="46516" x2="8460" y2="46516"/>
                        <a14:foregroundMark x1="6074" y1="48156" x2="8677" y2="51639"/>
                        <a14:foregroundMark x1="32104" y1="92213" x2="32538" y2="89754"/>
                        <a14:foregroundMark x1="56833" y1="94877" x2="57484" y2="88934"/>
                        <a14:foregroundMark x1="39479" y1="97131" x2="52928" y2="97951"/>
                        <a14:foregroundMark x1="52928" y1="98361" x2="62256" y2="96107"/>
                        <a14:foregroundMark x1="64208" y1="95492" x2="67679" y2="93852"/>
                        <a14:foregroundMark x1="25163" y1="95082" x2="31236" y2="97131"/>
                        <a14:foregroundMark x1="25163" y1="94262" x2="25163" y2="93852"/>
                        <a14:foregroundMark x1="23861" y1="94672" x2="24946" y2="95492"/>
                        <a14:foregroundMark x1="23427" y1="94672" x2="23427" y2="94672"/>
                        <a14:foregroundMark x1="22777" y1="94672" x2="22777" y2="94672"/>
                        <a14:foregroundMark x1="23644" y1="96107" x2="25380" y2="96926"/>
                        <a14:foregroundMark x1="65076" y1="93033" x2="65727" y2="93443"/>
                        <a14:foregroundMark x1="52278" y1="3689" x2="52278" y2="3689"/>
                      </a14:backgroundRemoval>
                    </a14:imgEffect>
                  </a14:imgLayer>
                </a14:imgProps>
              </a:ext>
            </a:extLst>
          </a:blip>
          <a:srcRect b="1028"/>
          <a:stretch/>
        </p:blipFill>
        <p:spPr>
          <a:xfrm>
            <a:off x="6507388" y="4094922"/>
            <a:ext cx="2637317" cy="2763078"/>
          </a:xfrm>
          <a:prstGeom prst="rect">
            <a:avLst/>
          </a:prstGeom>
        </p:spPr>
      </p:pic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107EB363-408D-38FC-7139-373554ABA752}"/>
              </a:ext>
            </a:extLst>
          </p:cNvPr>
          <p:cNvSpPr/>
          <p:nvPr/>
        </p:nvSpPr>
        <p:spPr>
          <a:xfrm>
            <a:off x="104200" y="1020199"/>
            <a:ext cx="6283348" cy="4280452"/>
          </a:xfrm>
          <a:prstGeom prst="roundRect">
            <a:avLst>
              <a:gd name="adj" fmla="val 93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 CHIA 3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3 : 3 = 		18 : 3 = 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6 : 3 = 		21 : 3 = 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9 : 3 = 		24 : 3 = 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: 3 = 		27 : 3 = 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15 : 3 = 		30 : 3 =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4C1E75-6F4D-05D7-F7C7-870EFD60F026}"/>
              </a:ext>
            </a:extLst>
          </p:cNvPr>
          <p:cNvSpPr txBox="1"/>
          <p:nvPr/>
        </p:nvSpPr>
        <p:spPr>
          <a:xfrm>
            <a:off x="9501810" y="344269"/>
            <a:ext cx="2451652" cy="5632311"/>
          </a:xfrm>
          <a:custGeom>
            <a:avLst/>
            <a:gdLst>
              <a:gd name="connsiteX0" fmla="*/ 0 w 2528489"/>
              <a:gd name="connsiteY0" fmla="*/ 0 h 5632311"/>
              <a:gd name="connsiteX1" fmla="*/ 2528489 w 2528489"/>
              <a:gd name="connsiteY1" fmla="*/ 0 h 5632311"/>
              <a:gd name="connsiteX2" fmla="*/ 2528489 w 2528489"/>
              <a:gd name="connsiteY2" fmla="*/ 5632311 h 5632311"/>
              <a:gd name="connsiteX3" fmla="*/ 0 w 2528489"/>
              <a:gd name="connsiteY3" fmla="*/ 5632311 h 5632311"/>
              <a:gd name="connsiteX4" fmla="*/ 0 w 2528489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489" h="5632311" fill="none" extrusionOk="0">
                <a:moveTo>
                  <a:pt x="0" y="0"/>
                </a:moveTo>
                <a:cubicBezTo>
                  <a:pt x="1137376" y="149518"/>
                  <a:pt x="1493195" y="-90350"/>
                  <a:pt x="2528489" y="0"/>
                </a:cubicBezTo>
                <a:cubicBezTo>
                  <a:pt x="2697852" y="1857622"/>
                  <a:pt x="2555022" y="4188855"/>
                  <a:pt x="2528489" y="5632311"/>
                </a:cubicBezTo>
                <a:cubicBezTo>
                  <a:pt x="2219984" y="5788597"/>
                  <a:pt x="350498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528489" h="5632311" stroke="0" extrusionOk="0">
                <a:moveTo>
                  <a:pt x="0" y="0"/>
                </a:moveTo>
                <a:cubicBezTo>
                  <a:pt x="1048222" y="-125902"/>
                  <a:pt x="2238141" y="163031"/>
                  <a:pt x="2528489" y="0"/>
                </a:cubicBezTo>
                <a:cubicBezTo>
                  <a:pt x="2464802" y="2595404"/>
                  <a:pt x="2613545" y="3596178"/>
                  <a:pt x="2528489" y="5632311"/>
                </a:cubicBezTo>
                <a:cubicBezTo>
                  <a:pt x="1522416" y="5678181"/>
                  <a:pt x="1018206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custGeom>
                    <a:avLst/>
                    <a:gdLst>
                      <a:gd name="connsiteX0" fmla="*/ 0 w 2451652"/>
                      <a:gd name="connsiteY0" fmla="*/ 0 h 5632311"/>
                      <a:gd name="connsiteX1" fmla="*/ 2451652 w 2451652"/>
                      <a:gd name="connsiteY1" fmla="*/ 0 h 5632311"/>
                      <a:gd name="connsiteX2" fmla="*/ 2451652 w 2451652"/>
                      <a:gd name="connsiteY2" fmla="*/ 5632311 h 5632311"/>
                      <a:gd name="connsiteX3" fmla="*/ 0 w 2451652"/>
                      <a:gd name="connsiteY3" fmla="*/ 5632311 h 5632311"/>
                      <a:gd name="connsiteX4" fmla="*/ 0 w 2451652"/>
                      <a:gd name="connsiteY4" fmla="*/ 0 h 5632311"/>
                      <a:gd name="connsiteX0" fmla="*/ 0 w 2451652"/>
                      <a:gd name="connsiteY0" fmla="*/ 0 h 5632311"/>
                      <a:gd name="connsiteX1" fmla="*/ 2451652 w 2451652"/>
                      <a:gd name="connsiteY1" fmla="*/ 0 h 5632311"/>
                      <a:gd name="connsiteX2" fmla="*/ 2451652 w 2451652"/>
                      <a:gd name="connsiteY2" fmla="*/ 5632311 h 5632311"/>
                      <a:gd name="connsiteX3" fmla="*/ 0 w 2451652"/>
                      <a:gd name="connsiteY3" fmla="*/ 5632311 h 5632311"/>
                      <a:gd name="connsiteX4" fmla="*/ 0 w 2451652"/>
                      <a:gd name="connsiteY4" fmla="*/ 0 h 5632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51652" h="5632311" fill="none" extrusionOk="0">
                        <a:moveTo>
                          <a:pt x="0" y="0"/>
                        </a:moveTo>
                        <a:cubicBezTo>
                          <a:pt x="1117809" y="148527"/>
                          <a:pt x="1421878" y="-100956"/>
                          <a:pt x="2451652" y="0"/>
                        </a:cubicBezTo>
                        <a:cubicBezTo>
                          <a:pt x="2588657" y="2031312"/>
                          <a:pt x="2555090" y="4168275"/>
                          <a:pt x="2451652" y="5632311"/>
                        </a:cubicBezTo>
                        <a:cubicBezTo>
                          <a:pt x="2162809" y="5720482"/>
                          <a:pt x="336740" y="5486500"/>
                          <a:pt x="0" y="5632311"/>
                        </a:cubicBezTo>
                        <a:cubicBezTo>
                          <a:pt x="73839" y="3404767"/>
                          <a:pt x="-123118" y="2639155"/>
                          <a:pt x="0" y="0"/>
                        </a:cubicBezTo>
                        <a:close/>
                      </a:path>
                      <a:path w="2451652" h="5632311" stroke="0" extrusionOk="0">
                        <a:moveTo>
                          <a:pt x="0" y="0"/>
                        </a:moveTo>
                        <a:cubicBezTo>
                          <a:pt x="1011227" y="-87992"/>
                          <a:pt x="2189622" y="190578"/>
                          <a:pt x="2451652" y="0"/>
                        </a:cubicBezTo>
                        <a:cubicBezTo>
                          <a:pt x="2497460" y="2476018"/>
                          <a:pt x="2635990" y="3554531"/>
                          <a:pt x="2451652" y="5632311"/>
                        </a:cubicBezTo>
                        <a:cubicBezTo>
                          <a:pt x="1529890" y="5639103"/>
                          <a:pt x="1004517" y="5427091"/>
                          <a:pt x="0" y="5632311"/>
                        </a:cubicBezTo>
                        <a:cubicBezTo>
                          <a:pt x="-193447" y="3696989"/>
                          <a:pt x="41135" y="1669754"/>
                          <a:pt x="0" y="0"/>
                        </a:cubicBezTo>
                        <a:close/>
                      </a:path>
                      <a:path w="2451652" h="5632311" fill="none" stroke="0" extrusionOk="0">
                        <a:moveTo>
                          <a:pt x="0" y="0"/>
                        </a:moveTo>
                        <a:cubicBezTo>
                          <a:pt x="1042459" y="110477"/>
                          <a:pt x="1452764" y="-89066"/>
                          <a:pt x="2451652" y="0"/>
                        </a:cubicBezTo>
                        <a:cubicBezTo>
                          <a:pt x="2636633" y="1872217"/>
                          <a:pt x="2487314" y="4082151"/>
                          <a:pt x="2451652" y="5632311"/>
                        </a:cubicBezTo>
                        <a:cubicBezTo>
                          <a:pt x="2096605" y="5744470"/>
                          <a:pt x="379867" y="5447635"/>
                          <a:pt x="0" y="5632311"/>
                        </a:cubicBezTo>
                        <a:cubicBezTo>
                          <a:pt x="101866" y="3359378"/>
                          <a:pt x="4947" y="26871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1 = 3 </a:t>
            </a: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2 = 6</a:t>
            </a: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3 = 9</a:t>
            </a: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4 = 12</a:t>
            </a: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5 = 15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6 = 18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7 = 21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8 = 24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9 = 27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10=30</a:t>
            </a:r>
          </a:p>
        </p:txBody>
      </p:sp>
    </p:spTree>
    <p:extLst>
      <p:ext uri="{BB962C8B-B14F-4D97-AF65-F5344CB8AC3E}">
        <p14:creationId xmlns:p14="http://schemas.microsoft.com/office/powerpoint/2010/main" val="8514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59857BF4-7C35-6546-E91B-901618CA8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9" b="98361" l="3905" r="97397">
                        <a14:foregroundMark x1="9761" y1="19672" x2="12364" y2="26844"/>
                        <a14:foregroundMark x1="6074" y1="12090" x2="6725" y2="12910"/>
                        <a14:foregroundMark x1="4338" y1="14754" x2="8243" y2="17008"/>
                        <a14:foregroundMark x1="8677" y1="27664" x2="23210" y2="32582"/>
                        <a14:foregroundMark x1="19523" y1="28279" x2="33189" y2="25000"/>
                        <a14:foregroundMark x1="24512" y1="32582" x2="42516" y2="32172"/>
                        <a14:foregroundMark x1="39262" y1="40574" x2="44469" y2="44057"/>
                        <a14:foregroundMark x1="26030" y1="24180" x2="26681" y2="15779"/>
                        <a14:foregroundMark x1="27766" y1="13320" x2="29501" y2="9221"/>
                        <a14:foregroundMark x1="26247" y1="6762" x2="31670" y2="10656"/>
                        <a14:foregroundMark x1="33623" y1="22131" x2="39046" y2="16189"/>
                        <a14:foregroundMark x1="43167" y1="11475" x2="56616" y2="17008"/>
                        <a14:foregroundMark x1="57484" y1="18852" x2="67245" y2="29918"/>
                        <a14:foregroundMark x1="68113" y1="27664" x2="78308" y2="36270"/>
                        <a14:foregroundMark x1="80477" y1="28893" x2="87852" y2="35041"/>
                        <a14:foregroundMark x1="90889" y1="37705" x2="93492" y2="41393"/>
                        <a14:foregroundMark x1="97397" y1="42828" x2="97397" y2="42828"/>
                        <a14:foregroundMark x1="90022" y1="43443" x2="92191" y2="44262"/>
                        <a14:foregroundMark x1="68113" y1="41598" x2="67462" y2="46721"/>
                        <a14:foregroundMark x1="47722" y1="25615" x2="48156" y2="31557"/>
                        <a14:foregroundMark x1="42516" y1="40369" x2="64425" y2="38730"/>
                        <a14:foregroundMark x1="40130" y1="44467" x2="39913" y2="44877"/>
                        <a14:foregroundMark x1="67462" y1="53279" x2="75271" y2="57582"/>
                        <a14:foregroundMark x1="65944" y1="56762" x2="80043" y2="59631"/>
                        <a14:foregroundMark x1="84382" y1="59016" x2="86334" y2="62090"/>
                        <a14:foregroundMark x1="12364" y1="48566" x2="24512" y2="49180"/>
                        <a14:foregroundMark x1="8894" y1="50000" x2="10629" y2="56148"/>
                        <a14:foregroundMark x1="10412" y1="49385" x2="10412" y2="49385"/>
                        <a14:foregroundMark x1="9328" y1="46926" x2="9328" y2="46926"/>
                        <a14:foregroundMark x1="8460" y1="46516" x2="8460" y2="46516"/>
                        <a14:foregroundMark x1="6074" y1="48156" x2="8677" y2="51639"/>
                        <a14:foregroundMark x1="32104" y1="92213" x2="32538" y2="89754"/>
                        <a14:foregroundMark x1="56833" y1="94877" x2="57484" y2="88934"/>
                        <a14:foregroundMark x1="39479" y1="97131" x2="52928" y2="97951"/>
                        <a14:foregroundMark x1="52928" y1="98361" x2="62256" y2="96107"/>
                        <a14:foregroundMark x1="64208" y1="95492" x2="67679" y2="93852"/>
                        <a14:foregroundMark x1="25163" y1="95082" x2="31236" y2="97131"/>
                        <a14:foregroundMark x1="25163" y1="94262" x2="25163" y2="93852"/>
                        <a14:foregroundMark x1="23861" y1="94672" x2="24946" y2="95492"/>
                        <a14:foregroundMark x1="23427" y1="94672" x2="23427" y2="94672"/>
                        <a14:foregroundMark x1="22777" y1="94672" x2="22777" y2="94672"/>
                        <a14:foregroundMark x1="23644" y1="96107" x2="25380" y2="96926"/>
                        <a14:foregroundMark x1="65076" y1="93033" x2="65727" y2="93443"/>
                        <a14:foregroundMark x1="52278" y1="3689" x2="52278" y2="3689"/>
                      </a14:backgroundRemoval>
                    </a14:imgEffect>
                  </a14:imgLayer>
                </a14:imgProps>
              </a:ext>
            </a:extLst>
          </a:blip>
          <a:srcRect b="1028"/>
          <a:stretch/>
        </p:blipFill>
        <p:spPr>
          <a:xfrm>
            <a:off x="8150792" y="2686992"/>
            <a:ext cx="2972932" cy="3114697"/>
          </a:xfrm>
          <a:prstGeom prst="rect">
            <a:avLst/>
          </a:prstGeom>
        </p:spPr>
      </p:pic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107EB363-408D-38FC-7139-373554ABA752}"/>
              </a:ext>
            </a:extLst>
          </p:cNvPr>
          <p:cNvSpPr/>
          <p:nvPr/>
        </p:nvSpPr>
        <p:spPr>
          <a:xfrm>
            <a:off x="594530" y="874644"/>
            <a:ext cx="6893357" cy="4558747"/>
          </a:xfrm>
          <a:prstGeom prst="roundRect">
            <a:avLst>
              <a:gd name="adj" fmla="val 93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 CHIA 3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3 : 3 = 1		18 : 3 = 6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6 : 3 = 2		21 : 3 = 7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9 : 3 = 3		24 : 3 = 8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: 3 = 4		27 : 3 = 9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15 : 3 = 5		30 : 3 = 10</a:t>
            </a:r>
          </a:p>
        </p:txBody>
      </p:sp>
      <p:sp>
        <p:nvSpPr>
          <p:cNvPr id="12" name="Bong bóng Lời nói: Hình bầu dục 11">
            <a:extLst>
              <a:ext uri="{FF2B5EF4-FFF2-40B4-BE49-F238E27FC236}">
                <a16:creationId xmlns:a16="http://schemas.microsoft.com/office/drawing/2014/main" id="{B776B302-CDF3-C1E1-3070-0AEAFB000FED}"/>
              </a:ext>
            </a:extLst>
          </p:cNvPr>
          <p:cNvSpPr/>
          <p:nvPr/>
        </p:nvSpPr>
        <p:spPr>
          <a:xfrm>
            <a:off x="7237551" y="1308350"/>
            <a:ext cx="4737436" cy="970318"/>
          </a:xfrm>
          <a:prstGeom prst="wedgeEllipseCallout">
            <a:avLst>
              <a:gd name="adj1" fmla="val -4275"/>
              <a:gd name="adj2" fmla="val 102319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96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2696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696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</a:t>
            </a:r>
            <a:r>
              <a:rPr lang="en-US" sz="2696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chia 3</a:t>
            </a:r>
          </a:p>
        </p:txBody>
      </p:sp>
    </p:spTree>
    <p:extLst>
      <p:ext uri="{BB962C8B-B14F-4D97-AF65-F5344CB8AC3E}">
        <p14:creationId xmlns:p14="http://schemas.microsoft.com/office/powerpoint/2010/main" val="42920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1736" y="1157096"/>
            <a:ext cx="456620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endParaRPr lang="en-US" sz="3296" dirty="0">
              <a:solidFill>
                <a:prstClr val="black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3527511" y="916830"/>
            <a:ext cx="2573807" cy="564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1087940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: 3 = 1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r" defTabSz="1087940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: 3 = 2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r" defTabSz="1087940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: 3 = 3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r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12 : 3 = 4  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r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15 : 3 = 5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r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18 : 3 = 6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r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21 : 3 = 7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r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24 : 3 = 8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r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27 : 3 = 9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r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 : 3 = 10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1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434" y="957232"/>
            <a:ext cx="611324" cy="60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95" y="1534817"/>
            <a:ext cx="467917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256" y="2112414"/>
            <a:ext cx="467917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77" y="2658459"/>
            <a:ext cx="534674" cy="52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22" y="5982407"/>
            <a:ext cx="591117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42" y="3221827"/>
            <a:ext cx="467917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97" y="3806465"/>
            <a:ext cx="467917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38" y="4340681"/>
            <a:ext cx="456621" cy="45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779" y="4875219"/>
            <a:ext cx="562635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977" y="5420911"/>
            <a:ext cx="562635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ình ảnh 6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BC2447DD-0163-212C-9F4D-9443CE13D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04" y="2801147"/>
            <a:ext cx="3819364" cy="3052778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15412086-CA20-A242-9553-77F67289808C}"/>
              </a:ext>
            </a:extLst>
          </p:cNvPr>
          <p:cNvSpPr/>
          <p:nvPr/>
        </p:nvSpPr>
        <p:spPr>
          <a:xfrm>
            <a:off x="6981766" y="1478119"/>
            <a:ext cx="5234000" cy="1234827"/>
          </a:xfrm>
          <a:prstGeom prst="wedgeEllipseCallout">
            <a:avLst>
              <a:gd name="adj1" fmla="val 20152"/>
              <a:gd name="adj2" fmla="val 737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16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471</Words>
  <Application>Microsoft Office PowerPoint</Application>
  <PresentationFormat>Widescreen</PresentationFormat>
  <Paragraphs>104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#9Slide02 Noi dung dai</vt:lpstr>
      <vt:lpstr>Arial</vt:lpstr>
      <vt:lpstr>AvantGarde</vt:lpstr>
      <vt:lpstr>Calibri</vt:lpstr>
      <vt:lpstr>Calibri Light</vt:lpstr>
      <vt:lpstr>SVN-Poky's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9</cp:revision>
  <dcterms:created xsi:type="dcterms:W3CDTF">2022-10-03T06:21:13Z</dcterms:created>
  <dcterms:modified xsi:type="dcterms:W3CDTF">2022-10-10T06:04:42Z</dcterms:modified>
</cp:coreProperties>
</file>