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0" r:id="rId3"/>
    <p:sldId id="301" r:id="rId4"/>
    <p:sldId id="294" r:id="rId5"/>
    <p:sldId id="286" r:id="rId6"/>
    <p:sldId id="277" r:id="rId7"/>
    <p:sldId id="302" r:id="rId8"/>
    <p:sldId id="279" r:id="rId9"/>
    <p:sldId id="303" r:id="rId10"/>
    <p:sldId id="280" r:id="rId11"/>
    <p:sldId id="295" r:id="rId12"/>
    <p:sldId id="296" r:id="rId13"/>
    <p:sldId id="305" r:id="rId14"/>
    <p:sldId id="298" r:id="rId15"/>
    <p:sldId id="28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7BC2-E80C-4F7A-A738-7BA6D17504CC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C349A-EA60-4AA8-86FE-FDA14C7C9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56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chữa bài = cách cho HS lên bảng bấm vào màn hình</a:t>
            </a:r>
          </a:p>
          <a:p>
            <a:r>
              <a:rPr lang="en-US"/>
              <a:t>Có thể tổ chức = hình thức tiếp sức cũng rất náo nhiệt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ECC3-4161-5607-2DA8-80C42C3CF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6F3E6-0325-7FA8-778C-1F73F10F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C56D-23C5-5AD3-CB7F-583A5F7A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EEE0-3F9B-3693-B469-828D30C4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9BBE-7464-AB6C-E979-D31C4FF4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5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E38E-0AC0-26B0-E9A2-9E544E89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E3421-029D-3049-709C-EFA96F302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7DAA7-C312-5F28-6D66-12133945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9C28E-589A-134A-8623-3C1C5A41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78444-910B-2B2A-52CE-A5E19977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87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D360E-A5E4-11EE-0197-C6BF0B098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8F92F-7B19-9C96-880C-E8B9095AB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C694-2717-10A3-2AE0-56FB8211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82A3A-A9A6-5E40-43C6-53ABC1EA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5A34C-0464-7136-9CB9-C54CFBAB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61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52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277A-9873-42E5-795F-C31A56F9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FEB1-DF1C-A2C5-4602-FDF59879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4E9D9-F613-3BEC-098A-3D5CFFFA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409E1-8A27-3BD7-2A26-190D04C7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FE16D-57D7-F44C-AC9D-9476C562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5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D8EF-CA0A-10AD-F110-52C60212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DDADF-D14D-98FD-6A96-0ECF23464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6E7DB-CAA7-F407-6B0D-27C9E076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DCA52-2535-73C4-3B9E-04337FB8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04E0C-42CB-DFD8-312E-4E1C6E54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96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C056-8637-CFFC-6B0D-CF3E6BDC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BDB9-77FF-FDF0-96E3-74CEF67F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9D128-BC44-E1E2-88FA-B3BEA41C5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630B8-822C-D6E9-D3FF-7D8620A5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AB489-8C24-3A56-6B6B-6A0A0A6C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5EB64-65F8-947A-8F94-272EC03A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92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3507-0A79-7CEE-A4C2-CF113726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D867A-494B-66E3-CA9C-BC2019CD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238C7-F12E-EB7A-1B78-964C0F1FB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18D13-D263-A81B-A216-6AAAD7197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5F692C-3A5E-0F33-ACC5-CDFA761FF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DD65F-0DC0-0266-81CF-3249D124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060FF-EC47-35AD-9D25-6B270814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FDD57-BCE5-B955-7652-BF75C7AF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39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3B43-20D9-5E00-9141-95B918A6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77DDE-FEEF-46AE-23AC-FE1EBA37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322EE-DEA5-A835-6609-C80C1442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468BA-5C65-9B5B-0AEE-EDA05496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927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93F5C-69BD-17E4-B4CD-9808DAE9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457A4-CB78-02F6-C317-A6B086DE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AD0-9F2A-A527-B9B2-C6CF7572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908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94CD-147A-B95F-B2CE-83A5ECBC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7016-420E-A20A-2B19-C42A0DC9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FE2E8-940A-1FF9-7C5A-D6FB424C0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E33D1-AC28-0AB2-0CB8-20FC75F8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E9C7F-F23C-66F7-22FF-FBB5E005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6C3A6-96B1-E853-AB43-DE27592F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30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C17E-2903-3B72-12E3-5FBF2017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0EF89-B415-AA71-FA81-0EA8661C9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1666D-98BF-160E-144B-B03608F0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FDA83-B205-AF94-E7A8-22EEFA10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2E82F-0B1E-B685-8B34-227D7D52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DD330-9C93-AA24-BB68-DBDF1A77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1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CC6AF-2769-4D42-1878-F6123175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A8DB3-731E-5854-70C6-39C9F45EB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00565-A52C-FAEE-E659-98C3D7F47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C710-21D8-E690-6825-33199A9A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C075E-D8DA-89D4-31FD-CAD3029FF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4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2544417" y="2881591"/>
            <a:ext cx="69308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4 (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bàn&#10;&#10;Mô tả được tạo tự động">
            <a:extLst>
              <a:ext uri="{FF2B5EF4-FFF2-40B4-BE49-F238E27FC236}">
                <a16:creationId xmlns:a16="http://schemas.microsoft.com/office/drawing/2014/main" id="{12728454-E948-A6CC-7B83-F3825C635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2" t="37392" r="15553" b="24393"/>
          <a:stretch/>
        </p:blipFill>
        <p:spPr>
          <a:xfrm>
            <a:off x="5084755" y="2569192"/>
            <a:ext cx="1386852" cy="2400107"/>
          </a:xfrm>
          <a:prstGeom prst="rect">
            <a:avLst/>
          </a:prstGeom>
        </p:spPr>
      </p:pic>
      <p:pic>
        <p:nvPicPr>
          <p:cNvPr id="8" name="Hình ảnh 7" descr="Ảnh có chứa bàn&#10;&#10;Mô tả được tạo tự động">
            <a:extLst>
              <a:ext uri="{FF2B5EF4-FFF2-40B4-BE49-F238E27FC236}">
                <a16:creationId xmlns:a16="http://schemas.microsoft.com/office/drawing/2014/main" id="{B6A69C5F-6F44-21CF-CA00-5CB470A56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37851" r="67691" b="23934"/>
          <a:stretch/>
        </p:blipFill>
        <p:spPr>
          <a:xfrm>
            <a:off x="525154" y="2569192"/>
            <a:ext cx="1825692" cy="2400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0839" y="301226"/>
            <a:ext cx="268082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</a:t>
            </a: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1</a:t>
              </a:r>
            </a:p>
          </p:txBody>
        </p:sp>
      </p:grpSp>
      <p:sp>
        <p:nvSpPr>
          <p:cNvPr id="2" name="Hộp Văn bản 10">
            <a:extLst>
              <a:ext uri="{FF2B5EF4-FFF2-40B4-BE49-F238E27FC236}">
                <a16:creationId xmlns:a16="http://schemas.microsoft.com/office/drawing/2014/main" id="{C556AE1C-83F8-55FE-BDA3-5D1111493FEA}"/>
              </a:ext>
            </a:extLst>
          </p:cNvPr>
          <p:cNvSpPr txBox="1"/>
          <p:nvPr/>
        </p:nvSpPr>
        <p:spPr>
          <a:xfrm>
            <a:off x="2099627" y="2290188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3" name="Hình ảnh 7" descr="Ảnh có chứa bàn&#10;&#10;Mô tả được tạo tự động">
            <a:extLst>
              <a:ext uri="{FF2B5EF4-FFF2-40B4-BE49-F238E27FC236}">
                <a16:creationId xmlns:a16="http://schemas.microsoft.com/office/drawing/2014/main" id="{B2284136-2E86-021E-9E8F-AA95764F8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3" t="37851" r="42247" b="23934"/>
          <a:stretch/>
        </p:blipFill>
        <p:spPr>
          <a:xfrm>
            <a:off x="8994098" y="2569192"/>
            <a:ext cx="1831298" cy="2400107"/>
          </a:xfrm>
          <a:prstGeom prst="rect">
            <a:avLst/>
          </a:prstGeom>
        </p:spPr>
      </p:pic>
      <p:sp>
        <p:nvSpPr>
          <p:cNvPr id="7" name="Hộp Văn bản 10">
            <a:extLst>
              <a:ext uri="{FF2B5EF4-FFF2-40B4-BE49-F238E27FC236}">
                <a16:creationId xmlns:a16="http://schemas.microsoft.com/office/drawing/2014/main" id="{E9E3D7A3-9588-DBBC-6500-5B3783812F2E}"/>
              </a:ext>
            </a:extLst>
          </p:cNvPr>
          <p:cNvSpPr txBox="1"/>
          <p:nvPr/>
        </p:nvSpPr>
        <p:spPr>
          <a:xfrm>
            <a:off x="6704106" y="2290188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6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id="{8F8F202A-F173-5D63-CB94-A4D5A11FEC76}"/>
              </a:ext>
            </a:extLst>
          </p:cNvPr>
          <p:cNvSpPr txBox="1"/>
          <p:nvPr/>
        </p:nvSpPr>
        <p:spPr>
          <a:xfrm>
            <a:off x="10819652" y="2290188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7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1</a:t>
            </a: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E7469C2C-8A88-33A1-D1EB-B393D49D59E1}"/>
              </a:ext>
            </a:extLst>
          </p:cNvPr>
          <p:cNvSpPr txBox="1"/>
          <p:nvPr/>
        </p:nvSpPr>
        <p:spPr>
          <a:xfrm>
            <a:off x="960839" y="301226"/>
            <a:ext cx="23519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64E2BD1-B7A4-7E93-D702-89FE5EACB408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C9F2A6B4-F607-B3A9-9166-BD32CCDB2944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F9BDD04E-4239-B361-104D-F88C5D11A8A2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D1D9DDF-71FF-0085-AE2B-635DD0720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3830" r="10837" b="32714"/>
          <a:stretch/>
        </p:blipFill>
        <p:spPr>
          <a:xfrm>
            <a:off x="632048" y="978728"/>
            <a:ext cx="10607270" cy="2491101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346F7A46-3048-9F00-CE45-35B553C0A9EB}"/>
              </a:ext>
            </a:extLst>
          </p:cNvPr>
          <p:cNvSpPr txBox="1"/>
          <p:nvPr/>
        </p:nvSpPr>
        <p:spPr>
          <a:xfrm>
            <a:off x="102858" y="1175282"/>
            <a:ext cx="119681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B6C89E63-9431-268E-799F-D6D4223FE118}"/>
              </a:ext>
            </a:extLst>
          </p:cNvPr>
          <p:cNvSpPr txBox="1"/>
          <p:nvPr/>
        </p:nvSpPr>
        <p:spPr>
          <a:xfrm>
            <a:off x="76839" y="4449360"/>
            <a:ext cx="1110418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F49F94D-7E29-0D92-2BC7-CF8D89CE2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69625" r="10779" b="12150"/>
          <a:stretch/>
        </p:blipFill>
        <p:spPr>
          <a:xfrm>
            <a:off x="930985" y="4253640"/>
            <a:ext cx="11154484" cy="11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1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200721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Tính:</a:t>
            </a:r>
            <a:endParaRPr lang="en-US" sz="3296" b="1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9211C8-B93E-00C1-7A69-3D383CA39335}"/>
              </a:ext>
            </a:extLst>
          </p:cNvPr>
          <p:cNvSpPr txBox="1"/>
          <p:nvPr/>
        </p:nvSpPr>
        <p:spPr>
          <a:xfrm>
            <a:off x="1119815" y="1411228"/>
            <a:ext cx="1782587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x 5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4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5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DB84FF5-FC34-0208-2423-929D4022C01F}"/>
              </a:ext>
            </a:extLst>
          </p:cNvPr>
          <p:cNvSpPr txBox="1"/>
          <p:nvPr/>
        </p:nvSpPr>
        <p:spPr>
          <a:xfrm>
            <a:off x="4747369" y="1411228"/>
            <a:ext cx="1782587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x 6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 : 4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 : 6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656B483-EC29-738B-F8AD-C60D89163796}"/>
              </a:ext>
            </a:extLst>
          </p:cNvPr>
          <p:cNvSpPr txBox="1"/>
          <p:nvPr/>
        </p:nvSpPr>
        <p:spPr>
          <a:xfrm>
            <a:off x="8374923" y="1411228"/>
            <a:ext cx="1782587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x 9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: 4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: 9 =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55622B-24DD-0B66-BD75-4767CA205697}"/>
              </a:ext>
            </a:extLst>
          </p:cNvPr>
          <p:cNvSpPr txBox="1"/>
          <p:nvPr/>
        </p:nvSpPr>
        <p:spPr>
          <a:xfrm>
            <a:off x="2867449" y="1411228"/>
            <a:ext cx="869346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60C39E4-6F66-E29A-21C4-0408419F840D}"/>
              </a:ext>
            </a:extLst>
          </p:cNvPr>
          <p:cNvSpPr txBox="1"/>
          <p:nvPr/>
        </p:nvSpPr>
        <p:spPr>
          <a:xfrm>
            <a:off x="6463334" y="1413123"/>
            <a:ext cx="869346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A180B97-C9CB-F3AC-890D-D31FD688C74A}"/>
              </a:ext>
            </a:extLst>
          </p:cNvPr>
          <p:cNvSpPr txBox="1"/>
          <p:nvPr/>
        </p:nvSpPr>
        <p:spPr>
          <a:xfrm>
            <a:off x="10116296" y="1415018"/>
            <a:ext cx="869346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18030E4F-DBEC-0745-BB00-8BE5F93BB458}"/>
              </a:ext>
            </a:extLst>
          </p:cNvPr>
          <p:cNvSpPr txBox="1"/>
          <p:nvPr/>
        </p:nvSpPr>
        <p:spPr>
          <a:xfrm>
            <a:off x="347569" y="1134641"/>
            <a:ext cx="200721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8CCD43BE-4BE0-DFB6-8D7E-39BBC2D2BF4E}"/>
              </a:ext>
            </a:extLst>
          </p:cNvPr>
          <p:cNvSpPr txBox="1"/>
          <p:nvPr/>
        </p:nvSpPr>
        <p:spPr>
          <a:xfrm>
            <a:off x="169669" y="4769027"/>
            <a:ext cx="2238061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kg : 4 =</a:t>
            </a: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032AF866-2AB0-12B4-11D8-F5031AB555F1}"/>
              </a:ext>
            </a:extLst>
          </p:cNvPr>
          <p:cNvSpPr txBox="1"/>
          <p:nvPr/>
        </p:nvSpPr>
        <p:spPr>
          <a:xfrm>
            <a:off x="3629852" y="4784017"/>
            <a:ext cx="2585311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28 mm : 4 =</a:t>
            </a: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id="{3E1E6DEB-DF78-7DDB-988B-90FE76866875}"/>
              </a:ext>
            </a:extLst>
          </p:cNvPr>
          <p:cNvSpPr txBox="1"/>
          <p:nvPr/>
        </p:nvSpPr>
        <p:spPr>
          <a:xfrm>
            <a:off x="8251689" y="4799007"/>
            <a:ext cx="2025744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 </a:t>
            </a:r>
            <a:r>
              <a:rPr lang="en-US" sz="3296" b="1" i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4 =</a:t>
            </a:r>
          </a:p>
        </p:txBody>
      </p:sp>
      <p:sp>
        <p:nvSpPr>
          <p:cNvPr id="16" name="Hộp Văn bản 10">
            <a:extLst>
              <a:ext uri="{FF2B5EF4-FFF2-40B4-BE49-F238E27FC236}">
                <a16:creationId xmlns:a16="http://schemas.microsoft.com/office/drawing/2014/main" id="{9009ADA5-BFCB-4C79-D731-61CFB52604D4}"/>
              </a:ext>
            </a:extLst>
          </p:cNvPr>
          <p:cNvSpPr txBox="1"/>
          <p:nvPr/>
        </p:nvSpPr>
        <p:spPr>
          <a:xfrm>
            <a:off x="2372776" y="4769027"/>
            <a:ext cx="1301050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kg</a:t>
            </a:r>
          </a:p>
        </p:txBody>
      </p:sp>
      <p:sp>
        <p:nvSpPr>
          <p:cNvPr id="17" name="Hộp Văn bản 11">
            <a:extLst>
              <a:ext uri="{FF2B5EF4-FFF2-40B4-BE49-F238E27FC236}">
                <a16:creationId xmlns:a16="http://schemas.microsoft.com/office/drawing/2014/main" id="{DB99D419-34AD-EA4C-3C31-DC38235C2C21}"/>
              </a:ext>
            </a:extLst>
          </p:cNvPr>
          <p:cNvSpPr txBox="1"/>
          <p:nvPr/>
        </p:nvSpPr>
        <p:spPr>
          <a:xfrm>
            <a:off x="6148541" y="4785912"/>
            <a:ext cx="1332719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mm</a:t>
            </a:r>
          </a:p>
        </p:txBody>
      </p:sp>
      <p:sp>
        <p:nvSpPr>
          <p:cNvPr id="18" name="Hộp Văn bản 12">
            <a:extLst>
              <a:ext uri="{FF2B5EF4-FFF2-40B4-BE49-F238E27FC236}">
                <a16:creationId xmlns:a16="http://schemas.microsoft.com/office/drawing/2014/main" id="{3BF750BE-98CD-09C2-A1D1-39ACD6C3ECDD}"/>
              </a:ext>
            </a:extLst>
          </p:cNvPr>
          <p:cNvSpPr txBox="1"/>
          <p:nvPr/>
        </p:nvSpPr>
        <p:spPr>
          <a:xfrm>
            <a:off x="10359549" y="4799007"/>
            <a:ext cx="1240688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</a:t>
            </a:r>
            <a:r>
              <a:rPr lang="en-US" sz="3296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195EAA9-ABEB-3FC7-1B07-94EF1E2D4DC8}"/>
              </a:ext>
            </a:extLst>
          </p:cNvPr>
          <p:cNvSpPr txBox="1"/>
          <p:nvPr/>
        </p:nvSpPr>
        <p:spPr>
          <a:xfrm>
            <a:off x="347238" y="4285875"/>
            <a:ext cx="119681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4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338939" y="2382448"/>
            <a:ext cx="67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4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ng bóng Lời nói: Hình chữ nhật với Góc Tròn 2">
            <a:extLst>
              <a:ext uri="{FF2B5EF4-FFF2-40B4-BE49-F238E27FC236}">
                <a16:creationId xmlns:a16="http://schemas.microsoft.com/office/drawing/2014/main" id="{2BDDAB0E-E2A3-1994-9ADE-D095B401BDE2}"/>
              </a:ext>
            </a:extLst>
          </p:cNvPr>
          <p:cNvSpPr/>
          <p:nvPr/>
        </p:nvSpPr>
        <p:spPr>
          <a:xfrm>
            <a:off x="3127968" y="493889"/>
            <a:ext cx="2682644" cy="1397734"/>
          </a:xfrm>
          <a:prstGeom prst="wedgeRoundRectCallout">
            <a:avLst>
              <a:gd name="adj1" fmla="val -36524"/>
              <a:gd name="adj2" fmla="val 83271"/>
              <a:gd name="adj3" fmla="val 16667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: 4 = ?</a:t>
            </a:r>
          </a:p>
        </p:txBody>
      </p:sp>
      <p:sp>
        <p:nvSpPr>
          <p:cNvPr id="4" name="Bong bóng Lời nói: Hình chữ nhật với Góc Tròn 3">
            <a:extLst>
              <a:ext uri="{FF2B5EF4-FFF2-40B4-BE49-F238E27FC236}">
                <a16:creationId xmlns:a16="http://schemas.microsoft.com/office/drawing/2014/main" id="{A7CA07FE-3580-1E14-11E7-7CA194B23ABD}"/>
              </a:ext>
            </a:extLst>
          </p:cNvPr>
          <p:cNvSpPr/>
          <p:nvPr/>
        </p:nvSpPr>
        <p:spPr>
          <a:xfrm>
            <a:off x="6096000" y="486089"/>
            <a:ext cx="2682644" cy="1405534"/>
          </a:xfrm>
          <a:prstGeom prst="wedgeRoundRectCallout">
            <a:avLst>
              <a:gd name="adj1" fmla="val 37064"/>
              <a:gd name="adj2" fmla="val 7606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x 2 = 8</a:t>
            </a:r>
          </a:p>
          <a:p>
            <a:pPr algn="ctr"/>
            <a:r>
              <a:rPr lang="en-US" sz="3595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: 4 = 2</a:t>
            </a:r>
          </a:p>
        </p:txBody>
      </p:sp>
      <p:pic>
        <p:nvPicPr>
          <p:cNvPr id="6" name="Hình ảnh 5" descr="Ảnh có chứa văn bản, danh thiếp&#10;&#10;Mô tả được tạo tự động">
            <a:extLst>
              <a:ext uri="{FF2B5EF4-FFF2-40B4-BE49-F238E27FC236}">
                <a16:creationId xmlns:a16="http://schemas.microsoft.com/office/drawing/2014/main" id="{899C815A-158B-B080-9FC6-3725BCC9F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604" l="9938" r="89929">
                        <a14:foregroundMark x1="23763" y1="38229" x2="29770" y2="34896"/>
                        <a14:foregroundMark x1="25000" y1="29583" x2="25000" y2="29583"/>
                        <a14:foregroundMark x1="29814" y1="51563" x2="27650" y2="71146"/>
                        <a14:foregroundMark x1="27650" y1="71146" x2="27650" y2="71250"/>
                        <a14:foregroundMark x1="27473" y1="56563" x2="26281" y2="60417"/>
                        <a14:foregroundMark x1="32420" y1="55313" x2="34673" y2="64583"/>
                        <a14:foregroundMark x1="34673" y1="64583" x2="34761" y2="65938"/>
                        <a14:foregroundMark x1="31095" y1="61458" x2="30256" y2="72604"/>
                        <a14:foregroundMark x1="26590" y1="84792" x2="26281" y2="90625"/>
                        <a14:foregroundMark x1="24470" y1="89792" x2="24470" y2="89792"/>
                        <a14:foregroundMark x1="28401" y1="92604" x2="28401" y2="92604"/>
                        <a14:foregroundMark x1="69876" y1="62813" x2="70716" y2="67292"/>
                        <a14:foregroundMark x1="78136" y1="79063" x2="78136" y2="79063"/>
                        <a14:foregroundMark x1="56184" y1="81563" x2="56184" y2="81563"/>
                        <a14:foregroundMark x1="46157" y1="82083" x2="46157" y2="82083"/>
                        <a14:foregroundMark x1="47085" y1="80104" x2="47085" y2="80104"/>
                        <a14:foregroundMark x1="48057" y1="81458" x2="51148" y2="79479"/>
                        <a14:foregroundMark x1="68551" y1="56563" x2="68551" y2="56563"/>
                        <a14:foregroundMark x1="68419" y1="57083" x2="68419" y2="5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70" t="26249" r="16259" b="5005"/>
          <a:stretch/>
        </p:blipFill>
        <p:spPr>
          <a:xfrm>
            <a:off x="1729568" y="2164421"/>
            <a:ext cx="8875557" cy="41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5886193" y="4161183"/>
            <a:ext cx="2248885" cy="269681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107EB363-408D-38FC-7139-373554ABA752}"/>
              </a:ext>
            </a:extLst>
          </p:cNvPr>
          <p:cNvSpPr/>
          <p:nvPr/>
        </p:nvSpPr>
        <p:spPr>
          <a:xfrm>
            <a:off x="0" y="0"/>
            <a:ext cx="5886193" cy="4884101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4</a:t>
            </a:r>
          </a:p>
          <a:p>
            <a:pPr algn="ctr"/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4 : 4 = 		      24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8 : 4 = 		      28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		      32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16 : 4 = 		      36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4 = 		      40 : 4 = </a:t>
            </a:r>
          </a:p>
        </p:txBody>
      </p:sp>
      <p:sp>
        <p:nvSpPr>
          <p:cNvPr id="2" name="Bong bóng Lời nói: Hình bầu dục 11">
            <a:extLst>
              <a:ext uri="{FF2B5EF4-FFF2-40B4-BE49-F238E27FC236}">
                <a16:creationId xmlns:a16="http://schemas.microsoft.com/office/drawing/2014/main" id="{FD99CEE0-7A12-7312-FA5B-8F4CC456614A}"/>
              </a:ext>
            </a:extLst>
          </p:cNvPr>
          <p:cNvSpPr/>
          <p:nvPr/>
        </p:nvSpPr>
        <p:spPr>
          <a:xfrm>
            <a:off x="6096000" y="3428999"/>
            <a:ext cx="3140765" cy="625459"/>
          </a:xfrm>
          <a:prstGeom prst="wedgeEllipseCallout">
            <a:avLst>
              <a:gd name="adj1" fmla="val 52524"/>
              <a:gd name="adj2" fmla="val 6243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E26DC-553B-B579-D8E8-AF20D59C97E1}"/>
              </a:ext>
            </a:extLst>
          </p:cNvPr>
          <p:cNvSpPr txBox="1"/>
          <p:nvPr/>
        </p:nvSpPr>
        <p:spPr>
          <a:xfrm>
            <a:off x="9446572" y="1652804"/>
            <a:ext cx="2528489" cy="5016758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custGeom>
                    <a:avLst/>
                    <a:gdLst>
                      <a:gd name="connsiteX0" fmla="*/ 0 w 2528489"/>
                      <a:gd name="connsiteY0" fmla="*/ 0 h 5016758"/>
                      <a:gd name="connsiteX1" fmla="*/ 2528489 w 2528489"/>
                      <a:gd name="connsiteY1" fmla="*/ 0 h 5016758"/>
                      <a:gd name="connsiteX2" fmla="*/ 2528489 w 2528489"/>
                      <a:gd name="connsiteY2" fmla="*/ 5016758 h 5016758"/>
                      <a:gd name="connsiteX3" fmla="*/ 0 w 2528489"/>
                      <a:gd name="connsiteY3" fmla="*/ 5016758 h 5016758"/>
                      <a:gd name="connsiteX4" fmla="*/ 0 w 2528489"/>
                      <a:gd name="connsiteY4" fmla="*/ 0 h 5016758"/>
                      <a:gd name="connsiteX0" fmla="*/ 0 w 2528489"/>
                      <a:gd name="connsiteY0" fmla="*/ 0 h 5016758"/>
                      <a:gd name="connsiteX1" fmla="*/ 2528489 w 2528489"/>
                      <a:gd name="connsiteY1" fmla="*/ 0 h 5016758"/>
                      <a:gd name="connsiteX2" fmla="*/ 2528489 w 2528489"/>
                      <a:gd name="connsiteY2" fmla="*/ 5016758 h 5016758"/>
                      <a:gd name="connsiteX3" fmla="*/ 0 w 2528489"/>
                      <a:gd name="connsiteY3" fmla="*/ 5016758 h 5016758"/>
                      <a:gd name="connsiteX4" fmla="*/ 0 w 2528489"/>
                      <a:gd name="connsiteY4" fmla="*/ 0 h 5016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8489" h="5016758" fill="none" extrusionOk="0">
                        <a:moveTo>
                          <a:pt x="0" y="0"/>
                        </a:moveTo>
                        <a:cubicBezTo>
                          <a:pt x="1207565" y="128539"/>
                          <a:pt x="1480313" y="-85743"/>
                          <a:pt x="2528489" y="0"/>
                        </a:cubicBezTo>
                        <a:cubicBezTo>
                          <a:pt x="2683844" y="1744015"/>
                          <a:pt x="2741434" y="3681690"/>
                          <a:pt x="2528489" y="5016758"/>
                        </a:cubicBezTo>
                        <a:cubicBezTo>
                          <a:pt x="2230597" y="5085690"/>
                          <a:pt x="337318" y="4928628"/>
                          <a:pt x="0" y="5016758"/>
                        </a:cubicBezTo>
                        <a:cubicBezTo>
                          <a:pt x="57831" y="2985937"/>
                          <a:pt x="-83384" y="2324850"/>
                          <a:pt x="0" y="0"/>
                        </a:cubicBezTo>
                        <a:close/>
                      </a:path>
                      <a:path w="2528489" h="5016758" stroke="0" extrusionOk="0">
                        <a:moveTo>
                          <a:pt x="0" y="0"/>
                        </a:moveTo>
                        <a:cubicBezTo>
                          <a:pt x="1043254" y="-75512"/>
                          <a:pt x="2270344" y="190716"/>
                          <a:pt x="2528489" y="0"/>
                        </a:cubicBezTo>
                        <a:cubicBezTo>
                          <a:pt x="2497045" y="2275965"/>
                          <a:pt x="2637824" y="3193227"/>
                          <a:pt x="2528489" y="5016758"/>
                        </a:cubicBezTo>
                        <a:cubicBezTo>
                          <a:pt x="1587879" y="5010010"/>
                          <a:pt x="1049599" y="4782329"/>
                          <a:pt x="0" y="5016758"/>
                        </a:cubicBezTo>
                        <a:cubicBezTo>
                          <a:pt x="-276596" y="3405384"/>
                          <a:pt x="86224" y="1485392"/>
                          <a:pt x="0" y="0"/>
                        </a:cubicBezTo>
                        <a:close/>
                      </a:path>
                      <a:path w="2528489" h="5016758" fill="none" stroke="0" extrusionOk="0">
                        <a:moveTo>
                          <a:pt x="0" y="0"/>
                        </a:moveTo>
                        <a:cubicBezTo>
                          <a:pt x="1123241" y="124033"/>
                          <a:pt x="1552377" y="-65103"/>
                          <a:pt x="2528489" y="0"/>
                        </a:cubicBezTo>
                        <a:cubicBezTo>
                          <a:pt x="2866885" y="1773416"/>
                          <a:pt x="2574344" y="3523552"/>
                          <a:pt x="2528489" y="5016758"/>
                        </a:cubicBezTo>
                        <a:cubicBezTo>
                          <a:pt x="2192876" y="5134571"/>
                          <a:pt x="383019" y="4854328"/>
                          <a:pt x="0" y="5016758"/>
                        </a:cubicBezTo>
                        <a:cubicBezTo>
                          <a:pt x="109255" y="3048074"/>
                          <a:pt x="5313" y="2417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10= 40</a:t>
            </a: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8150792" y="2686992"/>
            <a:ext cx="2972932" cy="311469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107EB363-408D-38FC-7139-373554ABA752}"/>
              </a:ext>
            </a:extLst>
          </p:cNvPr>
          <p:cNvSpPr/>
          <p:nvPr/>
        </p:nvSpPr>
        <p:spPr>
          <a:xfrm>
            <a:off x="673633" y="917587"/>
            <a:ext cx="6721079" cy="4884101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4</a:t>
            </a:r>
          </a:p>
          <a:p>
            <a:pPr algn="ctr"/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4 : 4 = 1		24 : 4 = 6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8 : 4 = 2		28 : 4 = 7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3		32 : 4 = 8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16 : 4 = 4		36 : 4 = 9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4 = 5		40 : 4 = 10</a:t>
            </a:r>
          </a:p>
        </p:txBody>
      </p:sp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B776B302-CDF3-C1E1-3070-0AEAFB000FED}"/>
              </a:ext>
            </a:extLst>
          </p:cNvPr>
          <p:cNvSpPr/>
          <p:nvPr/>
        </p:nvSpPr>
        <p:spPr>
          <a:xfrm>
            <a:off x="7237551" y="1308350"/>
            <a:ext cx="4737436" cy="970318"/>
          </a:xfrm>
          <a:prstGeom prst="wedgeEllipseCallout">
            <a:avLst>
              <a:gd name="adj1" fmla="val -4275"/>
              <a:gd name="adj2" fmla="val 10231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2838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1736" y="1157095"/>
            <a:ext cx="45662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endParaRPr lang="en-US" sz="3296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542714" y="263007"/>
            <a:ext cx="3052958" cy="61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359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4</a:t>
            </a:r>
          </a:p>
          <a:p>
            <a:pPr algn="ctr" defTabSz="1087940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: 4 = 1</a:t>
            </a:r>
          </a:p>
          <a:p>
            <a:pPr algn="ctr" defTabSz="1087940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: 4 =  2</a:t>
            </a:r>
          </a:p>
          <a:p>
            <a:pPr algn="ctr" defTabSz="1087940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4 = 3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4 = 4  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: 4 = 5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4 = 6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 : 4 = 7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32 : 4 = 8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36 : 4 = 9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40 : 4 = 10</a:t>
            </a: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1" y="896677"/>
            <a:ext cx="559479" cy="5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36" y="1467560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98" y="1987882"/>
            <a:ext cx="562636" cy="5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55" y="2569394"/>
            <a:ext cx="534674" cy="5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11" y="5907738"/>
            <a:ext cx="5911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99" y="3082302"/>
            <a:ext cx="562635" cy="5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12" y="3665107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89" y="4176721"/>
            <a:ext cx="500438" cy="4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57" y="4721583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92" y="5379568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BC2447DD-0163-212C-9F4D-9443CE13D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4" y="2801147"/>
            <a:ext cx="3819364" cy="3052778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15412086-CA20-A242-9553-77F67289808C}"/>
              </a:ext>
            </a:extLst>
          </p:cNvPr>
          <p:cNvSpPr/>
          <p:nvPr/>
        </p:nvSpPr>
        <p:spPr>
          <a:xfrm>
            <a:off x="7411511" y="1698594"/>
            <a:ext cx="4370436" cy="1234827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482</Words>
  <Application>Microsoft Office PowerPoint</Application>
  <PresentationFormat>Widescreen</PresentationFormat>
  <Paragraphs>116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#9Slide02 Noi dung dai</vt:lpstr>
      <vt:lpstr>Arial</vt:lpstr>
      <vt:lpstr>AvantGarde</vt:lpstr>
      <vt:lpstr>Calibri</vt:lpstr>
      <vt:lpstr>Calibri Light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9</cp:revision>
  <dcterms:created xsi:type="dcterms:W3CDTF">2022-10-04T06:49:32Z</dcterms:created>
  <dcterms:modified xsi:type="dcterms:W3CDTF">2022-10-10T06:06:21Z</dcterms:modified>
</cp:coreProperties>
</file>