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2"/>
  </p:notesMasterIdLst>
  <p:sldIdLst>
    <p:sldId id="1579" r:id="rId8"/>
    <p:sldId id="1174" r:id="rId9"/>
    <p:sldId id="1176" r:id="rId10"/>
    <p:sldId id="1206" r:id="rId11"/>
    <p:sldId id="1578" r:id="rId12"/>
    <p:sldId id="1205" r:id="rId13"/>
    <p:sldId id="1179" r:id="rId14"/>
    <p:sldId id="1207" r:id="rId15"/>
    <p:sldId id="1572" r:id="rId16"/>
    <p:sldId id="1573" r:id="rId17"/>
    <p:sldId id="1182" r:id="rId18"/>
    <p:sldId id="1574" r:id="rId19"/>
    <p:sldId id="1575" r:id="rId20"/>
    <p:sldId id="1178" r:id="rId21"/>
    <p:sldId id="1577" r:id="rId22"/>
    <p:sldId id="1576" r:id="rId23"/>
    <p:sldId id="263" r:id="rId24"/>
    <p:sldId id="257" r:id="rId25"/>
    <p:sldId id="258" r:id="rId26"/>
    <p:sldId id="259" r:id="rId27"/>
    <p:sldId id="260" r:id="rId28"/>
    <p:sldId id="261" r:id="rId29"/>
    <p:sldId id="262" r:id="rId30"/>
    <p:sldId id="12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811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media1.mp3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mp3"/><Relationship Id="rId22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1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87" r:id="rId12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.png"/><Relationship Id="rId12" Type="http://schemas.openxmlformats.org/officeDocument/2006/relationships/image" Target="../media/image21.emf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20.emf"/><Relationship Id="rId5" Type="http://schemas.openxmlformats.org/officeDocument/2006/relationships/image" Target="../media/image1.emf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emf"/><Relationship Id="rId1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5.emf"/><Relationship Id="rId11" Type="http://schemas.openxmlformats.org/officeDocument/2006/relationships/image" Target="../media/image52.png"/><Relationship Id="rId5" Type="http://schemas.openxmlformats.org/officeDocument/2006/relationships/image" Target="../media/image64.png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6.png"/><Relationship Id="rId11" Type="http://schemas.openxmlformats.org/officeDocument/2006/relationships/image" Target="../media/image52.png"/><Relationship Id="rId5" Type="http://schemas.openxmlformats.org/officeDocument/2006/relationships/image" Target="../media/image65.emf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57.png"/><Relationship Id="rId15" Type="http://schemas.openxmlformats.org/officeDocument/2006/relationships/image" Target="../media/image67.gif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1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.emf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21.em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20.emf"/><Relationship Id="rId5" Type="http://schemas.openxmlformats.org/officeDocument/2006/relationships/image" Target="../media/image1.emf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emf"/><Relationship Id="rId1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image" Target="../media/image21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20.emf"/><Relationship Id="rId5" Type="http://schemas.openxmlformats.org/officeDocument/2006/relationships/image" Target="../media/image1.emf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03355" y="2902144"/>
            <a:ext cx="669021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37138" y="0"/>
            <a:ext cx="9276471" cy="2944812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3" y="3190213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180630" y="3134932"/>
            <a:ext cx="648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2850685" y="42668"/>
            <a:ext cx="743566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>
              <a:spcBef>
                <a:spcPts val="600"/>
              </a:spcBef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=""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4" y="181422"/>
            <a:ext cx="1071037" cy="11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57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=""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=""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=""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=""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=""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=""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=""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=""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=""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=""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=""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=""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=""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=""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=""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=""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=""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=""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=""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=""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=""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=""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=""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=""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492</Words>
  <Application>Microsoft Office PowerPoint</Application>
  <PresentationFormat>Widescreen</PresentationFormat>
  <Paragraphs>62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Georgia</vt:lpstr>
      <vt:lpstr>Lato Light</vt:lpstr>
      <vt:lpstr>Lato Regular</vt:lpstr>
      <vt:lpstr>Times New Roman</vt:lpstr>
      <vt:lpstr>UTM Showcard</vt:lpstr>
      <vt:lpstr>等线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2022-07-21T10:38:28Z</dcterms:created>
  <dcterms:modified xsi:type="dcterms:W3CDTF">2022-10-17T03:42:13Z</dcterms:modified>
</cp:coreProperties>
</file>