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65DCB-F546-4509-BCD9-C62FFFD3F77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F8FBF-2E98-40F8-BAFA-E49A5478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0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9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1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181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3"/>
          <p:cNvGrpSpPr/>
          <p:nvPr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34" name="Google Shape;34;p23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" name="Google Shape;37;p23"/>
          <p:cNvPicPr preferRelativeResize="0"/>
          <p:nvPr/>
        </p:nvPicPr>
        <p:blipFill rotWithShape="1">
          <a:blip r:embed="rId2">
            <a:alphaModFix/>
          </a:blip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67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0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6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9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7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7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3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D523B-C3CA-4CDF-877C-7C5780F2B97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4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663341" y="2281645"/>
            <a:ext cx="7794859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29101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616530" y="253917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Giảm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342064" y="-18954"/>
            <a:ext cx="7435667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3" y="181421"/>
            <a:ext cx="1071037" cy="11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3328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1" descr="Ảnh có chứa bà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25012" t="37879" r="8207" b="18182"/>
          <a:stretch/>
        </p:blipFill>
        <p:spPr>
          <a:xfrm>
            <a:off x="38573" y="1657350"/>
            <a:ext cx="9066856" cy="223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1" descr="Ảnh có chứa bà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7313" t="17430" r="78560" b="54492"/>
          <a:stretch/>
        </p:blipFill>
        <p:spPr>
          <a:xfrm>
            <a:off x="0" y="0"/>
            <a:ext cx="213360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1"/>
          <p:cNvSpPr/>
          <p:nvPr/>
        </p:nvSpPr>
        <p:spPr>
          <a:xfrm>
            <a:off x="5412673" y="2863310"/>
            <a:ext cx="578924" cy="7084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4</a:t>
            </a:r>
            <a:endParaRPr dirty="0"/>
          </a:p>
        </p:txBody>
      </p:sp>
      <p:sp>
        <p:nvSpPr>
          <p:cNvPr id="152" name="Google Shape;152;p11"/>
          <p:cNvSpPr/>
          <p:nvPr/>
        </p:nvSpPr>
        <p:spPr>
          <a:xfrm>
            <a:off x="6372796" y="2863310"/>
            <a:ext cx="578924" cy="7084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5</a:t>
            </a: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7332919" y="2863310"/>
            <a:ext cx="578924" cy="7084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8</a:t>
            </a: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293042" y="2863310"/>
            <a:ext cx="578924" cy="7084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9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21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2"/>
          <p:cNvPicPr preferRelativeResize="0"/>
          <p:nvPr/>
        </p:nvPicPr>
        <p:blipFill rotWithShape="1">
          <a:blip r:embed="rId3">
            <a:alphaModFix/>
          </a:blip>
          <a:srcRect l="11611" t="13253" r="4120" b="67470"/>
          <a:stretch/>
        </p:blipFill>
        <p:spPr>
          <a:xfrm>
            <a:off x="17213" y="914400"/>
            <a:ext cx="9126787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2"/>
          <p:cNvPicPr preferRelativeResize="0"/>
          <p:nvPr/>
        </p:nvPicPr>
        <p:blipFill rotWithShape="1">
          <a:blip r:embed="rId3">
            <a:alphaModFix/>
          </a:blip>
          <a:srcRect l="5770" t="9131" r="88143" b="75650"/>
          <a:stretch/>
        </p:blipFill>
        <p:spPr>
          <a:xfrm>
            <a:off x="58879" y="57150"/>
            <a:ext cx="70319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2"/>
          <p:cNvPicPr preferRelativeResize="0"/>
          <p:nvPr/>
        </p:nvPicPr>
        <p:blipFill rotWithShape="1">
          <a:blip r:embed="rId3">
            <a:alphaModFix/>
          </a:blip>
          <a:srcRect l="30346" t="38413" r="7994" b="49412"/>
          <a:stretch/>
        </p:blipFill>
        <p:spPr>
          <a:xfrm>
            <a:off x="1241570" y="1977390"/>
            <a:ext cx="6678072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2" descr="Ảnh có chứa văn bản, đồ họa véc-tơ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12" y="2926080"/>
            <a:ext cx="2029383" cy="3017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12"/>
          <p:cNvCxnSpPr/>
          <p:nvPr/>
        </p:nvCxnSpPr>
        <p:spPr>
          <a:xfrm>
            <a:off x="1664257" y="2385060"/>
            <a:ext cx="1173011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4" name="Google Shape;164;p12"/>
          <p:cNvCxnSpPr/>
          <p:nvPr/>
        </p:nvCxnSpPr>
        <p:spPr>
          <a:xfrm>
            <a:off x="2838270" y="2385060"/>
            <a:ext cx="1173011" cy="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5" name="Google Shape;165;p12"/>
          <p:cNvCxnSpPr/>
          <p:nvPr/>
        </p:nvCxnSpPr>
        <p:spPr>
          <a:xfrm>
            <a:off x="4012640" y="2385060"/>
            <a:ext cx="1173011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12"/>
          <p:cNvCxnSpPr/>
          <p:nvPr/>
        </p:nvCxnSpPr>
        <p:spPr>
          <a:xfrm>
            <a:off x="5186943" y="2385060"/>
            <a:ext cx="1173011" cy="0"/>
          </a:xfrm>
          <a:prstGeom prst="straightConnector1">
            <a:avLst/>
          </a:prstGeom>
          <a:noFill/>
          <a:ln w="5715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7" name="Google Shape;167;p12"/>
          <p:cNvCxnSpPr/>
          <p:nvPr/>
        </p:nvCxnSpPr>
        <p:spPr>
          <a:xfrm>
            <a:off x="6360778" y="2385060"/>
            <a:ext cx="1173011" cy="0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8" name="Google Shape;168;p12"/>
          <p:cNvCxnSpPr/>
          <p:nvPr/>
        </p:nvCxnSpPr>
        <p:spPr>
          <a:xfrm>
            <a:off x="1661046" y="2979420"/>
            <a:ext cx="1173011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9" name="Google Shape;169;p12"/>
          <p:cNvSpPr txBox="1"/>
          <p:nvPr/>
        </p:nvSpPr>
        <p:spPr>
          <a:xfrm>
            <a:off x="1241570" y="2743200"/>
            <a:ext cx="419476" cy="33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r>
              <a:rPr lang="en-US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</a:t>
            </a:r>
            <a:endParaRPr/>
          </a:p>
        </p:txBody>
      </p:sp>
      <p:sp>
        <p:nvSpPr>
          <p:cNvPr id="170" name="Google Shape;170;p12"/>
          <p:cNvSpPr txBox="1"/>
          <p:nvPr/>
        </p:nvSpPr>
        <p:spPr>
          <a:xfrm>
            <a:off x="2838270" y="2724102"/>
            <a:ext cx="321061" cy="33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r>
              <a:rPr lang="en-US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</a:t>
            </a:r>
            <a:endParaRPr/>
          </a:p>
        </p:txBody>
      </p:sp>
      <p:cxnSp>
        <p:nvCxnSpPr>
          <p:cNvPr id="171" name="Google Shape;171;p12"/>
          <p:cNvCxnSpPr/>
          <p:nvPr/>
        </p:nvCxnSpPr>
        <p:spPr>
          <a:xfrm>
            <a:off x="1661046" y="2385060"/>
            <a:ext cx="0" cy="59436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12"/>
          <p:cNvCxnSpPr/>
          <p:nvPr/>
        </p:nvCxnSpPr>
        <p:spPr>
          <a:xfrm>
            <a:off x="2834056" y="2419350"/>
            <a:ext cx="0" cy="59436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082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3"/>
          <p:cNvPicPr preferRelativeResize="0"/>
          <p:nvPr/>
        </p:nvPicPr>
        <p:blipFill rotWithShape="1">
          <a:blip r:embed="rId3">
            <a:alphaModFix/>
          </a:blip>
          <a:srcRect l="33021" t="32915" r="32390" b="1661"/>
          <a:stretch/>
        </p:blipFill>
        <p:spPr>
          <a:xfrm>
            <a:off x="5744794" y="1143000"/>
            <a:ext cx="3399206" cy="273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3"/>
          <p:cNvPicPr preferRelativeResize="0"/>
          <p:nvPr/>
        </p:nvPicPr>
        <p:blipFill rotWithShape="1">
          <a:blip r:embed="rId3">
            <a:alphaModFix/>
          </a:blip>
          <a:srcRect l="1578" t="1662" r="2208" b="65710"/>
          <a:stretch/>
        </p:blipFill>
        <p:spPr>
          <a:xfrm>
            <a:off x="-8472" y="9525"/>
            <a:ext cx="7247472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3"/>
          <p:cNvSpPr txBox="1"/>
          <p:nvPr/>
        </p:nvSpPr>
        <p:spPr>
          <a:xfrm>
            <a:off x="533400" y="1628826"/>
            <a:ext cx="1664212" cy="48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Tóm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tắt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: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Google Shape;181;p13"/>
          <p:cNvSpPr txBox="1"/>
          <p:nvPr/>
        </p:nvSpPr>
        <p:spPr>
          <a:xfrm>
            <a:off x="381000" y="2045572"/>
            <a:ext cx="6019800" cy="153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pPr algn="just"/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Ngày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hôm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trước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bán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: 18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bộ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Ngày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hôm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sau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bán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giảm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: 2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lần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Ngày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hôm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sau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bán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: … ?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bộ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Google Shape;182;p13"/>
          <p:cNvSpPr txBox="1"/>
          <p:nvPr/>
        </p:nvSpPr>
        <p:spPr>
          <a:xfrm>
            <a:off x="3415869" y="3605558"/>
            <a:ext cx="1978417" cy="55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giải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Google Shape;183;p13"/>
          <p:cNvSpPr txBox="1"/>
          <p:nvPr/>
        </p:nvSpPr>
        <p:spPr>
          <a:xfrm>
            <a:off x="475596" y="3983412"/>
            <a:ext cx="7919508" cy="2430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Ngày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hôm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sau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cửa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hàng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đó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được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bộ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bàn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minh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: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755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18 : 2 = 9 (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bộ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)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755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Đáp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: 9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bộ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014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4" descr="Ảnh có chứa văn bản, bánh xe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1281" y="0"/>
            <a:ext cx="9246561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0800" y="1475264"/>
            <a:ext cx="4495800" cy="3256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635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5"/>
          <p:cNvPicPr preferRelativeResize="0"/>
          <p:nvPr/>
        </p:nvPicPr>
        <p:blipFill rotWithShape="1">
          <a:blip r:embed="rId3">
            <a:alphaModFix/>
          </a:blip>
          <a:srcRect l="1015" t="4385" r="32277" b="23685"/>
          <a:stretch/>
        </p:blipFill>
        <p:spPr>
          <a:xfrm>
            <a:off x="89" y="19765"/>
            <a:ext cx="6738369" cy="249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5"/>
          <p:cNvPicPr preferRelativeResize="0"/>
          <p:nvPr/>
        </p:nvPicPr>
        <p:blipFill rotWithShape="1">
          <a:blip r:embed="rId3">
            <a:alphaModFix/>
          </a:blip>
          <a:srcRect l="69803" t="9649" r="1014" b="7895"/>
          <a:stretch/>
        </p:blipFill>
        <p:spPr>
          <a:xfrm>
            <a:off x="6746833" y="-22860"/>
            <a:ext cx="2397257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5"/>
          <p:cNvSpPr txBox="1"/>
          <p:nvPr/>
        </p:nvSpPr>
        <p:spPr>
          <a:xfrm>
            <a:off x="2636306" y="2990886"/>
            <a:ext cx="1905000" cy="48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giải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Google Shape;200;p15"/>
          <p:cNvSpPr txBox="1"/>
          <p:nvPr/>
        </p:nvSpPr>
        <p:spPr>
          <a:xfrm>
            <a:off x="-17585" y="3456871"/>
            <a:ext cx="8991600" cy="168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Buổi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quầy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hàng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bán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giỏ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quà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sách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755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30 : 3 = 10 (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giỏ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)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755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       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Đáp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 10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giỏ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quà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sách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81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6" descr="Ảnh có chứa văn bản, bánh xe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1281" y="0"/>
            <a:ext cx="9246561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1" y="2114550"/>
            <a:ext cx="3755202" cy="1662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42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197514" y="332656"/>
            <a:ext cx="8694966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586493" y="44579"/>
            <a:ext cx="7931253" cy="6620167"/>
            <a:chOff x="781991" y="44579"/>
            <a:chExt cx="10575004" cy="662016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344731"/>
              <a:ext cx="558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ENGLISH LESSON</a:t>
              </a:r>
              <a:endParaRPr kumimoji="0" lang="zh-CN" alt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4579"/>
              <a:ext cx="104847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8" y="4879642"/>
              <a:ext cx="249529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991756" y="3509093"/>
            <a:ext cx="15304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love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3271786" y="3591460"/>
            <a:ext cx="19525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1787335" y="1560613"/>
            <a:ext cx="22852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4946547" y="5472417"/>
            <a:ext cx="14787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6487483" y="2406766"/>
            <a:ext cx="500525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406843" y="1255872"/>
            <a:ext cx="13501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406843" y="5221494"/>
            <a:ext cx="13501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4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r="6772"/>
          <a:stretch/>
        </p:blipFill>
        <p:spPr>
          <a:xfrm>
            <a:off x="-1" y="3724286"/>
            <a:ext cx="1834858" cy="282746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2019129" y="701784"/>
            <a:ext cx="5561996" cy="4262720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custGeom>
              <a:avLst/>
              <a:gdLst>
                <a:gd name="connsiteX0" fmla="*/ 3218105 w 6336001"/>
                <a:gd name="connsiteY0" fmla="*/ 0 h 3420001"/>
                <a:gd name="connsiteX1" fmla="*/ 3916423 w 6336001"/>
                <a:gd name="connsiteY1" fmla="*/ 250373 h 3420001"/>
                <a:gd name="connsiteX2" fmla="*/ 3929273 w 6336001"/>
                <a:gd name="connsiteY2" fmla="*/ 262037 h 3420001"/>
                <a:gd name="connsiteX3" fmla="*/ 3935218 w 6336001"/>
                <a:gd name="connsiteY3" fmla="*/ 259177 h 3420001"/>
                <a:gd name="connsiteX4" fmla="*/ 4362540 w 6336001"/>
                <a:gd name="connsiteY4" fmla="*/ 173013 h 3420001"/>
                <a:gd name="connsiteX5" fmla="*/ 5138819 w 6336001"/>
                <a:gd name="connsiteY5" fmla="*/ 494152 h 3420001"/>
                <a:gd name="connsiteX6" fmla="*/ 5212838 w 6336001"/>
                <a:gd name="connsiteY6" fmla="*/ 583751 h 3420001"/>
                <a:gd name="connsiteX7" fmla="*/ 5238177 w 6336001"/>
                <a:gd name="connsiteY7" fmla="*/ 582473 h 3420001"/>
                <a:gd name="connsiteX8" fmla="*/ 6336001 w 6336001"/>
                <a:gd name="connsiteY8" fmla="*/ 1678911 h 3420001"/>
                <a:gd name="connsiteX9" fmla="*/ 5238177 w 6336001"/>
                <a:gd name="connsiteY9" fmla="*/ 2775349 h 3420001"/>
                <a:gd name="connsiteX10" fmla="*/ 4911718 w 6336001"/>
                <a:gd name="connsiteY10" fmla="*/ 2726055 h 3420001"/>
                <a:gd name="connsiteX11" fmla="*/ 4889499 w 6336001"/>
                <a:gd name="connsiteY11" fmla="*/ 2717933 h 3420001"/>
                <a:gd name="connsiteX12" fmla="*/ 4879425 w 6336001"/>
                <a:gd name="connsiteY12" fmla="*/ 2750346 h 3420001"/>
                <a:gd name="connsiteX13" fmla="*/ 3867873 w 6336001"/>
                <a:gd name="connsiteY13" fmla="*/ 3420001 h 3420001"/>
                <a:gd name="connsiteX14" fmla="*/ 3091595 w 6336001"/>
                <a:gd name="connsiteY14" fmla="*/ 3098862 h 3420001"/>
                <a:gd name="connsiteX15" fmla="*/ 3032475 w 6336001"/>
                <a:gd name="connsiteY15" fmla="*/ 3027298 h 3420001"/>
                <a:gd name="connsiteX16" fmla="*/ 3001738 w 6336001"/>
                <a:gd name="connsiteY16" fmla="*/ 3064505 h 3420001"/>
                <a:gd name="connsiteX17" fmla="*/ 2225459 w 6336001"/>
                <a:gd name="connsiteY17" fmla="*/ 3385644 h 3420001"/>
                <a:gd name="connsiteX18" fmla="*/ 1449181 w 6336001"/>
                <a:gd name="connsiteY18" fmla="*/ 3064505 h 3420001"/>
                <a:gd name="connsiteX19" fmla="*/ 1355617 w 6336001"/>
                <a:gd name="connsiteY19" fmla="*/ 2951247 h 3420001"/>
                <a:gd name="connsiteX20" fmla="*/ 1319074 w 6336001"/>
                <a:gd name="connsiteY20" fmla="*/ 2960631 h 3420001"/>
                <a:gd name="connsiteX21" fmla="*/ 1097824 w 6336001"/>
                <a:gd name="connsiteY21" fmla="*/ 2982907 h 3420001"/>
                <a:gd name="connsiteX22" fmla="*/ 0 w 6336001"/>
                <a:gd name="connsiteY22" fmla="*/ 1886469 h 3420001"/>
                <a:gd name="connsiteX23" fmla="*/ 1097824 w 6336001"/>
                <a:gd name="connsiteY23" fmla="*/ 790031 h 3420001"/>
                <a:gd name="connsiteX24" fmla="*/ 1174420 w 6336001"/>
                <a:gd name="connsiteY24" fmla="*/ 793894 h 3420001"/>
                <a:gd name="connsiteX25" fmla="*/ 1192725 w 6336001"/>
                <a:gd name="connsiteY25" fmla="*/ 734999 h 3420001"/>
                <a:gd name="connsiteX26" fmla="*/ 2204276 w 6336001"/>
                <a:gd name="connsiteY26" fmla="*/ 65344 h 3420001"/>
                <a:gd name="connsiteX27" fmla="*/ 2631599 w 6336001"/>
                <a:gd name="connsiteY27" fmla="*/ 151508 h 3420001"/>
                <a:gd name="connsiteX28" fmla="*/ 2649234 w 6336001"/>
                <a:gd name="connsiteY28" fmla="*/ 159992 h 3420001"/>
                <a:gd name="connsiteX29" fmla="*/ 2694817 w 6336001"/>
                <a:gd name="connsiteY29" fmla="*/ 132334 h 3420001"/>
                <a:gd name="connsiteX30" fmla="*/ 3218105 w 6336001"/>
                <a:gd name="connsiteY30" fmla="*/ 0 h 34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36001" h="3420001">
                  <a:moveTo>
                    <a:pt x="3218105" y="0"/>
                  </a:moveTo>
                  <a:cubicBezTo>
                    <a:pt x="3483366" y="0"/>
                    <a:pt x="3726654" y="93960"/>
                    <a:pt x="3916423" y="250373"/>
                  </a:cubicBezTo>
                  <a:lnTo>
                    <a:pt x="3929273" y="262037"/>
                  </a:lnTo>
                  <a:lnTo>
                    <a:pt x="3935218" y="259177"/>
                  </a:lnTo>
                  <a:cubicBezTo>
                    <a:pt x="4066560" y="203694"/>
                    <a:pt x="4210963" y="173013"/>
                    <a:pt x="4362540" y="173013"/>
                  </a:cubicBezTo>
                  <a:cubicBezTo>
                    <a:pt x="4665696" y="173013"/>
                    <a:pt x="4940152" y="295736"/>
                    <a:pt x="5138819" y="494152"/>
                  </a:cubicBezTo>
                  <a:lnTo>
                    <a:pt x="5212838" y="583751"/>
                  </a:lnTo>
                  <a:lnTo>
                    <a:pt x="5238177" y="582473"/>
                  </a:lnTo>
                  <a:cubicBezTo>
                    <a:pt x="5844488" y="582473"/>
                    <a:pt x="6336001" y="1073365"/>
                    <a:pt x="6336001" y="1678911"/>
                  </a:cubicBezTo>
                  <a:cubicBezTo>
                    <a:pt x="6336001" y="2284457"/>
                    <a:pt x="5844488" y="2775349"/>
                    <a:pt x="5238177" y="2775349"/>
                  </a:cubicBezTo>
                  <a:cubicBezTo>
                    <a:pt x="5124494" y="2775349"/>
                    <a:pt x="5014846" y="2758091"/>
                    <a:pt x="4911718" y="2726055"/>
                  </a:cubicBezTo>
                  <a:lnTo>
                    <a:pt x="4889499" y="2717933"/>
                  </a:lnTo>
                  <a:lnTo>
                    <a:pt x="4879425" y="2750346"/>
                  </a:lnTo>
                  <a:cubicBezTo>
                    <a:pt x="4712766" y="3143874"/>
                    <a:pt x="4322606" y="3420001"/>
                    <a:pt x="3867873" y="3420001"/>
                  </a:cubicBezTo>
                  <a:cubicBezTo>
                    <a:pt x="3564718" y="3420001"/>
                    <a:pt x="3290262" y="3297278"/>
                    <a:pt x="3091595" y="3098862"/>
                  </a:cubicBezTo>
                  <a:lnTo>
                    <a:pt x="3032475" y="3027298"/>
                  </a:lnTo>
                  <a:lnTo>
                    <a:pt x="3001738" y="3064505"/>
                  </a:lnTo>
                  <a:cubicBezTo>
                    <a:pt x="2803071" y="3262921"/>
                    <a:pt x="2528615" y="3385644"/>
                    <a:pt x="2225459" y="3385644"/>
                  </a:cubicBezTo>
                  <a:cubicBezTo>
                    <a:pt x="1922304" y="3385644"/>
                    <a:pt x="1647848" y="3262921"/>
                    <a:pt x="1449181" y="3064505"/>
                  </a:cubicBezTo>
                  <a:lnTo>
                    <a:pt x="1355617" y="2951247"/>
                  </a:lnTo>
                  <a:lnTo>
                    <a:pt x="1319074" y="2960631"/>
                  </a:lnTo>
                  <a:cubicBezTo>
                    <a:pt x="1247608" y="2975237"/>
                    <a:pt x="1173613" y="2982907"/>
                    <a:pt x="1097824" y="2982907"/>
                  </a:cubicBezTo>
                  <a:cubicBezTo>
                    <a:pt x="491513" y="2982907"/>
                    <a:pt x="0" y="2492015"/>
                    <a:pt x="0" y="1886469"/>
                  </a:cubicBezTo>
                  <a:cubicBezTo>
                    <a:pt x="0" y="1280923"/>
                    <a:pt x="491513" y="790031"/>
                    <a:pt x="1097824" y="790031"/>
                  </a:cubicBezTo>
                  <a:lnTo>
                    <a:pt x="1174420" y="793894"/>
                  </a:lnTo>
                  <a:lnTo>
                    <a:pt x="1192725" y="734999"/>
                  </a:lnTo>
                  <a:cubicBezTo>
                    <a:pt x="1359384" y="341471"/>
                    <a:pt x="1749543" y="65344"/>
                    <a:pt x="2204276" y="65344"/>
                  </a:cubicBezTo>
                  <a:cubicBezTo>
                    <a:pt x="2355854" y="65344"/>
                    <a:pt x="2500257" y="96025"/>
                    <a:pt x="2631599" y="151508"/>
                  </a:cubicBezTo>
                  <a:lnTo>
                    <a:pt x="2649234" y="159992"/>
                  </a:lnTo>
                  <a:lnTo>
                    <a:pt x="2694817" y="132334"/>
                  </a:lnTo>
                  <a:cubicBezTo>
                    <a:pt x="2850372" y="47939"/>
                    <a:pt x="3028633" y="0"/>
                    <a:pt x="3218105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custGeom>
              <a:avLst/>
              <a:gdLst>
                <a:gd name="connsiteX0" fmla="*/ 3211398 w 6322797"/>
                <a:gd name="connsiteY0" fmla="*/ 0 h 3417187"/>
                <a:gd name="connsiteX1" fmla="*/ 3908261 w 6322797"/>
                <a:gd name="connsiteY1" fmla="*/ 250167 h 3417187"/>
                <a:gd name="connsiteX2" fmla="*/ 3921084 w 6322797"/>
                <a:gd name="connsiteY2" fmla="*/ 261821 h 3417187"/>
                <a:gd name="connsiteX3" fmla="*/ 3927016 w 6322797"/>
                <a:gd name="connsiteY3" fmla="*/ 258964 h 3417187"/>
                <a:gd name="connsiteX4" fmla="*/ 4353448 w 6322797"/>
                <a:gd name="connsiteY4" fmla="*/ 172871 h 3417187"/>
                <a:gd name="connsiteX5" fmla="*/ 5128109 w 6322797"/>
                <a:gd name="connsiteY5" fmla="*/ 493746 h 3417187"/>
                <a:gd name="connsiteX6" fmla="*/ 5201974 w 6322797"/>
                <a:gd name="connsiteY6" fmla="*/ 583271 h 3417187"/>
                <a:gd name="connsiteX7" fmla="*/ 5227261 w 6322797"/>
                <a:gd name="connsiteY7" fmla="*/ 581994 h 3417187"/>
                <a:gd name="connsiteX8" fmla="*/ 6322797 w 6322797"/>
                <a:gd name="connsiteY8" fmla="*/ 1677530 h 3417187"/>
                <a:gd name="connsiteX9" fmla="*/ 5227261 w 6322797"/>
                <a:gd name="connsiteY9" fmla="*/ 2773066 h 3417187"/>
                <a:gd name="connsiteX10" fmla="*/ 4901482 w 6322797"/>
                <a:gd name="connsiteY10" fmla="*/ 2723813 h 3417187"/>
                <a:gd name="connsiteX11" fmla="*/ 4879309 w 6322797"/>
                <a:gd name="connsiteY11" fmla="*/ 2715697 h 3417187"/>
                <a:gd name="connsiteX12" fmla="*/ 4869256 w 6322797"/>
                <a:gd name="connsiteY12" fmla="*/ 2748083 h 3417187"/>
                <a:gd name="connsiteX13" fmla="*/ 3859812 w 6322797"/>
                <a:gd name="connsiteY13" fmla="*/ 3417187 h 3417187"/>
                <a:gd name="connsiteX14" fmla="*/ 3085151 w 6322797"/>
                <a:gd name="connsiteY14" fmla="*/ 3096312 h 3417187"/>
                <a:gd name="connsiteX15" fmla="*/ 3026155 w 6322797"/>
                <a:gd name="connsiteY15" fmla="*/ 3024808 h 3417187"/>
                <a:gd name="connsiteX16" fmla="*/ 2995482 w 6322797"/>
                <a:gd name="connsiteY16" fmla="*/ 3061984 h 3417187"/>
                <a:gd name="connsiteX17" fmla="*/ 2220821 w 6322797"/>
                <a:gd name="connsiteY17" fmla="*/ 3382859 h 3417187"/>
                <a:gd name="connsiteX18" fmla="*/ 1446160 w 6322797"/>
                <a:gd name="connsiteY18" fmla="*/ 3061984 h 3417187"/>
                <a:gd name="connsiteX19" fmla="*/ 1352791 w 6322797"/>
                <a:gd name="connsiteY19" fmla="*/ 2948819 h 3417187"/>
                <a:gd name="connsiteX20" fmla="*/ 1316325 w 6322797"/>
                <a:gd name="connsiteY20" fmla="*/ 2958196 h 3417187"/>
                <a:gd name="connsiteX21" fmla="*/ 1095536 w 6322797"/>
                <a:gd name="connsiteY21" fmla="*/ 2980453 h 3417187"/>
                <a:gd name="connsiteX22" fmla="*/ 0 w 6322797"/>
                <a:gd name="connsiteY22" fmla="*/ 1884917 h 3417187"/>
                <a:gd name="connsiteX23" fmla="*/ 1095536 w 6322797"/>
                <a:gd name="connsiteY23" fmla="*/ 789381 h 3417187"/>
                <a:gd name="connsiteX24" fmla="*/ 1171972 w 6322797"/>
                <a:gd name="connsiteY24" fmla="*/ 793241 h 3417187"/>
                <a:gd name="connsiteX25" fmla="*/ 1190239 w 6322797"/>
                <a:gd name="connsiteY25" fmla="*/ 734394 h 3417187"/>
                <a:gd name="connsiteX26" fmla="*/ 2199682 w 6322797"/>
                <a:gd name="connsiteY26" fmla="*/ 65290 h 3417187"/>
                <a:gd name="connsiteX27" fmla="*/ 2626114 w 6322797"/>
                <a:gd name="connsiteY27" fmla="*/ 151383 h 3417187"/>
                <a:gd name="connsiteX28" fmla="*/ 2643712 w 6322797"/>
                <a:gd name="connsiteY28" fmla="*/ 159860 h 3417187"/>
                <a:gd name="connsiteX29" fmla="*/ 2689201 w 6322797"/>
                <a:gd name="connsiteY29" fmla="*/ 132226 h 3417187"/>
                <a:gd name="connsiteX30" fmla="*/ 3211398 w 6322797"/>
                <a:gd name="connsiteY30" fmla="*/ 0 h 34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2797" h="3417187">
                  <a:moveTo>
                    <a:pt x="3211398" y="0"/>
                  </a:moveTo>
                  <a:cubicBezTo>
                    <a:pt x="3476107" y="0"/>
                    <a:pt x="3718888" y="93883"/>
                    <a:pt x="3908261" y="250167"/>
                  </a:cubicBezTo>
                  <a:lnTo>
                    <a:pt x="3921084" y="261821"/>
                  </a:lnTo>
                  <a:lnTo>
                    <a:pt x="3927016" y="258964"/>
                  </a:lnTo>
                  <a:cubicBezTo>
                    <a:pt x="4058084" y="203527"/>
                    <a:pt x="4202186" y="172871"/>
                    <a:pt x="4353448" y="172871"/>
                  </a:cubicBezTo>
                  <a:cubicBezTo>
                    <a:pt x="4655972" y="172871"/>
                    <a:pt x="4929856" y="295493"/>
                    <a:pt x="5128109" y="493746"/>
                  </a:cubicBezTo>
                  <a:lnTo>
                    <a:pt x="5201974" y="583271"/>
                  </a:lnTo>
                  <a:lnTo>
                    <a:pt x="5227261" y="581994"/>
                  </a:lnTo>
                  <a:cubicBezTo>
                    <a:pt x="5832309" y="581994"/>
                    <a:pt x="6322797" y="1072482"/>
                    <a:pt x="6322797" y="1677530"/>
                  </a:cubicBezTo>
                  <a:cubicBezTo>
                    <a:pt x="6322797" y="2282578"/>
                    <a:pt x="5832309" y="2773066"/>
                    <a:pt x="5227261" y="2773066"/>
                  </a:cubicBezTo>
                  <a:cubicBezTo>
                    <a:pt x="5113815" y="2773066"/>
                    <a:pt x="5004396" y="2755822"/>
                    <a:pt x="4901482" y="2723813"/>
                  </a:cubicBezTo>
                  <a:lnTo>
                    <a:pt x="4879309" y="2715697"/>
                  </a:lnTo>
                  <a:lnTo>
                    <a:pt x="4869256" y="2748083"/>
                  </a:lnTo>
                  <a:cubicBezTo>
                    <a:pt x="4702944" y="3141288"/>
                    <a:pt x="4313598" y="3417187"/>
                    <a:pt x="3859812" y="3417187"/>
                  </a:cubicBezTo>
                  <a:cubicBezTo>
                    <a:pt x="3557288" y="3417187"/>
                    <a:pt x="3283404" y="3294565"/>
                    <a:pt x="3085151" y="3096312"/>
                  </a:cubicBezTo>
                  <a:lnTo>
                    <a:pt x="3026155" y="3024808"/>
                  </a:lnTo>
                  <a:lnTo>
                    <a:pt x="2995482" y="3061984"/>
                  </a:lnTo>
                  <a:cubicBezTo>
                    <a:pt x="2797229" y="3260237"/>
                    <a:pt x="2523345" y="3382859"/>
                    <a:pt x="2220821" y="3382859"/>
                  </a:cubicBezTo>
                  <a:cubicBezTo>
                    <a:pt x="1918297" y="3382859"/>
                    <a:pt x="1644413" y="3260237"/>
                    <a:pt x="1446160" y="3061984"/>
                  </a:cubicBezTo>
                  <a:lnTo>
                    <a:pt x="1352791" y="2948819"/>
                  </a:lnTo>
                  <a:lnTo>
                    <a:pt x="1316325" y="2958196"/>
                  </a:lnTo>
                  <a:cubicBezTo>
                    <a:pt x="1245008" y="2972789"/>
                    <a:pt x="1171167" y="2980453"/>
                    <a:pt x="1095536" y="2980453"/>
                  </a:cubicBezTo>
                  <a:cubicBezTo>
                    <a:pt x="490488" y="2980453"/>
                    <a:pt x="0" y="2489965"/>
                    <a:pt x="0" y="1884917"/>
                  </a:cubicBezTo>
                  <a:cubicBezTo>
                    <a:pt x="0" y="1279869"/>
                    <a:pt x="490488" y="789381"/>
                    <a:pt x="1095536" y="789381"/>
                  </a:cubicBezTo>
                  <a:lnTo>
                    <a:pt x="1171972" y="793241"/>
                  </a:lnTo>
                  <a:lnTo>
                    <a:pt x="1190239" y="734394"/>
                  </a:lnTo>
                  <a:cubicBezTo>
                    <a:pt x="1356550" y="341190"/>
                    <a:pt x="1745896" y="65290"/>
                    <a:pt x="2199682" y="65290"/>
                  </a:cubicBezTo>
                  <a:cubicBezTo>
                    <a:pt x="2350944" y="65290"/>
                    <a:pt x="2495046" y="95946"/>
                    <a:pt x="2626114" y="151383"/>
                  </a:cubicBezTo>
                  <a:lnTo>
                    <a:pt x="2643712" y="159860"/>
                  </a:lnTo>
                  <a:lnTo>
                    <a:pt x="2689201" y="132226"/>
                  </a:lnTo>
                  <a:cubicBezTo>
                    <a:pt x="2844431" y="47899"/>
                    <a:pt x="3022321" y="0"/>
                    <a:pt x="3211398" y="0"/>
                  </a:cubicBezTo>
                  <a:close/>
                </a:path>
              </a:pathLst>
            </a:cu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5210072" y="4468285"/>
            <a:ext cx="14093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sky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7436299" y="3690763"/>
            <a:ext cx="1087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two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D7B93B9D-BE27-4EC5-8C0A-2E001CDE4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27" y="2819299"/>
            <a:ext cx="3415636" cy="45541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183854" y="5672125"/>
            <a:ext cx="1356202" cy="11849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5BF272ED-DA85-46CE-AFED-ACDFB783E3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/>
        </p:blipFill>
        <p:spPr>
          <a:xfrm>
            <a:off x="4927115" y="4615767"/>
            <a:ext cx="1336129" cy="217159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534905" y="588779"/>
            <a:ext cx="1272552" cy="1605936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BE410B0-D787-4C40-B191-E2D0BE4B7A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0098" r="25636" b="5910"/>
          <a:stretch/>
        </p:blipFill>
        <p:spPr>
          <a:xfrm rot="652259">
            <a:off x="5637953" y="-62911"/>
            <a:ext cx="1197936" cy="2039830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0CA007AA-9EEB-4772-BCFA-4D4B8B0F3D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t="33683" r="31300" b="42531"/>
          <a:stretch/>
        </p:blipFill>
        <p:spPr>
          <a:xfrm>
            <a:off x="1460074" y="2828611"/>
            <a:ext cx="1546638" cy="1631214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2525845" y="3922701"/>
            <a:ext cx="986614" cy="1322988"/>
          </a:xfrm>
          <a:prstGeom prst="rect">
            <a:avLst/>
          </a:prstGeom>
          <a:blipFill dpi="0" rotWithShape="1">
            <a:blip r:embed="rId9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8DA72-1090-4F93-927F-2220C2DAAC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9658" y="2054895"/>
            <a:ext cx="5185097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6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" descr="Ảnh có chứa văn bản, bánh xe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2561" y="17435"/>
            <a:ext cx="9246561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600" y="1577686"/>
            <a:ext cx="5029200" cy="3254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61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/>
          <p:nvPr/>
        </p:nvSpPr>
        <p:spPr>
          <a:xfrm>
            <a:off x="412515" y="1655492"/>
            <a:ext cx="7320194" cy="74294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412515" y="2396584"/>
            <a:ext cx="7320194" cy="74294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412515" y="3137677"/>
            <a:ext cx="7320194" cy="74294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412515" y="914400"/>
            <a:ext cx="7320194" cy="74294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4" descr="Máy Cắt Cây, Máy Cưa Xích 4 - Tải Hình Tách Nền PNG - KhoThietKe.Ne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511855" flipH="1">
            <a:off x="-1345006" y="576049"/>
            <a:ext cx="1522015" cy="98771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4"/>
          <p:cNvSpPr/>
          <p:nvPr/>
        </p:nvSpPr>
        <p:spPr>
          <a:xfrm>
            <a:off x="7739803" y="947652"/>
            <a:ext cx="206947" cy="2932974"/>
          </a:xfrm>
          <a:prstGeom prst="rightBrace">
            <a:avLst>
              <a:gd name="adj1" fmla="val 73155"/>
              <a:gd name="adj2" fmla="val 50000"/>
            </a:avLst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"/>
          <p:cNvSpPr txBox="1"/>
          <p:nvPr/>
        </p:nvSpPr>
        <p:spPr>
          <a:xfrm>
            <a:off x="7953844" y="1900295"/>
            <a:ext cx="1113012" cy="827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Dày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8 cm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Google Shape;73;p4"/>
          <p:cNvCxnSpPr/>
          <p:nvPr/>
        </p:nvCxnSpPr>
        <p:spPr>
          <a:xfrm>
            <a:off x="412515" y="1655492"/>
            <a:ext cx="7320194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74" name="Google Shape;74;p4"/>
          <p:cNvCxnSpPr/>
          <p:nvPr/>
        </p:nvCxnSpPr>
        <p:spPr>
          <a:xfrm>
            <a:off x="419609" y="2396585"/>
            <a:ext cx="7320194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75" name="Google Shape;75;p4"/>
          <p:cNvCxnSpPr/>
          <p:nvPr/>
        </p:nvCxnSpPr>
        <p:spPr>
          <a:xfrm>
            <a:off x="419609" y="3137224"/>
            <a:ext cx="7320194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76" name="Google Shape;76;p4"/>
          <p:cNvPicPr preferRelativeResize="0"/>
          <p:nvPr/>
        </p:nvPicPr>
        <p:blipFill rotWithShape="1">
          <a:blip r:embed="rId5">
            <a:alphaModFix/>
          </a:blip>
          <a:srcRect l="11171" t="38388" r="74750" b="3258"/>
          <a:stretch/>
        </p:blipFill>
        <p:spPr>
          <a:xfrm>
            <a:off x="0" y="4438129"/>
            <a:ext cx="1284245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"/>
          <p:cNvSpPr/>
          <p:nvPr/>
        </p:nvSpPr>
        <p:spPr>
          <a:xfrm>
            <a:off x="1575428" y="4000500"/>
            <a:ext cx="5130172" cy="1600200"/>
          </a:xfrm>
          <a:prstGeom prst="wedgeRoundRectCallout">
            <a:avLst>
              <a:gd name="adj1" fmla="val -66458"/>
              <a:gd name="adj2" fmla="val 20313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Tấm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gỗ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dày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8cm,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được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xẻ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đều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thành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4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tấm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" name="Google Shape;78;p4" descr="Máy Cắt Cây, Máy Cưa Xích 4 - Tải Hình Tách Nền PNG - KhoThietKe.Ne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511855" flipH="1">
            <a:off x="-1345006" y="1324741"/>
            <a:ext cx="1522015" cy="987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 descr="Máy Cắt Cây, Máy Cưa Xích 4 - Tải Hình Tách Nền PNG - KhoThietKe.Ne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511855" flipH="1">
            <a:off x="-1345006" y="2088097"/>
            <a:ext cx="1522015" cy="987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3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712172" y="1809750"/>
            <a:ext cx="7320194" cy="74294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712172" y="2705100"/>
            <a:ext cx="7320194" cy="74294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712172" y="3600450"/>
            <a:ext cx="7320194" cy="74294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712172" y="914400"/>
            <a:ext cx="7320194" cy="74294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5"/>
          <p:cNvPicPr preferRelativeResize="0"/>
          <p:nvPr/>
        </p:nvPicPr>
        <p:blipFill rotWithShape="1">
          <a:blip r:embed="rId4">
            <a:alphaModFix/>
          </a:blip>
          <a:srcRect l="11171" t="38388" r="74750" b="3258"/>
          <a:stretch/>
        </p:blipFill>
        <p:spPr>
          <a:xfrm>
            <a:off x="0" y="4648199"/>
            <a:ext cx="1284245" cy="224737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5"/>
          <p:cNvSpPr/>
          <p:nvPr/>
        </p:nvSpPr>
        <p:spPr>
          <a:xfrm>
            <a:off x="1284246" y="4438129"/>
            <a:ext cx="2297154" cy="1810271"/>
          </a:xfrm>
          <a:prstGeom prst="wedgeRoundRectCallout">
            <a:avLst>
              <a:gd name="adj1" fmla="val -61633"/>
              <a:gd name="adj2" fmla="val 5006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just"/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Tấm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gỗ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dày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8cm,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được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xẻ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đều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thành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4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tấm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" name="Google Shape;90;p5"/>
          <p:cNvPicPr preferRelativeResize="0"/>
          <p:nvPr/>
        </p:nvPicPr>
        <p:blipFill rotWithShape="1">
          <a:blip r:embed="rId5">
            <a:alphaModFix/>
          </a:blip>
          <a:srcRect l="30411" t="39745" r="59681" b="4614"/>
          <a:stretch/>
        </p:blipFill>
        <p:spPr>
          <a:xfrm flipH="1">
            <a:off x="8261083" y="4494758"/>
            <a:ext cx="903876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5"/>
          <p:cNvSpPr/>
          <p:nvPr/>
        </p:nvSpPr>
        <p:spPr>
          <a:xfrm>
            <a:off x="4419600" y="4438130"/>
            <a:ext cx="3534244" cy="1810270"/>
          </a:xfrm>
          <a:prstGeom prst="wedgeRoundRectCallout">
            <a:avLst>
              <a:gd name="adj1" fmla="val 58262"/>
              <a:gd name="adj2" fmla="val 10179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just"/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Bề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dày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mỗi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tấm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gỗ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sau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khi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sẻ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bằng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bề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dày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tấm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gỗ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ban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đầu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giảm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4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lần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1752600" y="1081944"/>
            <a:ext cx="5334000" cy="48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r>
              <a:rPr lang="en-US" sz="2800" b="1" dirty="0" err="1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Giảm</a:t>
            </a:r>
            <a:r>
              <a:rPr lang="en-US" sz="2800" b="1" dirty="0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đi</a:t>
            </a:r>
            <a:r>
              <a:rPr lang="en-US" sz="2800" b="1" dirty="0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4 </a:t>
            </a:r>
            <a:r>
              <a:rPr lang="en-US" sz="2800" b="1" dirty="0" err="1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lần</a:t>
            </a:r>
            <a:r>
              <a:rPr lang="en-US" sz="2800" b="1" dirty="0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so </a:t>
            </a:r>
            <a:r>
              <a:rPr lang="en-US" sz="2800" b="1" dirty="0" err="1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với</a:t>
            </a:r>
            <a:r>
              <a:rPr lang="en-US" sz="2800" b="1" dirty="0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tấm</a:t>
            </a:r>
            <a:r>
              <a:rPr lang="en-US" sz="2800" b="1" dirty="0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ban </a:t>
            </a:r>
            <a:r>
              <a:rPr lang="en-US" sz="2800" b="1" dirty="0" err="1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đầu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/>
          <p:nvPr/>
        </p:nvSpPr>
        <p:spPr>
          <a:xfrm>
            <a:off x="0" y="114300"/>
            <a:ext cx="6858000" cy="178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toán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: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AB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8cm.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Độ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AB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giảm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4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lần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thì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được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độ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CD.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Hỏi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CD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mấy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xăng-ti-mét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?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Google Shape;99;p6"/>
          <p:cNvCxnSpPr/>
          <p:nvPr/>
        </p:nvCxnSpPr>
        <p:spPr>
          <a:xfrm>
            <a:off x="3657600" y="571500"/>
            <a:ext cx="190503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6"/>
          <p:cNvCxnSpPr/>
          <p:nvPr/>
        </p:nvCxnSpPr>
        <p:spPr>
          <a:xfrm>
            <a:off x="2590800" y="971550"/>
            <a:ext cx="10668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" name="Google Shape;101;p6"/>
          <p:cNvCxnSpPr/>
          <p:nvPr/>
        </p:nvCxnSpPr>
        <p:spPr>
          <a:xfrm>
            <a:off x="2697092" y="971550"/>
            <a:ext cx="149390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" name="Google Shape;102;p6"/>
          <p:cNvCxnSpPr/>
          <p:nvPr/>
        </p:nvCxnSpPr>
        <p:spPr>
          <a:xfrm>
            <a:off x="3648075" y="1447800"/>
            <a:ext cx="3200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" name="Google Shape;103;p6"/>
          <p:cNvCxnSpPr/>
          <p:nvPr/>
        </p:nvCxnSpPr>
        <p:spPr>
          <a:xfrm>
            <a:off x="72863" y="1828800"/>
            <a:ext cx="233439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" name="Google Shape;104;p6" descr="Ảnh có chứa văn bả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11719" t="17500" r="45406" b="65000"/>
          <a:stretch/>
        </p:blipFill>
        <p:spPr>
          <a:xfrm>
            <a:off x="-28576" y="1933291"/>
            <a:ext cx="4871658" cy="2943509"/>
          </a:xfrm>
          <a:prstGeom prst="roundRect">
            <a:avLst>
              <a:gd name="adj" fmla="val 23698"/>
            </a:avLst>
          </a:prstGeom>
          <a:noFill/>
          <a:ln>
            <a:noFill/>
          </a:ln>
        </p:spPr>
      </p:pic>
      <p:pic>
        <p:nvPicPr>
          <p:cNvPr id="105" name="Google Shape;105;p6" descr="Ảnh có chứa văn bả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57950" t="19032" r="9875" b="65160"/>
          <a:stretch/>
        </p:blipFill>
        <p:spPr>
          <a:xfrm>
            <a:off x="5248274" y="3581400"/>
            <a:ext cx="3895725" cy="2326616"/>
          </a:xfrm>
          <a:prstGeom prst="roundRect">
            <a:avLst>
              <a:gd name="adj" fmla="val 2952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328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/>
          <p:nvPr/>
        </p:nvSpPr>
        <p:spPr>
          <a:xfrm>
            <a:off x="0" y="114300"/>
            <a:ext cx="6705600" cy="178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toán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: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AB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8cm.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Độ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AB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giảm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4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lần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thì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được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độ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CD.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Hỏi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CD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mấy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xăng-ti-mét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?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" name="Google Shape;117;p7" descr="Ảnh có chứa văn bả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12485" t="35833" r="38516" b="43332"/>
          <a:stretch/>
        </p:blipFill>
        <p:spPr>
          <a:xfrm>
            <a:off x="46328" y="2362200"/>
            <a:ext cx="5553674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7" descr="Ảnh có chứa văn bả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61744" t="38774" r="12172" b="42976"/>
          <a:stretch/>
        </p:blipFill>
        <p:spPr>
          <a:xfrm>
            <a:off x="5621023" y="3182025"/>
            <a:ext cx="3505943" cy="300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3371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/>
          <p:nvPr/>
        </p:nvSpPr>
        <p:spPr>
          <a:xfrm>
            <a:off x="0" y="114300"/>
            <a:ext cx="6781800" cy="178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toán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: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AB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8cm.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Độ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AB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giảm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4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lần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thì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được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độ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CD.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Hỏi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CD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mấy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xăng-ti-mét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?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0" name="Google Shape;130;p8" descr="Ảnh có chứa văn bả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12783" t="59166" r="27500" b="21648"/>
          <a:stretch/>
        </p:blipFill>
        <p:spPr>
          <a:xfrm>
            <a:off x="0" y="2231438"/>
            <a:ext cx="8991600" cy="3559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030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028700"/>
            <a:ext cx="8441077" cy="1314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Google Shape;136;p9"/>
          <p:cNvSpPr/>
          <p:nvPr/>
        </p:nvSpPr>
        <p:spPr>
          <a:xfrm>
            <a:off x="381000" y="1028700"/>
            <a:ext cx="8441077" cy="13144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Nhận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xét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Muốn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giảm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một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số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đi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một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số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lần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, ta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lấy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số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đó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chia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cho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số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lần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endParaRPr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381000" y="2971814"/>
            <a:ext cx="8393779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Ví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dụ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1: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Giảm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12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đi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3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lần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ta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được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12 : 3 = 4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381000" y="4388737"/>
            <a:ext cx="8393779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Ví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dụ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2: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Giảm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30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đi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6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lần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ta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được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30 : 6 = 5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6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0" descr="Ảnh có chứa văn bản, bánh xe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2561" y="17435"/>
            <a:ext cx="9246561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1476303"/>
            <a:ext cx="5257800" cy="3254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45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353</Words>
  <Application>Microsoft Office PowerPoint</Application>
  <PresentationFormat>On-screen Show (4:3)</PresentationFormat>
  <Paragraphs>56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Questrial</vt:lpstr>
      <vt:lpstr>Times New Roman</vt:lpstr>
      <vt:lpstr>字体视界-遇见字体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Đào Thị Minh Phượng</cp:lastModifiedBy>
  <cp:revision>23</cp:revision>
  <dcterms:created xsi:type="dcterms:W3CDTF">2022-10-16T07:32:08Z</dcterms:created>
  <dcterms:modified xsi:type="dcterms:W3CDTF">2022-10-23T07:11:32Z</dcterms:modified>
</cp:coreProperties>
</file>