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0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</p:sldMasterIdLst>
  <p:notesMasterIdLst>
    <p:notesMasterId r:id="rId61"/>
  </p:notesMasterIdLst>
  <p:sldIdLst>
    <p:sldId id="411" r:id="rId14"/>
    <p:sldId id="477" r:id="rId15"/>
    <p:sldId id="320" r:id="rId16"/>
    <p:sldId id="446" r:id="rId17"/>
    <p:sldId id="447" r:id="rId18"/>
    <p:sldId id="451" r:id="rId19"/>
    <p:sldId id="452" r:id="rId20"/>
    <p:sldId id="450" r:id="rId21"/>
    <p:sldId id="264" r:id="rId22"/>
    <p:sldId id="368" r:id="rId23"/>
    <p:sldId id="408" r:id="rId24"/>
    <p:sldId id="455" r:id="rId25"/>
    <p:sldId id="388" r:id="rId26"/>
    <p:sldId id="425" r:id="rId27"/>
    <p:sldId id="475" r:id="rId28"/>
    <p:sldId id="257" r:id="rId29"/>
    <p:sldId id="305" r:id="rId30"/>
    <p:sldId id="456" r:id="rId31"/>
    <p:sldId id="457" r:id="rId32"/>
    <p:sldId id="458" r:id="rId33"/>
    <p:sldId id="459" r:id="rId34"/>
    <p:sldId id="306" r:id="rId35"/>
    <p:sldId id="307" r:id="rId36"/>
    <p:sldId id="476" r:id="rId37"/>
    <p:sldId id="389" r:id="rId38"/>
    <p:sldId id="312" r:id="rId39"/>
    <p:sldId id="462" r:id="rId40"/>
    <p:sldId id="463" r:id="rId41"/>
    <p:sldId id="464" r:id="rId42"/>
    <p:sldId id="409" r:id="rId43"/>
    <p:sldId id="465" r:id="rId44"/>
    <p:sldId id="466" r:id="rId45"/>
    <p:sldId id="400" r:id="rId46"/>
    <p:sldId id="468" r:id="rId47"/>
    <p:sldId id="267" r:id="rId48"/>
    <p:sldId id="304" r:id="rId49"/>
    <p:sldId id="471" r:id="rId50"/>
    <p:sldId id="472" r:id="rId51"/>
    <p:sldId id="473" r:id="rId52"/>
    <p:sldId id="308" r:id="rId53"/>
    <p:sldId id="298" r:id="rId54"/>
    <p:sldId id="474" r:id="rId55"/>
    <p:sldId id="470" r:id="rId56"/>
    <p:sldId id="302" r:id="rId57"/>
    <p:sldId id="258" r:id="rId58"/>
    <p:sldId id="429" r:id="rId59"/>
    <p:sldId id="407" r:id="rId60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2" autoAdjust="0"/>
    <p:restoredTop sz="93324" autoAdjust="0"/>
  </p:normalViewPr>
  <p:slideViewPr>
    <p:cSldViewPr>
      <p:cViewPr varScale="1">
        <p:scale>
          <a:sx n="65" d="100"/>
          <a:sy n="65" d="100"/>
        </p:scale>
        <p:origin x="138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46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527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5716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292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057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5441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59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788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5553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624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489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121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338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639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75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816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56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theme" Target="../theme/theme12.xml"/><Relationship Id="rId25" Type="http://schemas.microsoft.com/office/2007/relationships/hdphoto" Target="../media/hdphoto4.wdp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image" Target="../media/image22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microsoft.com/office/2007/relationships/hdphoto" Target="../media/hdphoto3.wdp"/><Relationship Id="rId28" Type="http://schemas.openxmlformats.org/officeDocument/2006/relationships/image" Target="../media/image27.png"/><Relationship Id="rId10" Type="http://schemas.openxmlformats.org/officeDocument/2006/relationships/slideLayout" Target="../slideLayouts/slideLayout163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image" Target="../media/image24.png"/><Relationship Id="rId27" Type="http://schemas.microsoft.com/office/2007/relationships/hdphoto" Target="../media/hdphoto5.wdp"/><Relationship Id="rId30" Type="http://schemas.openxmlformats.org/officeDocument/2006/relationships/image" Target="../media/image2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72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79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4341" r:id="rId3"/>
    <p:sldLayoutId id="2147484340" r:id="rId4"/>
    <p:sldLayoutId id="2147484339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4307" r:id="rId15"/>
    <p:sldLayoutId id="2147484308" r:id="rId16"/>
    <p:sldLayoutId id="2147484327" r:id="rId17"/>
    <p:sldLayoutId id="2147484338" r:id="rId18"/>
    <p:sldLayoutId id="2147484337" r:id="rId19"/>
    <p:sldLayoutId id="2147484336" r:id="rId20"/>
    <p:sldLayoutId id="2147484335" r:id="rId21"/>
    <p:sldLayoutId id="2147484342" r:id="rId22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330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  <p:sldLayoutId id="2147484253" r:id="rId12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331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2" r:id="rId13"/>
    <p:sldLayoutId id="2147484303" r:id="rId14"/>
    <p:sldLayoutId id="2147484304" r:id="rId15"/>
    <p:sldLayoutId id="2147484305" r:id="rId1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333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286" r:id="rId13"/>
    <p:sldLayoutId id="2147484334" r:id="rId14"/>
    <p:sldLayoutId id="2147484287" r:id="rId1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328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329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3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2.xml"/><Relationship Id="rId5" Type="http://schemas.microsoft.com/office/2007/relationships/hdphoto" Target="../media/hdphoto20.wdp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Relationship Id="rId4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22.wdp"/><Relationship Id="rId7" Type="http://schemas.openxmlformats.org/officeDocument/2006/relationships/image" Target="../media/image7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9.jpeg"/><Relationship Id="rId5" Type="http://schemas.microsoft.com/office/2007/relationships/hdphoto" Target="../media/hdphoto23.wdp"/><Relationship Id="rId4" Type="http://schemas.openxmlformats.org/officeDocument/2006/relationships/image" Target="../media/image68.pn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78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5.wdp"/><Relationship Id="rId5" Type="http://schemas.openxmlformats.org/officeDocument/2006/relationships/image" Target="../media/image82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5.wdp"/><Relationship Id="rId5" Type="http://schemas.openxmlformats.org/officeDocument/2006/relationships/image" Target="../media/image82.png"/><Relationship Id="rId10" Type="http://schemas.microsoft.com/office/2007/relationships/hdphoto" Target="../media/hdphoto20.wdp"/><Relationship Id="rId4" Type="http://schemas.microsoft.com/office/2007/relationships/hdphoto" Target="../media/hdphoto24.wdp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5.wdp"/><Relationship Id="rId5" Type="http://schemas.openxmlformats.org/officeDocument/2006/relationships/image" Target="../media/image82.png"/><Relationship Id="rId10" Type="http://schemas.microsoft.com/office/2007/relationships/hdphoto" Target="../media/hdphoto20.wdp"/><Relationship Id="rId4" Type="http://schemas.microsoft.com/office/2007/relationships/hdphoto" Target="../media/hdphoto24.wdp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8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5.wdp"/><Relationship Id="rId5" Type="http://schemas.openxmlformats.org/officeDocument/2006/relationships/image" Target="../media/image82.png"/><Relationship Id="rId10" Type="http://schemas.microsoft.com/office/2007/relationships/hdphoto" Target="../media/hdphoto28.wdp"/><Relationship Id="rId4" Type="http://schemas.microsoft.com/office/2007/relationships/hdphoto" Target="../media/hdphoto24.wdp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7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5.xml"/><Relationship Id="rId5" Type="http://schemas.microsoft.com/office/2007/relationships/hdphoto" Target="../media/hdphoto30.wdp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2.gif"/><Relationship Id="rId5" Type="http://schemas.openxmlformats.org/officeDocument/2006/relationships/image" Target="../media/image61.jpg"/><Relationship Id="rId4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3" Type="http://schemas.openxmlformats.org/officeDocument/2006/relationships/tags" Target="../tags/tag7.xml"/><Relationship Id="rId21" Type="http://schemas.openxmlformats.org/officeDocument/2006/relationships/slide" Target="slide40.xml"/><Relationship Id="rId7" Type="http://schemas.openxmlformats.org/officeDocument/2006/relationships/image" Target="../media/image102.png"/><Relationship Id="rId12" Type="http://schemas.microsoft.com/office/2007/relationships/hdphoto" Target="../media/hdphoto32.wdp"/><Relationship Id="rId17" Type="http://schemas.openxmlformats.org/officeDocument/2006/relationships/image" Target="../media/image106.png"/><Relationship Id="rId2" Type="http://schemas.microsoft.com/office/2007/relationships/media" Target="../media/media1.mp3"/><Relationship Id="rId16" Type="http://schemas.microsoft.com/office/2007/relationships/hdphoto" Target="../media/hdphoto34.wdp"/><Relationship Id="rId20" Type="http://schemas.openxmlformats.org/officeDocument/2006/relationships/image" Target="../media/image108.png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image" Target="../media/image103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5.png"/><Relationship Id="rId10" Type="http://schemas.openxmlformats.org/officeDocument/2006/relationships/slide" Target="slide38.xml"/><Relationship Id="rId19" Type="http://schemas.microsoft.com/office/2007/relationships/hdphoto" Target="../media/hdphoto35.wdp"/><Relationship Id="rId4" Type="http://schemas.openxmlformats.org/officeDocument/2006/relationships/slideLayout" Target="../slideLayouts/slideLayout17.xml"/><Relationship Id="rId9" Type="http://schemas.openxmlformats.org/officeDocument/2006/relationships/slide" Target="slide39.xml"/><Relationship Id="rId14" Type="http://schemas.microsoft.com/office/2007/relationships/hdphoto" Target="../media/hdphoto33.wdp"/><Relationship Id="rId22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6.png"/><Relationship Id="rId18" Type="http://schemas.openxmlformats.org/officeDocument/2006/relationships/image" Target="../media/image110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12.png"/><Relationship Id="rId7" Type="http://schemas.microsoft.com/office/2007/relationships/hdphoto" Target="../media/hdphoto32.wdp"/><Relationship Id="rId12" Type="http://schemas.openxmlformats.org/officeDocument/2006/relationships/slide" Target="slide36.xml"/><Relationship Id="rId17" Type="http://schemas.openxmlformats.org/officeDocument/2006/relationships/image" Target="../media/image108.png"/><Relationship Id="rId2" Type="http://schemas.microsoft.com/office/2007/relationships/media" Target="../media/media1.mp3"/><Relationship Id="rId16" Type="http://schemas.openxmlformats.org/officeDocument/2006/relationships/slide" Target="slide16.xml"/><Relationship Id="rId20" Type="http://schemas.openxmlformats.org/officeDocument/2006/relationships/image" Target="../media/image111.png"/><Relationship Id="rId1" Type="http://schemas.openxmlformats.org/officeDocument/2006/relationships/audio" Target="NULL" TargetMode="External"/><Relationship Id="rId6" Type="http://schemas.openxmlformats.org/officeDocument/2006/relationships/image" Target="../media/image103.png"/><Relationship Id="rId11" Type="http://schemas.microsoft.com/office/2007/relationships/hdphoto" Target="../media/hdphoto34.wdp"/><Relationship Id="rId5" Type="http://schemas.openxmlformats.org/officeDocument/2006/relationships/image" Target="../media/image102.png"/><Relationship Id="rId15" Type="http://schemas.microsoft.com/office/2007/relationships/hdphoto" Target="../media/hdphoto35.wdp"/><Relationship Id="rId23" Type="http://schemas.openxmlformats.org/officeDocument/2006/relationships/image" Target="../media/image113.png"/><Relationship Id="rId10" Type="http://schemas.openxmlformats.org/officeDocument/2006/relationships/image" Target="../media/image105.png"/><Relationship Id="rId19" Type="http://schemas.openxmlformats.org/officeDocument/2006/relationships/slide" Target="slide38.xml"/><Relationship Id="rId4" Type="http://schemas.openxmlformats.org/officeDocument/2006/relationships/image" Target="../media/image101.png"/><Relationship Id="rId9" Type="http://schemas.microsoft.com/office/2007/relationships/hdphoto" Target="../media/hdphoto33.wdp"/><Relationship Id="rId14" Type="http://schemas.openxmlformats.org/officeDocument/2006/relationships/image" Target="../media/image107.png"/><Relationship Id="rId22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1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35.wdp"/><Relationship Id="rId12" Type="http://schemas.openxmlformats.org/officeDocument/2006/relationships/slide" Target="slide38.xml"/><Relationship Id="rId17" Type="http://schemas.openxmlformats.org/officeDocument/2006/relationships/slide" Target="slide36.xml"/><Relationship Id="rId2" Type="http://schemas.microsoft.com/office/2007/relationships/media" Target="../media/media1.mp3"/><Relationship Id="rId16" Type="http://schemas.openxmlformats.org/officeDocument/2006/relationships/image" Target="../media/image113.png"/><Relationship Id="rId1" Type="http://schemas.openxmlformats.org/officeDocument/2006/relationships/audio" Target="NULL" TargetMode="External"/><Relationship Id="rId6" Type="http://schemas.openxmlformats.org/officeDocument/2006/relationships/image" Target="../media/image107.png"/><Relationship Id="rId11" Type="http://schemas.microsoft.com/office/2007/relationships/hdphoto" Target="../media/hdphoto34.wdp"/><Relationship Id="rId5" Type="http://schemas.openxmlformats.org/officeDocument/2006/relationships/image" Target="../media/image102.png"/><Relationship Id="rId15" Type="http://schemas.openxmlformats.org/officeDocument/2006/relationships/slide" Target="slide39.xml"/><Relationship Id="rId10" Type="http://schemas.openxmlformats.org/officeDocument/2006/relationships/image" Target="../media/image110.png"/><Relationship Id="rId4" Type="http://schemas.openxmlformats.org/officeDocument/2006/relationships/image" Target="../media/image101.png"/><Relationship Id="rId9" Type="http://schemas.microsoft.com/office/2007/relationships/hdphoto" Target="../media/hdphoto32.wdp"/><Relationship Id="rId1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8.png"/><Relationship Id="rId18" Type="http://schemas.openxmlformats.org/officeDocument/2006/relationships/slide" Target="slide39.xml"/><Relationship Id="rId3" Type="http://schemas.openxmlformats.org/officeDocument/2006/relationships/slideLayout" Target="../slideLayouts/slideLayout17.xml"/><Relationship Id="rId7" Type="http://schemas.microsoft.com/office/2007/relationships/hdphoto" Target="../media/hdphoto34.wdp"/><Relationship Id="rId12" Type="http://schemas.openxmlformats.org/officeDocument/2006/relationships/slide" Target="slide16.xml"/><Relationship Id="rId17" Type="http://schemas.openxmlformats.org/officeDocument/2006/relationships/image" Target="../media/image112.png"/><Relationship Id="rId2" Type="http://schemas.microsoft.com/office/2007/relationships/media" Target="../media/media1.mp3"/><Relationship Id="rId16" Type="http://schemas.openxmlformats.org/officeDocument/2006/relationships/image" Target="../media/image111.png"/><Relationship Id="rId20" Type="http://schemas.openxmlformats.org/officeDocument/2006/relationships/slide" Target="slide36.xml"/><Relationship Id="rId1" Type="http://schemas.openxmlformats.org/officeDocument/2006/relationships/audio" Target="NULL" TargetMode="External"/><Relationship Id="rId6" Type="http://schemas.openxmlformats.org/officeDocument/2006/relationships/image" Target="../media/image105.png"/><Relationship Id="rId11" Type="http://schemas.microsoft.com/office/2007/relationships/hdphoto" Target="../media/hdphoto35.wdp"/><Relationship Id="rId5" Type="http://schemas.openxmlformats.org/officeDocument/2006/relationships/image" Target="../media/image102.png"/><Relationship Id="rId15" Type="http://schemas.openxmlformats.org/officeDocument/2006/relationships/slide" Target="slide38.xml"/><Relationship Id="rId10" Type="http://schemas.openxmlformats.org/officeDocument/2006/relationships/image" Target="../media/image107.png"/><Relationship Id="rId19" Type="http://schemas.openxmlformats.org/officeDocument/2006/relationships/image" Target="../media/image113.png"/><Relationship Id="rId4" Type="http://schemas.openxmlformats.org/officeDocument/2006/relationships/image" Target="../media/image101.png"/><Relationship Id="rId9" Type="http://schemas.microsoft.com/office/2007/relationships/hdphoto" Target="../media/hdphoto32.wdp"/><Relationship Id="rId1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5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microsoft.com/office/2007/relationships/hdphoto" Target="../media/hdphoto10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8.xml"/><Relationship Id="rId7" Type="http://schemas.openxmlformats.org/officeDocument/2006/relationships/image" Target="../media/image10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Layout" Target="../slideLayouts/slideLayout17.xml"/><Relationship Id="rId9" Type="http://schemas.microsoft.com/office/2007/relationships/hdphoto" Target="../media/hdphoto36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15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7.wdp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17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18.jpg"/><Relationship Id="rId7" Type="http://schemas.openxmlformats.org/officeDocument/2006/relationships/image" Target="../media/image97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22.png"/><Relationship Id="rId5" Type="http://schemas.openxmlformats.org/officeDocument/2006/relationships/image" Target="../media/image95.pn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26.png"/><Relationship Id="rId4" Type="http://schemas.openxmlformats.org/officeDocument/2006/relationships/image" Target="../media/image12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37.wdp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microsoft.com/office/2007/relationships/hdphoto" Target="../media/hdphoto13.wdp"/><Relationship Id="rId9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1.xml"/><Relationship Id="rId6" Type="http://schemas.microsoft.com/office/2007/relationships/hdphoto" Target="../media/hdphoto16.wdp"/><Relationship Id="rId5" Type="http://schemas.openxmlformats.org/officeDocument/2006/relationships/image" Target="../media/image47.png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3.xml"/><Relationship Id="rId6" Type="http://schemas.microsoft.com/office/2007/relationships/hdphoto" Target="../media/hdphoto18.wdp"/><Relationship Id="rId5" Type="http://schemas.openxmlformats.org/officeDocument/2006/relationships/image" Target="../media/image50.png"/><Relationship Id="rId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1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9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microsoft.com/office/2007/relationships/hdphoto" Target="../media/hdphoto19.wdp"/><Relationship Id="rId9" Type="http://schemas.openxmlformats.org/officeDocument/2006/relationships/image" Target="../media/image5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8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xmlns="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xmlns="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490175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xmlns="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xmlns="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xmlns="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xmlns="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xmlns="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xmlns="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xmlns="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xmlns="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xmlns="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998940" y="2759911"/>
            <a:ext cx="6690212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38748" y="46971"/>
            <a:ext cx="9144000" cy="2296269"/>
            <a:chOff x="-198120" y="-1143000"/>
            <a:chExt cx="12694920" cy="4270849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4270849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57" y="3111910"/>
            <a:ext cx="2980622" cy="35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103355" y="2773813"/>
            <a:ext cx="6481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 EM VÀO ĐỘI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2866065" y="46971"/>
            <a:ext cx="743566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>
              <a:spcBef>
                <a:spcPts val="600"/>
              </a:spcBef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4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=""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4" y="181422"/>
            <a:ext cx="1071037" cy="11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42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xmlns="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xmlns="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xmlns="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81" y="448027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9EED728-BD38-D69E-B664-4F5695748A94}"/>
              </a:ext>
            </a:extLst>
          </p:cNvPr>
          <p:cNvSpPr txBox="1"/>
          <p:nvPr/>
        </p:nvSpPr>
        <p:spPr>
          <a:xfrm>
            <a:off x="5644263" y="497953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43927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xmlns="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xmlns="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xmlns="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xmlns="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xmlns="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xmlns="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xmlns="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xmlns="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xmlns="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xmlns="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xmlns="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xmlns="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xmlns="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xmlns="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xmlns="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xmlns="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xmlns="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xmlns="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xmlns="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xmlns="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xmlns="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xmlns="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xmlns="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xmlns="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xmlns="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xmlns="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xmlns="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xmlns="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xmlns="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xmlns="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xmlns="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xmlns="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89006" y="77939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/>
          <a:stretch>
            <a:fillRect/>
          </a:stretch>
        </p:blipFill>
        <p:spPr bwMode="auto">
          <a:xfrm>
            <a:off x="1211263" y="127000"/>
            <a:ext cx="10045700" cy="658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-76200" y="1035630"/>
            <a:ext cx="11887200" cy="2187038"/>
            <a:chOff x="-113336" y="1379868"/>
            <a:chExt cx="15932037" cy="2913264"/>
          </a:xfrm>
        </p:grpSpPr>
        <p:sp>
          <p:nvSpPr>
            <p:cNvPr id="11269" name="TextBox 1"/>
            <p:cNvSpPr txBox="1">
              <a:spLocks noChangeArrowheads="1"/>
            </p:cNvSpPr>
            <p:nvPr/>
          </p:nvSpPr>
          <p:spPr bwMode="auto">
            <a:xfrm>
              <a:off x="3860710" y="1379868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Tập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đọc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:</a:t>
              </a:r>
            </a:p>
          </p:txBody>
        </p:sp>
        <p:sp>
          <p:nvSpPr>
            <p:cNvPr id="11270" name="TextBox 1"/>
            <p:cNvSpPr txBox="1">
              <a:spLocks noChangeArrowheads="1"/>
            </p:cNvSpPr>
            <p:nvPr/>
          </p:nvSpPr>
          <p:spPr bwMode="auto">
            <a:xfrm>
              <a:off x="-113336" y="2251649"/>
              <a:ext cx="15932037" cy="119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vào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Đội</a:t>
              </a:r>
              <a:endParaRPr lang="en-US" altLang="en-US" sz="35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1271" name="TextBox 1"/>
            <p:cNvSpPr txBox="1">
              <a:spLocks noChangeArrowheads="1"/>
            </p:cNvSpPr>
            <p:nvPr/>
          </p:nvSpPr>
          <p:spPr bwMode="auto">
            <a:xfrm>
              <a:off x="2974688" y="3268191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7515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33405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5137</TotalTime>
  <Words>1603</Words>
  <Application>Microsoft Office PowerPoint</Application>
  <PresentationFormat>Widescreen</PresentationFormat>
  <Paragraphs>268</Paragraphs>
  <Slides>47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47</vt:i4>
      </vt:variant>
    </vt:vector>
  </HeadingPairs>
  <TitlesOfParts>
    <vt:vector size="77" baseType="lpstr">
      <vt:lpstr>微软雅黑</vt:lpstr>
      <vt:lpstr>宋体</vt:lpstr>
      <vt:lpstr>#9Slide03 AmpleSoft Bold</vt:lpstr>
      <vt:lpstr>Arial</vt:lpstr>
      <vt:lpstr>Arial Nova</vt:lpstr>
      <vt:lpstr>Arial-Rounded</vt:lpstr>
      <vt:lpstr>Baloo 2 Medium</vt:lpstr>
      <vt:lpstr>Calibri</vt:lpstr>
      <vt:lpstr>Calibri Light</vt:lpstr>
      <vt:lpstr>HP001 4 hàng</vt:lpstr>
      <vt:lpstr>HP001 5 hàng 1 ô ly</vt:lpstr>
      <vt:lpstr>ITC Avant Garde Std Bk</vt:lpstr>
      <vt:lpstr>Nunito Black</vt:lpstr>
      <vt:lpstr>SVN-Gretoon</vt:lpstr>
      <vt:lpstr>Tahoma</vt:lpstr>
      <vt:lpstr>Times New Roman</vt:lpstr>
      <vt:lpstr>等线</vt:lpstr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PowerPoint Presentation</vt:lpstr>
      <vt:lpstr>PowerPoint Presentation</vt:lpstr>
      <vt:lpstr>PowerPoint Presentation</vt:lpstr>
      <vt:lpstr> TRÒ CHƠI: CÔ BÉ QUÀNG KHĂN ĐỎ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358</cp:revision>
  <dcterms:created xsi:type="dcterms:W3CDTF">2020-04-24T02:14:02Z</dcterms:created>
  <dcterms:modified xsi:type="dcterms:W3CDTF">2022-10-26T02:26:51Z</dcterms:modified>
</cp:coreProperties>
</file>