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60" r:id="rId3"/>
    <p:sldId id="261" r:id="rId4"/>
    <p:sldId id="263" r:id="rId5"/>
    <p:sldId id="264" r:id="rId6"/>
    <p:sldId id="265" r:id="rId7"/>
    <p:sldId id="262" r:id="rId8"/>
    <p:sldId id="277" r:id="rId9"/>
    <p:sldId id="268" r:id="rId10"/>
    <p:sldId id="266" r:id="rId11"/>
    <p:sldId id="267" r:id="rId12"/>
    <p:sldId id="269" r:id="rId13"/>
    <p:sldId id="270" r:id="rId14"/>
    <p:sldId id="271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2FF62-BE5A-4D75-A556-EDBA729E987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EA401-003C-4E03-BF44-2A1B899F8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3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50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9144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43399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3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1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3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5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1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AFE4D-450C-40C2-896F-2E878F39B41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8642A-ED70-4DE0-A798-03CE1B270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6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emf"/><Relationship Id="rId5" Type="http://schemas.openxmlformats.org/officeDocument/2006/relationships/image" Target="../media/image5.png"/><Relationship Id="rId4" Type="http://schemas.openxmlformats.org/officeDocument/2006/relationships/image" Target="../media/image22.emf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990600" y="2139751"/>
            <a:ext cx="7147412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1548577" y="3962400"/>
            <a:ext cx="665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5: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39" y="5029200"/>
            <a:ext cx="6136719" cy="138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618"/>
            <a:ext cx="1548577" cy="20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851200" y="60726"/>
            <a:ext cx="7435667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2">
            <a:extLst>
              <a:ext uri="{FF2B5EF4-FFF2-40B4-BE49-F238E27FC236}">
                <a16:creationId xmlns=""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1034160" y="2435365"/>
            <a:ext cx="7174655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nghiệm</a:t>
            </a:r>
            <a:endParaRPr lang="en-US" sz="4045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577" y="5410200"/>
            <a:ext cx="1951439" cy="81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00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025" y="304800"/>
            <a:ext cx="771525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1" y="4848281"/>
            <a:ext cx="150494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=""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1026985" y="96985"/>
            <a:ext cx="702945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02A2B961-D8AC-4E9E-A570-65519C641528}"/>
              </a:ext>
            </a:extLst>
          </p:cNvPr>
          <p:cNvSpPr/>
          <p:nvPr/>
        </p:nvSpPr>
        <p:spPr>
          <a:xfrm>
            <a:off x="710911" y="1805649"/>
            <a:ext cx="7620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 tập: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 ở nhà;…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="" xmlns:a16="http://schemas.microsoft.com/office/drawing/2014/main" id="{3CC1A35B-4CE7-46EF-B72D-972024D7FACC}"/>
              </a:ext>
            </a:extLst>
          </p:cNvPr>
          <p:cNvSpPr/>
          <p:nvPr/>
        </p:nvSpPr>
        <p:spPr>
          <a:xfrm>
            <a:off x="685799" y="2849299"/>
            <a:ext cx="7620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 trí: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 lông, đọc sách;…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="" xmlns:a16="http://schemas.microsoft.com/office/drawing/2014/main" id="{4F8A36EA-C8D2-487D-849C-30AA1404E3E9}"/>
              </a:ext>
            </a:extLst>
          </p:cNvPr>
          <p:cNvSpPr/>
          <p:nvPr/>
        </p:nvSpPr>
        <p:spPr>
          <a:xfrm>
            <a:off x="736024" y="3854562"/>
            <a:ext cx="7569775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1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Chăm sóc bản thân: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răng, rửa mặt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EC08E165-FCD5-4DEF-99E4-6FC680C5A06F}"/>
              </a:ext>
            </a:extLst>
          </p:cNvPr>
          <p:cNvSpPr/>
          <p:nvPr/>
        </p:nvSpPr>
        <p:spPr>
          <a:xfrm>
            <a:off x="685798" y="5115563"/>
            <a:ext cx="8153401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1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việc nhà: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ắp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 mâm bát, lau bàn,….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3017843"/>
            <a:ext cx="227394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57200" y="1541043"/>
            <a:ext cx="6619875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xắp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464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50" y="502075"/>
            <a:ext cx="69723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624274"/>
            <a:ext cx="302895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914401" y="1586660"/>
            <a:ext cx="553974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=""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415396" y="2338390"/>
            <a:ext cx="4836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7200" b="1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7200" b="1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7200" b="1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1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285750" y="178171"/>
            <a:ext cx="8629650" cy="82940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=""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=""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27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hằng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dirty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dirty="0" smtClean="0">
                  <a:solidFill>
                    <a:schemeClr val="accent4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3471882" y="2383140"/>
            <a:ext cx="5340304" cy="3179460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=""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=""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7FFC11-967B-4F86-A017-83B635CD53AF}"/>
              </a:ext>
            </a:extLst>
          </p:cNvPr>
          <p:cNvSpPr txBox="1"/>
          <p:nvPr/>
        </p:nvSpPr>
        <p:spPr>
          <a:xfrm>
            <a:off x="3647305" y="2549100"/>
            <a:ext cx="487338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4" y="2209800"/>
            <a:ext cx="227394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0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="" xmlns:a16="http://schemas.microsoft.com/office/drawing/2014/main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3017843"/>
            <a:ext cx="227394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381000" y="1541043"/>
            <a:ext cx="74676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Hằng ngày, có những hoạt động chúng ta thường xuyên thực hiện. Thời gian biểu sẽ giúp chúng ta làm việc có kế hoạch, giờ nào việc ấy.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66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-27818"/>
            <a:ext cx="91618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4" y="3733800"/>
            <a:ext cx="2527136" cy="27919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2209800" y="281330"/>
            <a:ext cx="6781800" cy="497647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=""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=""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2597727" y="390245"/>
            <a:ext cx="577815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hờ người thân góp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 biểu của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17736" y="0"/>
            <a:ext cx="916173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461" y="1524001"/>
            <a:ext cx="4551079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61" y="696520"/>
            <a:ext cx="2504437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100" y="635284"/>
            <a:ext cx="26289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=""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1699" y="486896"/>
            <a:ext cx="621388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725" y="2167019"/>
            <a:ext cx="395055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9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50" y="502075"/>
            <a:ext cx="69723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624274"/>
            <a:ext cx="302895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419844" y="1586660"/>
            <a:ext cx="5034296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=""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750766" y="2667291"/>
            <a:ext cx="4836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9142599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1" y="-150606"/>
            <a:ext cx="9143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1828800" y="142188"/>
            <a:ext cx="6172200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924" y="3890422"/>
            <a:ext cx="6268073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58" y="1856511"/>
            <a:ext cx="1762439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73B09F6-EADC-47A4-A3EC-028BF8C5CA25}"/>
              </a:ext>
            </a:extLst>
          </p:cNvPr>
          <p:cNvGrpSpPr/>
          <p:nvPr/>
        </p:nvGrpSpPr>
        <p:grpSpPr>
          <a:xfrm>
            <a:off x="762000" y="527518"/>
            <a:ext cx="506496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="" xmlns:a16="http://schemas.microsoft.com/office/drawing/2014/main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A839ED49-C746-4A34-97F2-E6A13E214121}"/>
                </a:ext>
              </a:extLst>
            </p:cNvPr>
            <p:cNvSpPr txBox="1"/>
            <p:nvPr/>
          </p:nvSpPr>
          <p:spPr>
            <a:xfrm>
              <a:off x="4738704" y="1677669"/>
              <a:ext cx="51335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01F24D-77D7-4B10-BDE9-2D842666ADF1}"/>
              </a:ext>
            </a:extLst>
          </p:cNvPr>
          <p:cNvGrpSpPr/>
          <p:nvPr/>
        </p:nvGrpSpPr>
        <p:grpSpPr>
          <a:xfrm>
            <a:off x="3164447" y="2390432"/>
            <a:ext cx="2815104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="" xmlns:a16="http://schemas.microsoft.com/office/drawing/2014/main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632" y="2710381"/>
            <a:ext cx="860759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786623"/>
            <a:ext cx="7543800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143000"/>
            <a:ext cx="165735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720435" y="1928010"/>
            <a:ext cx="6553200" cy="1483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17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022" y="-3830874"/>
            <a:ext cx="6563955" cy="11781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46C0B43-B49B-4AFA-AB73-4028947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926"/>
            <a:ext cx="3581400" cy="3119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9A251E98-1FE7-41B3-A939-813F4355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6926"/>
            <a:ext cx="3657600" cy="3119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868D559-7E23-4FA7-B096-4007F02A3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318156"/>
            <a:ext cx="3505200" cy="33112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D4BB4EB-B7D4-42B3-9216-EFFDC57D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318157"/>
            <a:ext cx="3429000" cy="33112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35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" y="0"/>
            <a:ext cx="9161860" cy="6858000"/>
          </a:xfrm>
          <a:prstGeom prst="rect">
            <a:avLst/>
          </a:prstGeom>
        </p:spPr>
      </p:pic>
      <p:pic>
        <p:nvPicPr>
          <p:cNvPr id="5" name="图片 9220" descr="21">
            <a:extLst>
              <a:ext uri="{FF2B5EF4-FFF2-40B4-BE49-F238E27FC236}">
                <a16:creationId xmlns="" xmlns:a16="http://schemas.microsoft.com/office/drawing/2014/main" id="{F46838D5-860B-4FD6-9000-E7014C29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" y="1425414"/>
            <a:ext cx="9144016" cy="540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9221">
            <a:extLst>
              <a:ext uri="{FF2B5EF4-FFF2-40B4-BE49-F238E27FC236}">
                <a16:creationId xmlns="" xmlns:a16="http://schemas.microsoft.com/office/drawing/2014/main" id="{56B3073F-DD00-46D5-BA93-F63934441A8C}"/>
              </a:ext>
            </a:extLst>
          </p:cNvPr>
          <p:cNvSpPr txBox="1"/>
          <p:nvPr/>
        </p:nvSpPr>
        <p:spPr>
          <a:xfrm>
            <a:off x="3013360" y="2355962"/>
            <a:ext cx="3433360" cy="1759423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399" b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Chia </a:t>
            </a:r>
            <a:r>
              <a:rPr lang="en-US" altLang="zh-CN" sz="4399" b="1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sẻ</a:t>
            </a:r>
            <a:r>
              <a:rPr lang="en-US" altLang="zh-CN" sz="4399" b="1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lang="en-US" altLang="zh-CN" sz="4399" b="1" dirty="0" smtClean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defTabSz="108844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399" b="1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trước</a:t>
            </a:r>
            <a:r>
              <a:rPr lang="en-US" altLang="zh-CN" sz="4399" b="1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lớp</a:t>
            </a:r>
            <a:endParaRPr lang="zh-CN" altLang="en-US" sz="4399" b="1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58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0" y="0"/>
            <a:ext cx="91618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50" y="502075"/>
            <a:ext cx="69723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624274"/>
            <a:ext cx="302895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419844" y="1586660"/>
            <a:ext cx="5034296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=""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114101" y="2396859"/>
            <a:ext cx="5407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0" i="0" u="none" strike="noStrike" kern="1200" cap="none" spc="0" normalizeH="0" noProof="0" dirty="0" err="1">
                <a:ln>
                  <a:noFill/>
                </a:ln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D1EC69-3853-4853-8A94-B5A46036A151}"/>
              </a:ext>
            </a:extLst>
          </p:cNvPr>
          <p:cNvSpPr txBox="1"/>
          <p:nvPr/>
        </p:nvSpPr>
        <p:spPr>
          <a:xfrm>
            <a:off x="270172" y="152400"/>
            <a:ext cx="8873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72" y="1642518"/>
            <a:ext cx="4606627" cy="4995348"/>
          </a:xfrm>
          <a:prstGeom prst="rect">
            <a:avLst/>
          </a:prstGeom>
        </p:spPr>
      </p:pic>
      <p:pic>
        <p:nvPicPr>
          <p:cNvPr id="5" name="Picture 2" descr="Giải bài chủ đề 2 – Tuần 5">
            <a:extLst>
              <a:ext uri="{FF2B5EF4-FFF2-40B4-BE49-F238E27FC236}">
                <a16:creationId xmlns="" xmlns:a16="http://schemas.microsoft.com/office/drawing/2014/main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676400"/>
            <a:ext cx="3851572" cy="49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59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17736" y="0"/>
            <a:ext cx="916173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5951" y="1524001"/>
            <a:ext cx="56007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05" y="1828800"/>
            <a:ext cx="1656316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051" y="1447800"/>
            <a:ext cx="1802756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1982760" y="2031173"/>
            <a:ext cx="53707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2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322</Words>
  <Application>Microsoft Office PowerPoint</Application>
  <PresentationFormat>On-screen Show (4:3)</PresentationFormat>
  <Paragraphs>31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25</cp:revision>
  <dcterms:created xsi:type="dcterms:W3CDTF">2022-09-27T05:50:48Z</dcterms:created>
  <dcterms:modified xsi:type="dcterms:W3CDTF">2022-10-02T10:02:50Z</dcterms:modified>
</cp:coreProperties>
</file>