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01" r:id="rId3"/>
    <p:sldId id="302" r:id="rId4"/>
    <p:sldId id="279" r:id="rId5"/>
    <p:sldId id="280" r:id="rId6"/>
    <p:sldId id="299" r:id="rId7"/>
    <p:sldId id="296" r:id="rId8"/>
    <p:sldId id="298" r:id="rId9"/>
    <p:sldId id="303" r:id="rId10"/>
    <p:sldId id="304" r:id="rId11"/>
    <p:sldId id="28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4534-E4E2-4827-A02A-8F4D6C18FFD2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3E5A-D942-4EDE-9F44-B9ED1CF463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362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7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4426F-3639-3CCC-655B-DFF51976A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2262E1-0C3D-5063-9AFB-49CB47695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5B0D42-413D-4B81-65A4-6DDD29B1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46FA9-18B4-B21D-4C34-BF08D43C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5A4319-0A73-5B42-A94E-FF3B1DF6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86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5F2E6-4047-DF86-DD81-EEF1FF82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A2E959-0C6D-D3FE-44F5-584B7BAE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0EE66-E96C-4171-D4CA-E696F05C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AE892B-623F-573B-B5E4-E07796F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ED1924-179B-93AD-BDE7-763C909B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39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15BC3B-3B02-F168-A6EE-07C8CDC31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79391C-5335-F0FE-3B50-E7CBBEB79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CB80FB-4449-5137-7733-D0E68825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BC367-8ED6-B339-3743-EBA32E14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20DEE-DCF9-71C7-EF14-052A9595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4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6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CE619-95EB-61AC-EB61-FC03EE74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AC2C2-BEB6-5193-F78E-290A4CEFB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35CEFF-77A0-C901-4D7E-F6050597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41251-1EDB-A939-21F3-B26AACD0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3A1DD-E254-B826-369A-4A50F1B7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5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4382E-EBB2-FA49-75F2-1B123BB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30539-6BE5-19B3-E21A-4A02F3B8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D2A5D-83C8-0466-4A71-2950827D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9B8817-DB1E-994A-E4F5-1726A865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153BDB-7BFB-8FBC-7AA6-4D6FEC31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0351D-D543-A53D-BFAD-F0BD4A2E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7AA27-C1DD-3C4F-C6B3-344568A98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F07CC9-4423-407C-576A-B14124981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70BAA4-49A8-E24E-8ACD-E54429B5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DEF166-2B58-27D9-D9B3-423759F5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026ED4-227A-0F44-CF6C-63CECEC1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7BA77-684E-45AA-8D1A-70014B37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DB8D80-367D-8094-41AA-7892C14AF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2A3907-5325-763D-56C7-0012CE80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B39690-D66D-129E-1F5B-9A9E35530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DF7B45-5E94-DB54-44AB-99F482D0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6E68945-A95C-A62D-F81E-B8808D97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AA69CF-B5B5-405A-5802-60333B37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466D8E-0131-0B17-662A-F9763944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67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1DF68-6630-9975-8215-680943DB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2C8AB7-EF01-8EE4-2595-837E0A6C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43C910-AA49-A046-3A5B-33995439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C29C86-C4F9-21F0-FDFB-E8BCEC41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28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DB6B04-485D-F166-0C7D-7D4B317C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696996-C2D0-F4B7-96F3-029059D4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EB4689-35E1-1ED4-2550-BD887DEF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45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B3800-61BA-C866-BC39-7C2E44B2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93617-BC9E-C392-7E8C-C712FA5A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E2DF98-1650-957A-4D0D-F7E1F33D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3A877-8863-FCDB-ABE6-322984D7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D0EAFE-0077-8C4A-636D-E1924E3B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933504-7E06-D3CF-9B55-CCF0613C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29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06419-DC77-A02C-7C5E-0BE1F318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B1CD8A-A5B5-EDFE-9B10-D492CAAEC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A1C09F-6864-506E-E0A3-3B298C9CB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76A498-0FF7-9907-0CC2-470B2BE4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9766DA-9C9A-B8FC-D07B-C0630584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2BC3F6-F9F5-6D63-048D-60127993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23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F26684-68FC-1723-6613-6BC5E296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C8451-71CE-07BC-3061-E4BF46DF2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9F3F23-49AB-16A2-602E-B5D8F91A3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03E1-D671-492A-B60B-2FE89F4C43A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68FDEB-9B37-D9F7-1C2B-BB33E44EF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F5D5E-5A5F-01D7-3090-3E6304E07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4B55-DFCC-4623-960A-6CB4BFE736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3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578916" y="2382448"/>
            <a:ext cx="827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3 (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281408" y="-74374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F27675C5-2428-7C82-64C1-6E4BFD92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149" y="3029457"/>
            <a:ext cx="4374177" cy="371055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32DA391-2FEB-6680-C081-4A83CC065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8" y="-223962"/>
            <a:ext cx="8672086" cy="5308211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4D6D3818-A69E-1F4E-C503-760645787CA2}"/>
              </a:ext>
            </a:extLst>
          </p:cNvPr>
          <p:cNvSpPr txBox="1"/>
          <p:nvPr/>
        </p:nvSpPr>
        <p:spPr>
          <a:xfrm>
            <a:off x="4423830" y="1680667"/>
            <a:ext cx="5700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3.</a:t>
            </a:r>
          </a:p>
        </p:txBody>
      </p:sp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65BEB67-85BC-A264-6432-83581F386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3307" r="91543" b="82871"/>
          <a:stretch/>
        </p:blipFill>
        <p:spPr>
          <a:xfrm>
            <a:off x="4280454" y="1680667"/>
            <a:ext cx="786055" cy="7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5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xmlns="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0839" y="301226"/>
            <a:ext cx="105349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73687BB-5FCD-B626-A114-496C5938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13082" r="4686" b="49418"/>
          <a:stretch/>
        </p:blipFill>
        <p:spPr>
          <a:xfrm>
            <a:off x="0" y="1145898"/>
            <a:ext cx="12192000" cy="401803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BB2892B0-463E-0C5E-4B16-EF928A373127}"/>
              </a:ext>
            </a:extLst>
          </p:cNvPr>
          <p:cNvSpPr/>
          <p:nvPr/>
        </p:nvSpPr>
        <p:spPr>
          <a:xfrm>
            <a:off x="8439033" y="3782881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8DEB7EFD-E6CA-3C3E-0FF1-CE321FC998B8}"/>
              </a:ext>
            </a:extLst>
          </p:cNvPr>
          <p:cNvSpPr/>
          <p:nvPr/>
        </p:nvSpPr>
        <p:spPr>
          <a:xfrm>
            <a:off x="2157650" y="4397304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AD38257-35BA-AE0C-0BC1-8AC7A4A87F2F}"/>
              </a:ext>
            </a:extLst>
          </p:cNvPr>
          <p:cNvSpPr/>
          <p:nvPr/>
        </p:nvSpPr>
        <p:spPr>
          <a:xfrm>
            <a:off x="3172316" y="4397920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E2DAF327-B6F4-56D5-A633-13FF5B0F8BB4}"/>
              </a:ext>
            </a:extLst>
          </p:cNvPr>
          <p:cNvSpPr/>
          <p:nvPr/>
        </p:nvSpPr>
        <p:spPr>
          <a:xfrm>
            <a:off x="4284828" y="4398537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73687BB-5FCD-B626-A114-496C5938F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50606" r="5178" b="4647"/>
          <a:stretch/>
        </p:blipFill>
        <p:spPr>
          <a:xfrm>
            <a:off x="114155" y="884153"/>
            <a:ext cx="11974987" cy="4794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2915" y="263885"/>
            <a:ext cx="127877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345F580C-3DFA-34D6-DD2C-8ED204832094}"/>
              </a:ext>
            </a:extLst>
          </p:cNvPr>
          <p:cNvSpPr/>
          <p:nvPr/>
        </p:nvSpPr>
        <p:spPr>
          <a:xfrm>
            <a:off x="237205" y="4981673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8C960851-059C-807D-3810-345FF6E0DCAA}"/>
              </a:ext>
            </a:extLst>
          </p:cNvPr>
          <p:cNvSpPr/>
          <p:nvPr/>
        </p:nvSpPr>
        <p:spPr>
          <a:xfrm>
            <a:off x="5866358" y="4967695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35563C9E-850D-5DAA-C09B-DE6CF0970CB6}"/>
              </a:ext>
            </a:extLst>
          </p:cNvPr>
          <p:cNvSpPr/>
          <p:nvPr/>
        </p:nvSpPr>
        <p:spPr>
          <a:xfrm>
            <a:off x="6881024" y="4968312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CFC42F03-DC59-E6D5-EA3B-C61AA9884EC0}"/>
              </a:ext>
            </a:extLst>
          </p:cNvPr>
          <p:cNvSpPr/>
          <p:nvPr/>
        </p:nvSpPr>
        <p:spPr>
          <a:xfrm>
            <a:off x="7993537" y="4968928"/>
            <a:ext cx="650542" cy="627853"/>
          </a:xfrm>
          <a:prstGeom prst="roundRect">
            <a:avLst>
              <a:gd name="adj" fmla="val 10441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  <a:endParaRPr lang="en-US" sz="2696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0FE531E-453C-5FCC-EF54-96263FC6A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t="22815" r="14814" b="5858"/>
          <a:stretch/>
        </p:blipFill>
        <p:spPr>
          <a:xfrm>
            <a:off x="4555806" y="2429785"/>
            <a:ext cx="7362641" cy="442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0913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sĩ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dặn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105EE8BE-2EFE-B145-E54E-1D217C5D3BC5}"/>
              </a:ext>
            </a:extLst>
          </p:cNvPr>
          <p:cNvCxnSpPr>
            <a:cxnSpLocks/>
          </p:cNvCxnSpPr>
          <p:nvPr/>
        </p:nvCxnSpPr>
        <p:spPr>
          <a:xfrm>
            <a:off x="5832136" y="730265"/>
            <a:ext cx="1271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29550FC6-B522-1827-236C-444A590CC056}"/>
              </a:ext>
            </a:extLst>
          </p:cNvPr>
          <p:cNvCxnSpPr>
            <a:cxnSpLocks/>
          </p:cNvCxnSpPr>
          <p:nvPr/>
        </p:nvCxnSpPr>
        <p:spPr>
          <a:xfrm>
            <a:off x="9235265" y="731660"/>
            <a:ext cx="14840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F6D04B24-4223-6DDC-DBBE-7D6DAB117176}"/>
              </a:ext>
            </a:extLst>
          </p:cNvPr>
          <p:cNvCxnSpPr>
            <a:cxnSpLocks/>
          </p:cNvCxnSpPr>
          <p:nvPr/>
        </p:nvCxnSpPr>
        <p:spPr>
          <a:xfrm>
            <a:off x="1112825" y="1194001"/>
            <a:ext cx="8866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1862CEBE-3197-9FE0-D07E-86EB763BE04F}"/>
              </a:ext>
            </a:extLst>
          </p:cNvPr>
          <p:cNvCxnSpPr>
            <a:cxnSpLocks/>
          </p:cNvCxnSpPr>
          <p:nvPr/>
        </p:nvCxnSpPr>
        <p:spPr>
          <a:xfrm>
            <a:off x="4636977" y="1194001"/>
            <a:ext cx="29180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21">
            <a:extLst>
              <a:ext uri="{FF2B5EF4-FFF2-40B4-BE49-F238E27FC236}">
                <a16:creationId xmlns:a16="http://schemas.microsoft.com/office/drawing/2014/main" xmlns="" id="{DB6E6301-4816-A7AE-6B60-078509E03311}"/>
              </a:ext>
            </a:extLst>
          </p:cNvPr>
          <p:cNvCxnSpPr>
            <a:cxnSpLocks/>
          </p:cNvCxnSpPr>
          <p:nvPr/>
        </p:nvCxnSpPr>
        <p:spPr>
          <a:xfrm>
            <a:off x="9116287" y="1194001"/>
            <a:ext cx="17107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137429-08BE-39EF-470D-7679598945BE}"/>
              </a:ext>
            </a:extLst>
          </p:cNvPr>
          <p:cNvSpPr txBox="1"/>
          <p:nvPr/>
        </p:nvSpPr>
        <p:spPr>
          <a:xfrm>
            <a:off x="44150" y="1953596"/>
            <a:ext cx="3910725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Tóm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tắt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4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: 1 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20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…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046DC1A6-704B-CF26-E0CB-AADA01FC1E14}"/>
              </a:ext>
            </a:extLst>
          </p:cNvPr>
          <p:cNvGrpSpPr/>
          <p:nvPr/>
        </p:nvGrpSpPr>
        <p:grpSpPr>
          <a:xfrm>
            <a:off x="1101998" y="215249"/>
            <a:ext cx="10714939" cy="924304"/>
            <a:chOff x="1264816" y="393326"/>
            <a:chExt cx="14798303" cy="123397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xmlns="" id="{1C097468-66E8-F3AC-016D-FE2F84B7B76D}"/>
                </a:ext>
              </a:extLst>
            </p:cNvPr>
            <p:cNvSpPr txBox="1"/>
            <p:nvPr/>
          </p:nvSpPr>
          <p:spPr>
            <a:xfrm>
              <a:off x="1282745" y="396339"/>
              <a:ext cx="14780374" cy="12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696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Bác sĩ đưa Nam lọ thuốc có 20 viên và dặn Nam mỗi ngày uống 4 viên. Hỏi Nam cần uống hết lọ thuốc đó trong mấy ngày?</a:t>
              </a:r>
              <a:endParaRPr lang="en-US" sz="2696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xmlns="" id="{451C27C7-8ED1-02AD-A5C6-A14323723ADF}"/>
                </a:ext>
              </a:extLst>
            </p:cNvPr>
            <p:cNvSpPr txBox="1"/>
            <p:nvPr/>
          </p:nvSpPr>
          <p:spPr>
            <a:xfrm>
              <a:off x="1264816" y="393326"/>
              <a:ext cx="14780374" cy="12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>
                <a:defRPr/>
              </a:pP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Bác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sĩ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đưa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lọ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thuốc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có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20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viên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và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dặn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mỗi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ngày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uống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4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viên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.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Hỏi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Nam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cần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uống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hết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lọ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thuốc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đó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trong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mấy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696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ngày</a:t>
              </a:r>
              <a:r>
                <a:rPr lang="en-US" sz="2696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D4D0EBD6-D6C5-E55D-7267-2C5A611423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2" t="22815" r="14814" b="5858"/>
          <a:stretch/>
        </p:blipFill>
        <p:spPr>
          <a:xfrm>
            <a:off x="405458" y="3948148"/>
            <a:ext cx="4422906" cy="266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FD5F6C-9462-5577-917D-C95A08983A83}"/>
              </a:ext>
            </a:extLst>
          </p:cNvPr>
          <p:cNvSpPr txBox="1"/>
          <p:nvPr/>
        </p:nvSpPr>
        <p:spPr>
          <a:xfrm>
            <a:off x="3264386" y="3304945"/>
            <a:ext cx="8927614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Nam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uống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lọ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thuốc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: 4 = 5 (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5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D800FB-AC3D-D756-2F96-9B1AD0CDDDA5}"/>
              </a:ext>
            </a:extLst>
          </p:cNvPr>
          <p:cNvSpPr txBox="1"/>
          <p:nvPr/>
        </p:nvSpPr>
        <p:spPr>
          <a:xfrm>
            <a:off x="120645" y="1484547"/>
            <a:ext cx="3910725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Tóm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tắt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4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: 1 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20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viên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…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ngày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40232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263</Words>
  <Application>Microsoft Office PowerPoint</Application>
  <PresentationFormat>Custom</PresentationFormat>
  <Paragraphs>55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7</cp:revision>
  <dcterms:created xsi:type="dcterms:W3CDTF">2022-10-04T07:38:56Z</dcterms:created>
  <dcterms:modified xsi:type="dcterms:W3CDTF">2022-10-14T06:05:06Z</dcterms:modified>
</cp:coreProperties>
</file>