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3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783" r:id="rId4"/>
  </p:sldMasterIdLst>
  <p:notesMasterIdLst>
    <p:notesMasterId r:id="rId17"/>
  </p:notesMasterIdLst>
  <p:sldIdLst>
    <p:sldId id="362" r:id="rId5"/>
    <p:sldId id="363" r:id="rId6"/>
    <p:sldId id="360" r:id="rId7"/>
    <p:sldId id="291" r:id="rId8"/>
    <p:sldId id="366" r:id="rId9"/>
    <p:sldId id="365" r:id="rId10"/>
    <p:sldId id="311" r:id="rId11"/>
    <p:sldId id="361" r:id="rId12"/>
    <p:sldId id="271" r:id="rId13"/>
    <p:sldId id="272" r:id="rId14"/>
    <p:sldId id="267" r:id="rId15"/>
    <p:sldId id="35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379A5"/>
    <a:srgbClr val="F05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2BA8C-BD18-4646-9E9D-BED99482E9B5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C14AB-38B4-4648-A3C9-3A9CBC93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4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D9C31-5652-4803-99C4-B7D08C934ECC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93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9660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85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6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93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48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82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13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96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10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30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33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0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28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87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90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41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40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19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77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056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0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79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84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6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37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63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37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8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22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51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68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3329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3519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8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2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3144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69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54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2419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6695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2503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0542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4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04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4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2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1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8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8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35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35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6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99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12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354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1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707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04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48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05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9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09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500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62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12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883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0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3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22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08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0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62939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4506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76741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48538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38187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179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4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48773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38029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81647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7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61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2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8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28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26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4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1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0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9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37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3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68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1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2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6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5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6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3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4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5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44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9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7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6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3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87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0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64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54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18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37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55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3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0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09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39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96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563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225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48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437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835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9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2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626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24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14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55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50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27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34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926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685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23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51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72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10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49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550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309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76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19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18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71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55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2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44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82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68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8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87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65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66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39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9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166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2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15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09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10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48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03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97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70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20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87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50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103.xml"/><Relationship Id="rId47" Type="http://schemas.openxmlformats.org/officeDocument/2006/relationships/slideLayout" Target="../slideLayouts/slideLayout108.xml"/><Relationship Id="rId63" Type="http://schemas.openxmlformats.org/officeDocument/2006/relationships/slideLayout" Target="../slideLayouts/slideLayout124.xml"/><Relationship Id="rId68" Type="http://schemas.openxmlformats.org/officeDocument/2006/relationships/slideLayout" Target="../slideLayouts/slideLayout129.xml"/><Relationship Id="rId84" Type="http://schemas.openxmlformats.org/officeDocument/2006/relationships/slideLayout" Target="../slideLayouts/slideLayout145.xml"/><Relationship Id="rId89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53" Type="http://schemas.openxmlformats.org/officeDocument/2006/relationships/slideLayout" Target="../slideLayouts/slideLayout114.xml"/><Relationship Id="rId58" Type="http://schemas.openxmlformats.org/officeDocument/2006/relationships/slideLayout" Target="../slideLayouts/slideLayout119.xml"/><Relationship Id="rId74" Type="http://schemas.openxmlformats.org/officeDocument/2006/relationships/slideLayout" Target="../slideLayouts/slideLayout135.xml"/><Relationship Id="rId79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66.xml"/><Relationship Id="rId90" Type="http://schemas.openxmlformats.org/officeDocument/2006/relationships/slideLayout" Target="../slideLayouts/slideLayout151.xml"/><Relationship Id="rId95" Type="http://schemas.openxmlformats.org/officeDocument/2006/relationships/slideLayout" Target="../slideLayouts/slideLayout156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104.xml"/><Relationship Id="rId48" Type="http://schemas.openxmlformats.org/officeDocument/2006/relationships/slideLayout" Target="../slideLayouts/slideLayout109.xml"/><Relationship Id="rId64" Type="http://schemas.openxmlformats.org/officeDocument/2006/relationships/slideLayout" Target="../slideLayouts/slideLayout125.xml"/><Relationship Id="rId69" Type="http://schemas.openxmlformats.org/officeDocument/2006/relationships/slideLayout" Target="../slideLayouts/slideLayout130.xml"/><Relationship Id="rId80" Type="http://schemas.openxmlformats.org/officeDocument/2006/relationships/slideLayout" Target="../slideLayouts/slideLayout141.xml"/><Relationship Id="rId85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46" Type="http://schemas.openxmlformats.org/officeDocument/2006/relationships/slideLayout" Target="../slideLayouts/slideLayout107.xml"/><Relationship Id="rId59" Type="http://schemas.openxmlformats.org/officeDocument/2006/relationships/slideLayout" Target="../slideLayouts/slideLayout120.xml"/><Relationship Id="rId67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81.xml"/><Relationship Id="rId41" Type="http://schemas.openxmlformats.org/officeDocument/2006/relationships/slideLayout" Target="../slideLayouts/slideLayout102.xml"/><Relationship Id="rId54" Type="http://schemas.openxmlformats.org/officeDocument/2006/relationships/slideLayout" Target="../slideLayouts/slideLayout115.xml"/><Relationship Id="rId62" Type="http://schemas.openxmlformats.org/officeDocument/2006/relationships/slideLayout" Target="../slideLayouts/slideLayout123.xml"/><Relationship Id="rId70" Type="http://schemas.openxmlformats.org/officeDocument/2006/relationships/slideLayout" Target="../slideLayouts/slideLayout131.xml"/><Relationship Id="rId75" Type="http://schemas.openxmlformats.org/officeDocument/2006/relationships/slideLayout" Target="../slideLayouts/slideLayout136.xml"/><Relationship Id="rId83" Type="http://schemas.openxmlformats.org/officeDocument/2006/relationships/slideLayout" Target="../slideLayouts/slideLayout144.xml"/><Relationship Id="rId88" Type="http://schemas.openxmlformats.org/officeDocument/2006/relationships/slideLayout" Target="../slideLayouts/slideLayout149.xml"/><Relationship Id="rId91" Type="http://schemas.openxmlformats.org/officeDocument/2006/relationships/slideLayout" Target="../slideLayouts/slideLayout152.xml"/><Relationship Id="rId96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49" Type="http://schemas.openxmlformats.org/officeDocument/2006/relationships/slideLayout" Target="../slideLayouts/slideLayout110.xml"/><Relationship Id="rId57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92.xml"/><Relationship Id="rId44" Type="http://schemas.openxmlformats.org/officeDocument/2006/relationships/slideLayout" Target="../slideLayouts/slideLayout105.xml"/><Relationship Id="rId52" Type="http://schemas.openxmlformats.org/officeDocument/2006/relationships/slideLayout" Target="../slideLayouts/slideLayout113.xml"/><Relationship Id="rId60" Type="http://schemas.openxmlformats.org/officeDocument/2006/relationships/slideLayout" Target="../slideLayouts/slideLayout121.xml"/><Relationship Id="rId65" Type="http://schemas.openxmlformats.org/officeDocument/2006/relationships/slideLayout" Target="../slideLayouts/slideLayout126.xml"/><Relationship Id="rId73" Type="http://schemas.openxmlformats.org/officeDocument/2006/relationships/slideLayout" Target="../slideLayouts/slideLayout134.xml"/><Relationship Id="rId78" Type="http://schemas.openxmlformats.org/officeDocument/2006/relationships/slideLayout" Target="../slideLayouts/slideLayout139.xml"/><Relationship Id="rId81" Type="http://schemas.openxmlformats.org/officeDocument/2006/relationships/slideLayout" Target="../slideLayouts/slideLayout142.xml"/><Relationship Id="rId86" Type="http://schemas.openxmlformats.org/officeDocument/2006/relationships/slideLayout" Target="../slideLayouts/slideLayout147.xml"/><Relationship Id="rId94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95.xml"/><Relationship Id="rId50" Type="http://schemas.openxmlformats.org/officeDocument/2006/relationships/slideLayout" Target="../slideLayouts/slideLayout111.xml"/><Relationship Id="rId55" Type="http://schemas.openxmlformats.org/officeDocument/2006/relationships/slideLayout" Target="../slideLayouts/slideLayout116.xml"/><Relationship Id="rId76" Type="http://schemas.openxmlformats.org/officeDocument/2006/relationships/slideLayout" Target="../slideLayouts/slideLayout137.xml"/><Relationship Id="rId97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68.xml"/><Relationship Id="rId71" Type="http://schemas.openxmlformats.org/officeDocument/2006/relationships/slideLayout" Target="../slideLayouts/slideLayout132.xml"/><Relationship Id="rId9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101.xml"/><Relationship Id="rId45" Type="http://schemas.openxmlformats.org/officeDocument/2006/relationships/slideLayout" Target="../slideLayouts/slideLayout106.xml"/><Relationship Id="rId66" Type="http://schemas.openxmlformats.org/officeDocument/2006/relationships/slideLayout" Target="../slideLayouts/slideLayout127.xml"/><Relationship Id="rId87" Type="http://schemas.openxmlformats.org/officeDocument/2006/relationships/slideLayout" Target="../slideLayouts/slideLayout148.xml"/><Relationship Id="rId61" Type="http://schemas.openxmlformats.org/officeDocument/2006/relationships/slideLayout" Target="../slideLayouts/slideLayout122.xml"/><Relationship Id="rId82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56" Type="http://schemas.openxmlformats.org/officeDocument/2006/relationships/slideLayout" Target="../slideLayouts/slideLayout117.xml"/><Relationship Id="rId7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69.xml"/><Relationship Id="rId51" Type="http://schemas.openxmlformats.org/officeDocument/2006/relationships/slideLayout" Target="../slideLayouts/slideLayout112.xml"/><Relationship Id="rId72" Type="http://schemas.openxmlformats.org/officeDocument/2006/relationships/slideLayout" Target="../slideLayouts/slideLayout133.xml"/><Relationship Id="rId93" Type="http://schemas.openxmlformats.org/officeDocument/2006/relationships/slideLayout" Target="../slideLayouts/slideLayout154.xml"/><Relationship Id="rId98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50" r:id="rId2"/>
    <p:sldLayoutId id="2147483849" r:id="rId3"/>
    <p:sldLayoutId id="2147483848" r:id="rId4"/>
    <p:sldLayoutId id="2147483847" r:id="rId5"/>
    <p:sldLayoutId id="2147483845" r:id="rId6"/>
    <p:sldLayoutId id="2147483844" r:id="rId7"/>
    <p:sldLayoutId id="2147483843" r:id="rId8"/>
    <p:sldLayoutId id="2147483842" r:id="rId9"/>
    <p:sldLayoutId id="2147483841" r:id="rId10"/>
    <p:sldLayoutId id="2147483840" r:id="rId11"/>
    <p:sldLayoutId id="2147483839" r:id="rId12"/>
    <p:sldLayoutId id="2147483838" r:id="rId13"/>
    <p:sldLayoutId id="2147483837" r:id="rId14"/>
    <p:sldLayoutId id="2147483836" r:id="rId15"/>
    <p:sldLayoutId id="2147483835" r:id="rId16"/>
    <p:sldLayoutId id="2147483834" r:id="rId17"/>
    <p:sldLayoutId id="2147483833" r:id="rId18"/>
    <p:sldLayoutId id="2147483832" r:id="rId19"/>
    <p:sldLayoutId id="2147483831" r:id="rId20"/>
    <p:sldLayoutId id="2147483830" r:id="rId21"/>
    <p:sldLayoutId id="2147483829" r:id="rId22"/>
    <p:sldLayoutId id="2147483828" r:id="rId23"/>
    <p:sldLayoutId id="2147483827" r:id="rId24"/>
    <p:sldLayoutId id="2147483826" r:id="rId25"/>
    <p:sldLayoutId id="2147483825" r:id="rId26"/>
    <p:sldLayoutId id="2147483824" r:id="rId27"/>
    <p:sldLayoutId id="2147483823" r:id="rId28"/>
    <p:sldLayoutId id="2147483822" r:id="rId29"/>
    <p:sldLayoutId id="2147483821" r:id="rId30"/>
    <p:sldLayoutId id="2147483820" r:id="rId31"/>
    <p:sldLayoutId id="2147483818" r:id="rId32"/>
    <p:sldLayoutId id="2147483817" r:id="rId33"/>
    <p:sldLayoutId id="2147483814" r:id="rId34"/>
    <p:sldLayoutId id="2147483813" r:id="rId35"/>
    <p:sldLayoutId id="2147483812" r:id="rId36"/>
    <p:sldLayoutId id="2147483811" r:id="rId37"/>
    <p:sldLayoutId id="2147483662" r:id="rId38"/>
    <p:sldLayoutId id="2147483846" r:id="rId39"/>
    <p:sldLayoutId id="2147483816" r:id="rId40"/>
    <p:sldLayoutId id="2147483815" r:id="rId41"/>
    <p:sldLayoutId id="2147483663" r:id="rId42"/>
    <p:sldLayoutId id="2147483664" r:id="rId43"/>
    <p:sldLayoutId id="2147483665" r:id="rId44"/>
    <p:sldLayoutId id="2147483666" r:id="rId45"/>
    <p:sldLayoutId id="2147483667" r:id="rId46"/>
    <p:sldLayoutId id="2147483668" r:id="rId47"/>
    <p:sldLayoutId id="2147483669" r:id="rId48"/>
    <p:sldLayoutId id="2147483670" r:id="rId49"/>
    <p:sldLayoutId id="2147483671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0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12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726" r:id="rId41"/>
    <p:sldLayoutId id="2147483727" r:id="rId42"/>
    <p:sldLayoutId id="2147483728" r:id="rId43"/>
    <p:sldLayoutId id="2147483729" r:id="rId44"/>
    <p:sldLayoutId id="2147483730" r:id="rId45"/>
    <p:sldLayoutId id="2147483731" r:id="rId46"/>
    <p:sldLayoutId id="2147483732" r:id="rId47"/>
    <p:sldLayoutId id="2147483733" r:id="rId48"/>
    <p:sldLayoutId id="2147483734" r:id="rId49"/>
    <p:sldLayoutId id="2147483735" r:id="rId50"/>
    <p:sldLayoutId id="2147483736" r:id="rId51"/>
    <p:sldLayoutId id="2147483737" r:id="rId52"/>
    <p:sldLayoutId id="2147483738" r:id="rId53"/>
    <p:sldLayoutId id="2147483739" r:id="rId54"/>
    <p:sldLayoutId id="2147483740" r:id="rId55"/>
    <p:sldLayoutId id="2147483741" r:id="rId56"/>
    <p:sldLayoutId id="2147483742" r:id="rId57"/>
    <p:sldLayoutId id="2147483743" r:id="rId58"/>
    <p:sldLayoutId id="2147483744" r:id="rId59"/>
    <p:sldLayoutId id="2147483745" r:id="rId60"/>
    <p:sldLayoutId id="2147483746" r:id="rId61"/>
    <p:sldLayoutId id="2147483747" r:id="rId62"/>
    <p:sldLayoutId id="2147483748" r:id="rId63"/>
    <p:sldLayoutId id="2147483749" r:id="rId64"/>
    <p:sldLayoutId id="2147483750" r:id="rId65"/>
    <p:sldLayoutId id="2147483751" r:id="rId66"/>
    <p:sldLayoutId id="2147483752" r:id="rId67"/>
    <p:sldLayoutId id="2147483753" r:id="rId68"/>
    <p:sldLayoutId id="2147483754" r:id="rId69"/>
    <p:sldLayoutId id="2147483755" r:id="rId70"/>
    <p:sldLayoutId id="2147483756" r:id="rId71"/>
    <p:sldLayoutId id="2147483757" r:id="rId72"/>
    <p:sldLayoutId id="2147483758" r:id="rId73"/>
    <p:sldLayoutId id="2147483759" r:id="rId74"/>
    <p:sldLayoutId id="2147483760" r:id="rId75"/>
    <p:sldLayoutId id="2147483761" r:id="rId76"/>
    <p:sldLayoutId id="2147483762" r:id="rId77"/>
    <p:sldLayoutId id="2147483763" r:id="rId78"/>
    <p:sldLayoutId id="2147483764" r:id="rId79"/>
    <p:sldLayoutId id="2147483765" r:id="rId80"/>
    <p:sldLayoutId id="2147483766" r:id="rId81"/>
    <p:sldLayoutId id="2147483767" r:id="rId82"/>
    <p:sldLayoutId id="2147483768" r:id="rId83"/>
    <p:sldLayoutId id="2147483769" r:id="rId84"/>
    <p:sldLayoutId id="2147483770" r:id="rId85"/>
    <p:sldLayoutId id="2147483771" r:id="rId86"/>
    <p:sldLayoutId id="2147483772" r:id="rId87"/>
    <p:sldLayoutId id="2147483773" r:id="rId88"/>
    <p:sldLayoutId id="2147483774" r:id="rId89"/>
    <p:sldLayoutId id="2147483775" r:id="rId90"/>
    <p:sldLayoutId id="2147483776" r:id="rId91"/>
    <p:sldLayoutId id="2147483777" r:id="rId92"/>
    <p:sldLayoutId id="2147483778" r:id="rId93"/>
    <p:sldLayoutId id="2147483779" r:id="rId94"/>
    <p:sldLayoutId id="2147483780" r:id="rId95"/>
    <p:sldLayoutId id="2147483781" r:id="rId96"/>
    <p:sldLayoutId id="2147483782" r:id="rId9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12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819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6D47E14-6594-46CB-B504-6F96A3B8EA35}"/>
              </a:ext>
            </a:extLst>
          </p:cNvPr>
          <p:cNvGrpSpPr/>
          <p:nvPr/>
        </p:nvGrpSpPr>
        <p:grpSpPr>
          <a:xfrm>
            <a:off x="2743200" y="98391"/>
            <a:ext cx="9101797" cy="6759609"/>
            <a:chOff x="1280161" y="0"/>
            <a:chExt cx="8525021" cy="67596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573D81-E4C0-43FD-9F1D-8AB7AC346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0161" y="31529"/>
              <a:ext cx="8525021" cy="67280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69535A-DCAA-4C02-A126-61C7294A6130}"/>
                </a:ext>
              </a:extLst>
            </p:cNvPr>
            <p:cNvSpPr/>
            <p:nvPr/>
          </p:nvSpPr>
          <p:spPr>
            <a:xfrm>
              <a:off x="2658794" y="0"/>
              <a:ext cx="2588455" cy="2897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55FAFDF-464D-48A4-919C-7327DC1F1293}"/>
              </a:ext>
            </a:extLst>
          </p:cNvPr>
          <p:cNvGrpSpPr/>
          <p:nvPr/>
        </p:nvGrpSpPr>
        <p:grpSpPr>
          <a:xfrm>
            <a:off x="1557015" y="426827"/>
            <a:ext cx="4311705" cy="1294666"/>
            <a:chOff x="9566064" y="964372"/>
            <a:chExt cx="5446164" cy="698253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197F49FA-7A09-45C8-B9C2-A53FFB4C3B5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C6C909FE-333C-4484-A069-8B9EE7A8F43C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70892A4C-B373-4F9B-8F1C-F9242B3B2A54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353ABD-1E80-4CBB-9BF5-8D0934F7F9C2}"/>
              </a:ext>
            </a:extLst>
          </p:cNvPr>
          <p:cNvGrpSpPr/>
          <p:nvPr/>
        </p:nvGrpSpPr>
        <p:grpSpPr>
          <a:xfrm>
            <a:off x="627602" y="353500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1CB6FF-8F2F-448D-B1E5-0EF8FBBB2C7D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2A1D8D8-403C-4530-9643-8ED8B04E5260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833174-0C67-4C82-A996-176069507905}"/>
              </a:ext>
            </a:extLst>
          </p:cNvPr>
          <p:cNvSpPr txBox="1"/>
          <p:nvPr/>
        </p:nvSpPr>
        <p:spPr>
          <a:xfrm>
            <a:off x="629911" y="392688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07F704-7BD0-4217-82EA-429673ACA3BD}"/>
              </a:ext>
            </a:extLst>
          </p:cNvPr>
          <p:cNvSpPr txBox="1"/>
          <p:nvPr/>
        </p:nvSpPr>
        <p:spPr>
          <a:xfrm>
            <a:off x="1076845" y="676355"/>
            <a:ext cx="5037912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 HỌC VẼ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607002" y="1883846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 từ ngữ bắt đầu bằng </a:t>
            </a: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cho hình.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055" y="1859924"/>
            <a:ext cx="406828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Chậm 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0" b="43099" l="21765" r="37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25425" r="61882" b="56034"/>
          <a:stretch/>
        </p:blipFill>
        <p:spPr bwMode="auto">
          <a:xfrm>
            <a:off x="3165231" y="1667852"/>
            <a:ext cx="1463040" cy="93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35055" y="2887326"/>
            <a:ext cx="427835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75" b="67969" l="16765" r="37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66" t="45312" r="61882" b="35700"/>
          <a:stretch/>
        </p:blipFill>
        <p:spPr bwMode="auto">
          <a:xfrm>
            <a:off x="3068247" y="2653340"/>
            <a:ext cx="1463040" cy="102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76644" y="3830556"/>
            <a:ext cx="602065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 tốt                 , mưa tốt lúa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5844" y="3873534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 tốt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mưa tốt lúa.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7443" y="2887325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 như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7443" y="1841291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Chậm như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AD8F1A-2730-4331-9017-E16E911EB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367" y="3728026"/>
            <a:ext cx="1216354" cy="8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7" grpId="0"/>
      <p:bldP spid="19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314" y="580663"/>
            <a:ext cx="1072869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Tìm từ ngữ có tiếng chứa 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 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 tên sự vật trong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t="44808" r="58081" b="24231"/>
          <a:stretch/>
        </p:blipFill>
        <p:spPr bwMode="auto">
          <a:xfrm>
            <a:off x="663092" y="1601724"/>
            <a:ext cx="2827606" cy="22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3" t="46060" r="31381" b="22690"/>
          <a:stretch/>
        </p:blipFill>
        <p:spPr bwMode="auto">
          <a:xfrm rot="21435374">
            <a:off x="4562085" y="1666071"/>
            <a:ext cx="274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7" t="47656" r="4220" b="21331"/>
          <a:stretch/>
        </p:blipFill>
        <p:spPr bwMode="auto">
          <a:xfrm>
            <a:off x="8678636" y="1668771"/>
            <a:ext cx="2701372" cy="226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2534" y="4237193"/>
            <a:ext cx="172872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ghế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8511" y="4260376"/>
            <a:ext cx="20139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đen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0431" y="4192119"/>
            <a:ext cx="282766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ghi-ta</a:t>
            </a:r>
          </a:p>
        </p:txBody>
      </p:sp>
    </p:spTree>
    <p:extLst>
      <p:ext uri="{BB962C8B-B14F-4D97-AF65-F5344CB8AC3E}">
        <p14:creationId xmlns:p14="http://schemas.microsoft.com/office/powerpoint/2010/main" val="25438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C5B80B25-51AE-4CA8-AAA9-1C00DC765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450"/>
            <a:ext cx="12192000" cy="7569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BA4134-4927-40D2-9BCF-564A83A3464C}"/>
              </a:ext>
            </a:extLst>
          </p:cNvPr>
          <p:cNvSpPr/>
          <p:nvPr/>
        </p:nvSpPr>
        <p:spPr>
          <a:xfrm>
            <a:off x="2544983" y="1490388"/>
            <a:ext cx="87417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cap="none" spc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CON ! </a:t>
            </a:r>
            <a:endParaRPr lang="en-US" sz="48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148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1990904" y="900546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9D229-CF15-4641-9EB0-8A6FCE434E52}"/>
              </a:ext>
            </a:extLst>
          </p:cNvPr>
          <p:cNvSpPr/>
          <p:nvPr/>
        </p:nvSpPr>
        <p:spPr>
          <a:xfrm>
            <a:off x="7722941" y="2949305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C5298CD8-EBC5-4F1F-A052-BC98E765761E}"/>
              </a:ext>
            </a:extLst>
          </p:cNvPr>
          <p:cNvSpPr txBox="1"/>
          <p:nvPr/>
        </p:nvSpPr>
        <p:spPr>
          <a:xfrm>
            <a:off x="2218238" y="1359883"/>
            <a:ext cx="81764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4681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230425" y="4035967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686397" y="-90538"/>
            <a:ext cx="8176438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255" y="968783"/>
            <a:ext cx="113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255" y="1050607"/>
            <a:ext cx="110944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ng/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; r/d/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an/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ang.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75468" y="401351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2AACD2-17AE-4AE9-B8FA-9A0E816779DC}"/>
              </a:ext>
            </a:extLst>
          </p:cNvPr>
          <p:cNvSpPr/>
          <p:nvPr/>
        </p:nvSpPr>
        <p:spPr>
          <a:xfrm>
            <a:off x="2795778" y="1043192"/>
            <a:ext cx="6600444" cy="55465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67A0B76-420B-4DD0-AAA0-BA2541F8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22" y="4221765"/>
            <a:ext cx="2795778" cy="2795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6113" y="1979112"/>
            <a:ext cx="50104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6113" y="4521896"/>
            <a:ext cx="39457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Vẽ ông trăng trên cao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Rải ánh vàng đầy ngõ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Vẽ cánh diều no gió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Vi vu giữa trời xanh.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6740" y="1175265"/>
            <a:ext cx="301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39" y="-297"/>
            <a:ext cx="12333277" cy="685859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0" y="-297"/>
            <a:ext cx="1228299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6402" y="1167745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34316" y="3178857"/>
            <a:ext cx="10757684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cẩn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34316" y="3865968"/>
            <a:ext cx="8443975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067279" y="545094"/>
            <a:ext cx="728966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0" y="1213871"/>
            <a:ext cx="312619" cy="584711"/>
          </a:xfrm>
          <a:prstGeom prst="rect">
            <a:avLst/>
          </a:prstGeom>
        </p:spPr>
      </p:pic>
      <p:pic>
        <p:nvPicPr>
          <p:cNvPr id="41" name="Picture 40" descr="A picture containing clipart&#10;&#10;Description automatically generated">
            <a:extLst>
              <a:ext uri="{FF2B5EF4-FFF2-40B4-BE49-F238E27FC236}">
                <a16:creationId xmlns:a16="http://schemas.microsoft.com/office/drawing/2014/main" id="{9D0621C8-845D-4F3C-96CA-6441224D6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78" y="3107208"/>
            <a:ext cx="312619" cy="5847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0487" y="1927590"/>
            <a:ext cx="9773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lung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rải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ngõ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/>
      <p:bldP spid="5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CE26CA-39A9-4768-B9DA-7A35CE0AAB7F}"/>
              </a:ext>
            </a:extLst>
          </p:cNvPr>
          <p:cNvSpPr/>
          <p:nvPr/>
        </p:nvSpPr>
        <p:spPr>
          <a:xfrm flipH="1" flipV="1">
            <a:off x="451642" y="644577"/>
            <a:ext cx="11329322" cy="5927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9799" y="2835346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8790" y="1501894"/>
            <a:ext cx="970193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5445" y="4044826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lung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  <a:endParaRPr lang="en-US" sz="3200" dirty="0">
              <a:solidFill>
                <a:srgbClr val="00206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3609" y="2129293"/>
            <a:ext cx="105873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những chữ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72330" y="3429337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Khi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6388DD0-5666-4444-BEE3-D2AD3119A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43" y="1564207"/>
            <a:ext cx="383478" cy="615489"/>
          </a:xfrm>
          <a:prstGeom prst="rect">
            <a:avLst/>
          </a:prstGeom>
        </p:spPr>
      </p:pic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7B82E18-49A0-4250-AAD0-20660D8A5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43" y="2795598"/>
            <a:ext cx="383478" cy="615489"/>
          </a:xfrm>
          <a:prstGeom prst="rect">
            <a:avLst/>
          </a:prstGeom>
        </p:spPr>
      </p:pic>
      <p:pic>
        <p:nvPicPr>
          <p:cNvPr id="44" name="Picture 43" descr="A picture containing clipart&#10;&#10;Description automatically generated">
            <a:extLst>
              <a:ext uri="{FF2B5EF4-FFF2-40B4-BE49-F238E27FC236}">
                <a16:creationId xmlns:a16="http://schemas.microsoft.com/office/drawing/2014/main" id="{89B3FFF3-DE29-42BD-AA39-FF648393C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69" y="4073338"/>
            <a:ext cx="383478" cy="6154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2865987" y="673078"/>
            <a:ext cx="510872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7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92" y="2074879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817779" y="597394"/>
            <a:ext cx="4981250" cy="768270"/>
            <a:chOff x="-395816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395816" y="1021449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40345" y="2198020"/>
            <a:ext cx="7053279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75468" y="401351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2AACD2-17AE-4AE9-B8FA-9A0E816779DC}"/>
              </a:ext>
            </a:extLst>
          </p:cNvPr>
          <p:cNvSpPr/>
          <p:nvPr/>
        </p:nvSpPr>
        <p:spPr>
          <a:xfrm>
            <a:off x="2795778" y="1043192"/>
            <a:ext cx="6600444" cy="55465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67A0B76-420B-4DD0-AAA0-BA2541F8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22" y="4221765"/>
            <a:ext cx="2795778" cy="2795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6113" y="1979112"/>
            <a:ext cx="50104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trắng,bút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Lung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6113" y="4521896"/>
            <a:ext cx="39457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 ông trăng trên cao</a:t>
            </a:r>
          </a:p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Rải ánh vàng đầy ngõ</a:t>
            </a:r>
          </a:p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 cánh diều no gió</a:t>
            </a:r>
          </a:p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 vu giữa trời xanh.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8304" y="1228117"/>
            <a:ext cx="301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3582" y="439355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 cho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2288924" y="-1707017"/>
            <a:ext cx="12211050" cy="1104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45040" y="1479349"/>
            <a:ext cx="7101920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5040" y="2462617"/>
            <a:ext cx="808390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Có công mài sắt,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 kim.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845893" y="-4468878"/>
            <a:ext cx="12211050" cy="11049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AFC0709-A2D2-4167-B355-9850A9B7C896}"/>
              </a:ext>
            </a:extLst>
          </p:cNvPr>
          <p:cNvSpPr/>
          <p:nvPr/>
        </p:nvSpPr>
        <p:spPr>
          <a:xfrm>
            <a:off x="4137712" y="1580975"/>
            <a:ext cx="693368" cy="504503"/>
          </a:xfrm>
          <a:prstGeom prst="rect">
            <a:avLst/>
          </a:prstGeom>
          <a:solidFill>
            <a:srgbClr val="F379A5"/>
          </a:solidFill>
          <a:ln>
            <a:solidFill>
              <a:srgbClr val="F05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5D27825-59B9-4A15-BEE5-3853A145C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6154"/>
            <a:ext cx="2644726" cy="26447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40243" y="2479042"/>
            <a:ext cx="84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C4FCC5-A9EE-43CE-9606-D98D013312D0}"/>
              </a:ext>
            </a:extLst>
          </p:cNvPr>
          <p:cNvSpPr/>
          <p:nvPr/>
        </p:nvSpPr>
        <p:spPr>
          <a:xfrm>
            <a:off x="6864043" y="2610625"/>
            <a:ext cx="654295" cy="521892"/>
          </a:xfrm>
          <a:prstGeom prst="rect">
            <a:avLst/>
          </a:prstGeom>
          <a:solidFill>
            <a:srgbClr val="F379A5"/>
          </a:solidFill>
          <a:ln>
            <a:solidFill>
              <a:srgbClr val="F05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0479332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488</Words>
  <Application>Microsoft Office PowerPoint</Application>
  <PresentationFormat>Widescreen</PresentationFormat>
  <Paragraphs>71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1_Office Theme</vt:lpstr>
      <vt:lpstr>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43</cp:revision>
  <dcterms:created xsi:type="dcterms:W3CDTF">2021-07-17T02:18:45Z</dcterms:created>
  <dcterms:modified xsi:type="dcterms:W3CDTF">2022-10-20T03:49:51Z</dcterms:modified>
</cp:coreProperties>
</file>