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5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C4EB-F6C3-44C4-B263-F9461B21C729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2CE8-E71D-45FB-A3EE-F24B31B1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2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4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66370"/>
            <a:ext cx="888873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461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7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5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9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4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8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0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2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8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154C-39D6-4B0E-8452-CB3F1B0739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3.emf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image" Target="../media/image17.gif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762000" y="2281645"/>
            <a:ext cx="73152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229101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52400" y="2331349"/>
            <a:ext cx="859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xóm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giềng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457200" y="-18954"/>
            <a:ext cx="8320531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75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09575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69" y="841442"/>
            <a:ext cx="3452618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48" y="2140949"/>
            <a:ext cx="4046571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0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285750" y="457200"/>
            <a:ext cx="2609847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=""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770914" y="675798"/>
              <a:ext cx="12048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2387061" y="175557"/>
            <a:ext cx="667985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531568" y="399613"/>
              <a:ext cx="7735271" cy="1103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sao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</a:t>
              </a:r>
              <a:endParaRPr lang="en-US" sz="3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0" y="1997229"/>
            <a:ext cx="3085124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214" y="2161187"/>
            <a:ext cx="3374479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4130" y="2161187"/>
            <a:ext cx="2642784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4097" y="4432205"/>
            <a:ext cx="3555641" cy="2540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9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9883" y="974664"/>
            <a:ext cx="5007733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261765" y="1130744"/>
            <a:ext cx="4622480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075" y="1915359"/>
            <a:ext cx="4815851" cy="1323012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76200" y="403525"/>
            <a:ext cx="9067800" cy="1036988"/>
            <a:chOff x="2971799" y="403525"/>
            <a:chExt cx="11456211" cy="1036988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799" y="403525"/>
              <a:ext cx="11456211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842527" y="691186"/>
              <a:ext cx="99203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377456" y="2375851"/>
            <a:ext cx="4314013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972063"/>
            <a:ext cx="4209875" cy="3269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927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152400" y="542280"/>
            <a:ext cx="8824994" cy="1036988"/>
            <a:chOff x="2971800" y="403525"/>
            <a:chExt cx="11480799" cy="1036988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11480799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450519" y="681036"/>
              <a:ext cx="1073217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377456" y="2375851"/>
            <a:ext cx="4187441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giềng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151" y="1969801"/>
            <a:ext cx="4332243" cy="3211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17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0" y="542280"/>
            <a:ext cx="9144000" cy="1036988"/>
            <a:chOff x="2971800" y="403525"/>
            <a:chExt cx="12191999" cy="1036988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12191999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984003" y="681036"/>
              <a:ext cx="1044317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377456" y="2375850"/>
            <a:ext cx="4297885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257165"/>
            <a:ext cx="3856702" cy="3381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049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2387061" y="175557"/>
            <a:ext cx="667985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03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tranh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87" y="1945094"/>
            <a:ext cx="3940870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845" y="2013801"/>
            <a:ext cx="3509659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785034" y="5776851"/>
            <a:ext cx="3078126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5139066" y="5753630"/>
            <a:ext cx="3078126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727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97" y="-74428"/>
            <a:ext cx="2793206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965" y="25585"/>
            <a:ext cx="2764631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971" y="3178360"/>
            <a:ext cx="2643188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471" y="3178360"/>
            <a:ext cx="2907506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451880" y="401821"/>
            <a:ext cx="2643188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=""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04285" y="2261952"/>
              <a:ext cx="5955928" cy="23391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bày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tỏ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</a:t>
              </a:r>
              <a:endParaRPr lang="en-US" sz="36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3203972" y="236765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6165782" y="243250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3166104" y="587285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6046425" y="587285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đang hỏi thăm sức khỏe của 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956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9883" y="974664"/>
            <a:ext cx="5007733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261765" y="1130744"/>
            <a:ext cx="4622480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075" y="1915359"/>
            <a:ext cx="4815851" cy="1323012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2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661876" y="143540"/>
            <a:ext cx="7910624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Đồng </a:t>
              </a:r>
              <a:r>
                <a:rPr lang="nl-NL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2559788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571" y="2281792"/>
            <a:ext cx="2304535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106" y="2281792"/>
            <a:ext cx="2323166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037" y="1991878"/>
            <a:ext cx="2304534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885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734"/>
            <a:ext cx="758775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84801"/>
            <a:ext cx="3408587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=""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44" y="3970109"/>
            <a:ext cx="2324811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06808" y="4437799"/>
            <a:ext cx="1706378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8655" y="1295400"/>
            <a:ext cx="2877759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3543" y="2168901"/>
            <a:ext cx="5294835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4724" y="3887099"/>
            <a:ext cx="1838103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661876" y="143540"/>
            <a:ext cx="7910624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182" y="2349021"/>
            <a:ext cx="3314501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77" y="2220656"/>
            <a:ext cx="3078126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989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152400" y="1143000"/>
            <a:ext cx="8763000" cy="4038600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=""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84905" y="1500331"/>
            <a:ext cx="7998617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</a:t>
            </a:r>
            <a:r>
              <a:rPr lang="vi-VN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5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09575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43" y="1831996"/>
            <a:ext cx="2940644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447" y="2556425"/>
            <a:ext cx="458611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2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91420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408824" y="675799"/>
            <a:ext cx="124232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59489" y="838201"/>
            <a:ext cx="6433900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252157"/>
              <a:ext cx="5955926" cy="2398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Theo em, nếu gặp một bà cụ muốn hỏi</a:t>
              </a:r>
              <a:r>
                <a:rPr lang="en-US" sz="3600" b="1" i="1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nl-NL" sz="3600" b="1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838200"/>
            <a:ext cx="1948251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563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181" y="1554929"/>
            <a:ext cx="5909733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371601"/>
            <a:ext cx="154305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2429344"/>
            <a:ext cx="3052233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806" y="1634945"/>
            <a:ext cx="4988484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984197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20660"/>
            <a:ext cx="3452618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471" y="2196221"/>
            <a:ext cx="4485521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6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1"/>
            <a:ext cx="9144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21" y="-1282758"/>
            <a:ext cx="6694953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3354584" y="1051566"/>
            <a:ext cx="5775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321" y="1808537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5653" y="2331955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0404" y="2725842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4116" y="3198151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1720" y="3518086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=""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7744" y="-158755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1"/>
            <a:ext cx="9144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321" y="1808537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4468" y="2191042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7978" y="2516631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=""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0257" y="2946130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1525889" y="5225085"/>
            <a:ext cx="383141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3305595" y="5277149"/>
            <a:ext cx="383141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=""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2423878" y="5480145"/>
            <a:ext cx="339044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482354" y="4640007"/>
            <a:ext cx="527688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=""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7818120" y="497840"/>
            <a:ext cx="108966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45907" y="3257550"/>
            <a:ext cx="2739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gặp bà cụ muốn qua đường em sẽ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845907" y="4976683"/>
            <a:ext cx="2678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45907" y="3451521"/>
            <a:ext cx="2533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gặp bác hàng xóm em sẽ hành động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845907" y="5243174"/>
            <a:ext cx="2707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04342" y="3188275"/>
            <a:ext cx="27002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762777" y="5186025"/>
            <a:ext cx="2898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45907" y="3257550"/>
            <a:ext cx="27700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825125" y="5089862"/>
            <a:ext cx="2602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538</Words>
  <Application>Microsoft Office PowerPoint</Application>
  <PresentationFormat>On-screen Show (4:3)</PresentationFormat>
  <Paragraphs>57</Paragraphs>
  <Slides>24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16</cp:revision>
  <dcterms:created xsi:type="dcterms:W3CDTF">2022-10-25T03:37:19Z</dcterms:created>
  <dcterms:modified xsi:type="dcterms:W3CDTF">2022-10-25T05:50:36Z</dcterms:modified>
</cp:coreProperties>
</file>