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57" r:id="rId10"/>
    <p:sldId id="258" r:id="rId11"/>
    <p:sldId id="259" r:id="rId12"/>
    <p:sldId id="260" r:id="rId13"/>
    <p:sldId id="271" r:id="rId14"/>
    <p:sldId id="273" r:id="rId15"/>
    <p:sldId id="274" r:id="rId16"/>
    <p:sldId id="272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9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5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0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8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0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1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2478-BF05-48D0-9055-39EADCEB90D3}" type="datetimeFigureOut">
              <a:rPr lang="en-US" smtClean="0"/>
              <a:t>26/10/2021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FEC1-0CC8-42B4-B404-CA8AE3D2E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6822" y="1143000"/>
            <a:ext cx="7772400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31916127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7E485-E042-4EBA-8AEE-50FBB47F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57671"/>
            <a:ext cx="835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6B3F9-DE92-4051-A423-36978758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6230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912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z2856073406699_19f2987f2c03f2801b94a660c1f380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3" y="162228"/>
            <a:ext cx="8763000" cy="562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183" y="5791200"/>
            <a:ext cx="8763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5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7E485-E042-4EBA-8AEE-50FBB47F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1"/>
            <a:ext cx="4495800" cy="25907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6B3F9-DE92-4051-A423-36978758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152400"/>
            <a:ext cx="4648200" cy="2514600"/>
          </a:xfrm>
          <a:prstGeom prst="rect">
            <a:avLst/>
          </a:prstGeom>
        </p:spPr>
      </p:pic>
      <p:pic>
        <p:nvPicPr>
          <p:cNvPr id="1026" name="Picture 2" descr="C:\Users\NGUYEN THI MINH\Desktop\z2856073406699_19f2987f2c03f2801b94a660c1f380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81780"/>
            <a:ext cx="8763000" cy="29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609" y="6096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834" y="247848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9458" y="2450783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222"/>
            <a:ext cx="9144000" cy="48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019" y="838200"/>
            <a:ext cx="835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Oval 16"/>
          <p:cNvSpPr/>
          <p:nvPr/>
        </p:nvSpPr>
        <p:spPr>
          <a:xfrm>
            <a:off x="76033" y="908095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033" y="889561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50" name="Picture 2" descr="C:\Users\NGUYEN THI MINH\Desktop\z2856143154713_61ba7a4728517e7926898367234a06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" y="2177580"/>
            <a:ext cx="9080575" cy="46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222"/>
            <a:ext cx="9144000" cy="48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9" name="Picture 2" descr="C:\Users\NGUYEN THI MINH\Desktop\z2856151825110_dd0051a0e4de17113fe3115d1a207c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" y="2006222"/>
            <a:ext cx="213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38328" y="3189982"/>
            <a:ext cx="7688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2919" y="3414252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465803" y="533400"/>
            <a:ext cx="864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7340" y="7620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7F5057-794A-46E0-A429-BC06202D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286000"/>
            <a:ext cx="8839200" cy="144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F5057-794A-46E0-A429-BC06202DC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5"/>
          <a:stretch/>
        </p:blipFill>
        <p:spPr>
          <a:xfrm>
            <a:off x="152401" y="3733800"/>
            <a:ext cx="8839200" cy="607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F5057-794A-46E0-A429-BC06202DC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5"/>
          <a:stretch/>
        </p:blipFill>
        <p:spPr>
          <a:xfrm>
            <a:off x="142573" y="4343388"/>
            <a:ext cx="8839200" cy="6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t="7408" r="10358" b="9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4" name="Rectangle 3"/>
          <p:cNvSpPr/>
          <p:nvPr/>
        </p:nvSpPr>
        <p:spPr>
          <a:xfrm>
            <a:off x="1103895" y="2286000"/>
            <a:ext cx="6858000" cy="1447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2014118"/>
            <a:ext cx="7162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Buồn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vui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chia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bùi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224208"/>
            <a:ext cx="82867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748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3543300" y="1828800"/>
            <a:ext cx="21717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2971800"/>
            <a:ext cx="71628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endParaRPr lang="vi-VN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0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650" y="1195388"/>
            <a:ext cx="85153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tai.</a:t>
            </a:r>
            <a:endParaRPr lang="en-US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57200"/>
            <a:ext cx="45720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4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540" y="818781"/>
            <a:ext cx="8809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0"/>
            <a:ext cx="1981199" cy="8620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41F128-F44E-4950-BA37-A0471759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7801"/>
            <a:ext cx="3124199" cy="28273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6A2DBB-E476-4C3C-B5CD-F85ADBC0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9" y="1447802"/>
            <a:ext cx="3124201" cy="2827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BC990-F2CC-4440-82A0-92C44CA13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447802"/>
            <a:ext cx="2971800" cy="26286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492B80-7208-4169-918F-26E2E079D0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1" y="4275144"/>
            <a:ext cx="3276599" cy="25828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1183C1-C323-4273-AA8E-3B851517C3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91" b="4428"/>
          <a:stretch/>
        </p:blipFill>
        <p:spPr>
          <a:xfrm>
            <a:off x="3352800" y="4275145"/>
            <a:ext cx="2971800" cy="2574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26BEFB-7BCA-4064-8BF3-99EDB2B99C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038600"/>
            <a:ext cx="2819400" cy="2845416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" y="826671"/>
            <a:ext cx="503904" cy="499301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99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8759"/>
            <a:ext cx="366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1F128-F44E-4950-BA37-A0471759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865239"/>
            <a:ext cx="4573227" cy="24113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6A2DBB-E476-4C3C-B5CD-F85ADBC05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430" y="838200"/>
            <a:ext cx="4494570" cy="2438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492B80-7208-4169-918F-26E2E079D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3810001"/>
            <a:ext cx="3124199" cy="22519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1183C1-C323-4273-AA8E-3B851517C3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491" b="4428"/>
          <a:stretch/>
        </p:blipFill>
        <p:spPr>
          <a:xfrm>
            <a:off x="3200400" y="3810001"/>
            <a:ext cx="2819400" cy="22519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26BEFB-7BCA-4064-8BF3-99EDB2B99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038600"/>
            <a:ext cx="3048000" cy="20233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3200400"/>
            <a:ext cx="461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300" y="3200400"/>
            <a:ext cx="400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2" y="5980093"/>
            <a:ext cx="30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6019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0586" y="598009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400" b="1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FBC990-F2CC-4440-82A0-92C44CA1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686300" cy="4953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26BEFB-7BCA-4064-8BF3-99EDB2B99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7"/>
          <a:stretch/>
        </p:blipFill>
        <p:spPr>
          <a:xfrm>
            <a:off x="4686300" y="838200"/>
            <a:ext cx="4438035" cy="487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582034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820349"/>
            <a:ext cx="46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667534"/>
            <a:ext cx="9144000" cy="2190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683" y="1410315"/>
            <a:ext cx="8932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88" y="4053386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2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6" y="2006222"/>
            <a:ext cx="9144000" cy="48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2730"/>
          <p:cNvSpPr/>
          <p:nvPr/>
        </p:nvSpPr>
        <p:spPr>
          <a:xfrm>
            <a:off x="262016" y="22629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440939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845" y="394011"/>
            <a:ext cx="1656155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27" y="109527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" y="4145750"/>
            <a:ext cx="496882" cy="572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27" y="5417267"/>
            <a:ext cx="496882" cy="572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89" y="5255768"/>
            <a:ext cx="496882" cy="572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36689" y="5579902"/>
            <a:ext cx="579293" cy="572720"/>
          </a:xfrm>
          <a:prstGeom prst="rect">
            <a:avLst/>
          </a:prstGeom>
        </p:spPr>
      </p:pic>
      <p:pic>
        <p:nvPicPr>
          <p:cNvPr id="13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1195920" y="6006609"/>
            <a:ext cx="721243" cy="550127"/>
          </a:xfrm>
          <a:prstGeom prst="rect">
            <a:avLst/>
          </a:prstGeom>
        </p:spPr>
      </p:pic>
      <p:pic>
        <p:nvPicPr>
          <p:cNvPr id="14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8455361" y="2978687"/>
            <a:ext cx="721243" cy="550127"/>
          </a:xfrm>
          <a:prstGeom prst="rect">
            <a:avLst/>
          </a:prstGeom>
        </p:spPr>
      </p:pic>
      <p:pic>
        <p:nvPicPr>
          <p:cNvPr id="15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4755">
            <a:off x="2413901" y="3870687"/>
            <a:ext cx="721243" cy="550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4618" y="2367047"/>
            <a:ext cx="835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904" y="2402006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4188" y="2368724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11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7E485-E042-4EBA-8AEE-50FBB47F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495800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6B3F9-DE92-4051-A423-36978758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1" y="152400"/>
            <a:ext cx="4648200" cy="3048000"/>
          </a:xfrm>
          <a:prstGeom prst="rect">
            <a:avLst/>
          </a:prstGeom>
        </p:spPr>
      </p:pic>
      <p:pic>
        <p:nvPicPr>
          <p:cNvPr id="1026" name="Picture 2" descr="C:\Users\NGUYEN THI MINH\Desktop\z2856073406699_19f2987f2c03f2801b94a660c1f380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4" y="3309477"/>
            <a:ext cx="8763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462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Admin</cp:lastModifiedBy>
  <cp:revision>64</cp:revision>
  <dcterms:created xsi:type="dcterms:W3CDTF">2021-10-17T13:12:20Z</dcterms:created>
  <dcterms:modified xsi:type="dcterms:W3CDTF">2021-10-26T09:40:31Z</dcterms:modified>
</cp:coreProperties>
</file>