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3" r:id="rId4"/>
    <p:sldMasterId id="2147483726" r:id="rId5"/>
    <p:sldMasterId id="2147483739" r:id="rId6"/>
  </p:sldMasterIdLst>
  <p:notesMasterIdLst>
    <p:notesMasterId r:id="rId19"/>
  </p:notesMasterIdLst>
  <p:sldIdLst>
    <p:sldId id="440" r:id="rId7"/>
    <p:sldId id="441" r:id="rId8"/>
    <p:sldId id="444" r:id="rId9"/>
    <p:sldId id="445" r:id="rId10"/>
    <p:sldId id="447" r:id="rId11"/>
    <p:sldId id="446" r:id="rId12"/>
    <p:sldId id="439" r:id="rId13"/>
    <p:sldId id="267" r:id="rId14"/>
    <p:sldId id="269" r:id="rId15"/>
    <p:sldId id="442" r:id="rId16"/>
    <p:sldId id="438" r:id="rId17"/>
    <p:sldId id="44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8FFE-662B-4897-AC2A-9F348E9A8BEC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2923-6DE7-4ACF-ABA0-2D77184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1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8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1E8DB-9BDC-4FF1-9B2C-F488BBCD15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864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B4A34-A5C2-48AD-B586-7B00D1BB22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228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4B193-8F30-4826-B142-7A2087A643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94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C210F-AAD2-4E23-AA4C-EF20BB3A42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5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9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5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2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1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7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0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5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9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4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4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6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9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37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35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50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3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3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0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11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18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5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66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90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9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8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5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58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02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18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1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0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361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541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0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53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6F379-899D-434F-B5A2-CA8F30D106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55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7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7DC52-F3C8-4F8E-BB6B-07F743984A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37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41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3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9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D812C-BFF4-487B-9E73-F68B8D7B0F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0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C589-0063-402B-9CA4-A909201232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7591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4A620-F751-4274-9CDE-B9086E02B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17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1E8DB-9BDC-4FF1-9B2C-F488BBCD15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30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B4A34-A5C2-48AD-B586-7B00D1BB22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1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4B193-8F30-4826-B142-7A2087A643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01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C210F-AAD2-4E23-AA4C-EF20BB3A42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83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6F379-899D-434F-B5A2-CA8F30D106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73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4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7DC52-F3C8-4F8E-BB6B-07F743984A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257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D812C-BFF4-487B-9E73-F68B8D7B0F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38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C589-0063-402B-9CA4-A909201232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34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4A620-F751-4274-9CDE-B9086E02B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2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68" r:id="rId3"/>
    <p:sldLayoutId id="2147483767" r:id="rId4"/>
    <p:sldLayoutId id="2147483766" r:id="rId5"/>
    <p:sldLayoutId id="2147483763" r:id="rId6"/>
    <p:sldLayoutId id="2147483762" r:id="rId7"/>
    <p:sldLayoutId id="2147483759" r:id="rId8"/>
    <p:sldLayoutId id="2147483758" r:id="rId9"/>
    <p:sldLayoutId id="2147483757" r:id="rId10"/>
    <p:sldLayoutId id="2147483756" r:id="rId11"/>
    <p:sldLayoutId id="2147483755" r:id="rId12"/>
    <p:sldLayoutId id="2147483753" r:id="rId13"/>
    <p:sldLayoutId id="2147483752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6" r:id="rId22"/>
    <p:sldLayoutId id="2147483715" r:id="rId23"/>
    <p:sldLayoutId id="2147483702" r:id="rId24"/>
    <p:sldLayoutId id="2147483701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64" r:id="rId2"/>
    <p:sldLayoutId id="2147483760" r:id="rId3"/>
    <p:sldLayoutId id="2147483718" r:id="rId4"/>
    <p:sldLayoutId id="2147483700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4BBA-495A-4804-B402-E41BCD805B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9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65" r:id="rId6"/>
    <p:sldLayoutId id="2147483761" r:id="rId7"/>
    <p:sldLayoutId id="2147483754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4BBA-495A-4804-B402-E41BCD805B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9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4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0188" y="879601"/>
            <a:ext cx="6966169" cy="51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3031" y="1218723"/>
            <a:ext cx="839831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0506" y="110978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4614" y="12187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15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3301" y="1454717"/>
            <a:ext cx="691197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CUỐN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SÁCH CỦA 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3566712"/>
            <a:ext cx="8674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4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4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44231" y="2478439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mực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đen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326301" y="1460576"/>
            <a:ext cx="4572000" cy="4953000"/>
            <a:chOff x="5251016" y="533400"/>
            <a:chExt cx="3207184" cy="5068155"/>
          </a:xfrm>
        </p:grpSpPr>
        <p:grpSp>
          <p:nvGrpSpPr>
            <p:cNvPr id="17436" name="Group 318"/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9" name="Arc 20"/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0" name="Arc 21"/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1" name="Arc 22"/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</a:t>
                </a:r>
              </a:p>
            </p:txBody>
          </p:sp>
          <p:sp>
            <p:nvSpPr>
              <p:cNvPr id="17443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</a:t>
                </a:r>
              </a:p>
            </p:txBody>
          </p:sp>
          <p:sp>
            <p:nvSpPr>
              <p:cNvPr id="17444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5" name="Arc 26"/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437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5164610" y="3802849"/>
            <a:ext cx="2319867" cy="2573337"/>
            <a:chOff x="2191656" y="2362200"/>
            <a:chExt cx="1161144" cy="2573734"/>
          </a:xfrm>
        </p:grpSpPr>
        <p:pic>
          <p:nvPicPr>
            <p:cNvPr id="174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Arc 20"/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29" name="Arc 21"/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0" name="Arc 22"/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endPara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4" name="Arc 26"/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7435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85752" y="-8716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5040028" y="322852"/>
            <a:ext cx="695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5164610" y="1767477"/>
            <a:ext cx="645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164610" y="2403588"/>
            <a:ext cx="5158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24" y="1995525"/>
            <a:ext cx="16192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8 ô li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5040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4" y="376218"/>
            <a:ext cx="150870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u hoa 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875" r="46983" b="14604"/>
          <a:stretch/>
        </p:blipFill>
        <p:spPr>
          <a:xfrm>
            <a:off x="0" y="0"/>
            <a:ext cx="12192000" cy="6798545"/>
          </a:xfr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59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8130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460710" y="3044279"/>
            <a:ext cx="5105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39058" y="1925632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24805" y="1856209"/>
            <a:ext cx="8225296" cy="1318437"/>
            <a:chOff x="3485750" y="2171792"/>
            <a:chExt cx="4545106" cy="1393566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105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85750" y="2171792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4" y="3174646"/>
            <a:ext cx="2317975" cy="2302824"/>
          </a:xfrm>
          <a:prstGeom prst="rect">
            <a:avLst/>
          </a:prstGeom>
        </p:spPr>
      </p:pic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3499024"/>
            <a:ext cx="9239864" cy="1335303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5151497"/>
            <a:ext cx="9239864" cy="1335303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9172" b="39407"/>
          <a:stretch/>
        </p:blipFill>
        <p:spPr bwMode="auto">
          <a:xfrm>
            <a:off x="565025" y="510305"/>
            <a:ext cx="10685076" cy="1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8"/>
          <p:cNvSpPr txBox="1"/>
          <p:nvPr/>
        </p:nvSpPr>
        <p:spPr>
          <a:xfrm>
            <a:off x="565025" y="878215"/>
            <a:ext cx="10234734" cy="646327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718" rIns="91376" bIns="45718">
            <a:spAutoFit/>
          </a:bodyPr>
          <a:lstStyle/>
          <a:p>
            <a:pPr>
              <a:defRPr/>
            </a:pP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7030A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10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14" y="2600171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505747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333647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h,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904371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6" y="4073374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0" grpId="0"/>
      <p:bldP spid="10" grpId="1"/>
      <p:bldP spid="11" grpId="0"/>
      <p:bldP spid="12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2047985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353</Words>
  <Application>Microsoft Office PowerPoint</Application>
  <PresentationFormat>Widescreen</PresentationFormat>
  <Paragraphs>43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Calibri Light</vt:lpstr>
      <vt:lpstr>等线</vt:lpstr>
      <vt:lpstr>HP001 4 hang 1 ô ly</vt:lpstr>
      <vt:lpstr>Times New Roman</vt:lpstr>
      <vt:lpstr>1_Office Theme</vt:lpstr>
      <vt:lpstr>2_Office Theme</vt:lpstr>
      <vt:lpstr>3_Office Theme</vt:lpstr>
      <vt:lpstr>5_Office Theme</vt:lpstr>
      <vt:lpstr>Chủ đề của Office</vt:lpstr>
      <vt:lpstr>1_Chủ đề của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29</cp:revision>
  <dcterms:created xsi:type="dcterms:W3CDTF">2021-07-15T23:32:06Z</dcterms:created>
  <dcterms:modified xsi:type="dcterms:W3CDTF">2021-10-22T10:21:04Z</dcterms:modified>
</cp:coreProperties>
</file>