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2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81" r:id="rId11"/>
    <p:sldId id="267" r:id="rId12"/>
    <p:sldId id="266" r:id="rId13"/>
    <p:sldId id="268" r:id="rId14"/>
    <p:sldId id="269" r:id="rId15"/>
    <p:sldId id="278" r:id="rId16"/>
    <p:sldId id="280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32C4E1-C6C8-4D14-BE9D-753A79F147DB}" type="datetimeFigureOut">
              <a:rPr lang="vi-VN" smtClean="0"/>
              <a:t>05/11/2022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5CCAFB-5DB9-45F9-80C9-FECAC86BD6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920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bấm vào quả táo để đến slide câu hỏi</a:t>
            </a:r>
          </a:p>
          <a:p>
            <a:r>
              <a:rPr lang="en-US"/>
              <a:t>Khi trả lời hết thầy cô bấm vào Cây kẹo xoáy to nhất treo ở câu để đến HĐ bài mới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056F74-AA03-4A77-A9B0-42591A101ED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138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bấm vào cây kẹo để quay lại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056F74-AA03-4A77-A9B0-42591A101ED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570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FE128E-1D2A-96C0-8C7A-D32972E07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EAC5A21-DEA3-8B62-6B92-090A8B7DBA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D1B946-2D33-356F-6CC4-CDABD7900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7F32B-F381-43C7-9D9B-E9FE9AC12320}" type="datetimeFigureOut">
              <a:rPr lang="vi-VN" smtClean="0"/>
              <a:t>05/11/2022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FBAE98-BB5C-09FB-CDE5-B83BDD26C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A4B83F-7FE5-CC2E-A367-FDFFC45FC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A27B9-EE31-408C-B40B-FE3D85C964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0926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495843-B0BD-22D4-C4FC-AC615A5B9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78CD0DE-802F-48A5-2E43-73CF0D03A4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432097-1365-2949-E53C-3DE7B89B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7F32B-F381-43C7-9D9B-E9FE9AC12320}" type="datetimeFigureOut">
              <a:rPr lang="vi-VN" smtClean="0"/>
              <a:t>05/11/2022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97EE7A-0A80-5156-DE6D-1D157B793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4C15B0-2C2C-B3F2-B35E-B8EB0CD02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A27B9-EE31-408C-B40B-FE3D85C964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3818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155AD90-52F6-4AE1-1E7B-85F4152CE8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20D47AE-DD75-17D1-EA94-5F6C77868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1F4C8D-0E89-5635-EFFB-62A11A419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7F32B-F381-43C7-9D9B-E9FE9AC12320}" type="datetimeFigureOut">
              <a:rPr lang="vi-VN" smtClean="0"/>
              <a:t>05/11/2022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E395B4-CE0F-77CC-4284-EAB3E47D6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3053260-62D1-52E4-8CC8-2CDFCFEF9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A27B9-EE31-408C-B40B-FE3D85C964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4358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rgbClr val="FAB8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550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</p:grpSp>
    </p:spTree>
    <p:extLst>
      <p:ext uri="{BB962C8B-B14F-4D97-AF65-F5344CB8AC3E}">
        <p14:creationId xmlns:p14="http://schemas.microsoft.com/office/powerpoint/2010/main" val="4278788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11E050-1F93-5A3D-239D-8C22D604D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F0FA7EE-315B-C8B8-930F-A54ACC1E5B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E2581B-25CB-C843-C170-F30A4D9FB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7F32B-F381-43C7-9D9B-E9FE9AC12320}" type="datetimeFigureOut">
              <a:rPr lang="vi-VN" smtClean="0"/>
              <a:t>05/11/2022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352B29-9A50-600A-A6AD-6078667D5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F02964-B1C1-11D2-3F98-E97969F31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A27B9-EE31-408C-B40B-FE3D85C964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5636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CDB6B2-0D44-965F-7E77-0E43C94D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71D21BC-8AF4-B6CB-F879-1150AFE97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D41742-3577-6DC4-585B-9DF0AA9A0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7F32B-F381-43C7-9D9B-E9FE9AC12320}" type="datetimeFigureOut">
              <a:rPr lang="vi-VN" smtClean="0"/>
              <a:t>05/11/2022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4FC7DB-41EA-B876-EC0E-01ACE7B69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93C5FD-A971-DA4C-DFC5-41864E838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A27B9-EE31-408C-B40B-FE3D85C964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582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E95558-135D-639D-4E10-D36D11DE5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5BB5DF-936C-559F-6F48-895C6F0CC2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3A782E9-56C4-B0AD-5374-0D7E4CC00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857E7C4-F766-086C-608F-5DE383FA2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7F32B-F381-43C7-9D9B-E9FE9AC12320}" type="datetimeFigureOut">
              <a:rPr lang="vi-VN" smtClean="0"/>
              <a:t>05/11/2022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AED22BC-42FF-DF2C-7BA5-3BE62D331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E2E4BBA-FB6E-8637-89A5-DCE772958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A27B9-EE31-408C-B40B-FE3D85C964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5549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AEE2EC-8A67-3622-7C59-DC440D4BC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004795-3E53-E97E-7451-84A05224E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B64C96E-CBDE-1AD9-A662-F16795F08A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220E43E-D664-ABD2-4CF0-EF0D6A55F7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538AC92-6EB8-BC10-3EE5-C9A1008337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0BE3554-249A-7421-A982-D202ABB2A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7F32B-F381-43C7-9D9B-E9FE9AC12320}" type="datetimeFigureOut">
              <a:rPr lang="vi-VN" smtClean="0"/>
              <a:t>05/11/2022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F6CAB41-A573-B402-2F48-A2913C6CE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5828DD5-B337-5BF7-4F80-3DDEB0545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A27B9-EE31-408C-B40B-FE3D85C964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4503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8C309C-7809-30DB-A2E3-2F852FD35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0686E8A-AA74-7A45-5EEB-368A7A9FF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7F32B-F381-43C7-9D9B-E9FE9AC12320}" type="datetimeFigureOut">
              <a:rPr lang="vi-VN" smtClean="0"/>
              <a:t>05/11/2022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0D0E949-26E4-784B-1088-7D2B0C71B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6F88315-E512-BB0E-3C08-B8AB45DBD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A27B9-EE31-408C-B40B-FE3D85C964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153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409F153-F065-C632-E383-A61159E1A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7F32B-F381-43C7-9D9B-E9FE9AC12320}" type="datetimeFigureOut">
              <a:rPr lang="vi-VN" smtClean="0"/>
              <a:t>05/11/2022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F6B5012-37E6-E626-F26C-D0FFB631B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2672D6E-BF74-B0F0-EE1C-E4462F1B4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A27B9-EE31-408C-B40B-FE3D85C964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8119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74812D-E18F-D9FC-2AB0-724AD20DE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1D00DC6-C61E-DF47-D1A0-1A89080AB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5A827A7-022F-9470-6F77-6B0D368C2E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69C67B-624C-A0A9-5942-FCC728DCB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7F32B-F381-43C7-9D9B-E9FE9AC12320}" type="datetimeFigureOut">
              <a:rPr lang="vi-VN" smtClean="0"/>
              <a:t>05/11/2022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0575A8-66B5-BEFB-91A2-EFE2CE6BF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E22535F-6F57-443C-85FE-C77A85B87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A27B9-EE31-408C-B40B-FE3D85C964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8519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6906BF-1EA8-2156-9472-42DDD123E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E45CCEB-CEA7-EADA-AED4-F8054FF8CD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3653AA5-F4A3-B721-3341-689CAF1F3B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F62BB08-E2FF-F81E-04CD-5ACD8B3DE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7F32B-F381-43C7-9D9B-E9FE9AC12320}" type="datetimeFigureOut">
              <a:rPr lang="vi-VN" smtClean="0"/>
              <a:t>05/11/2022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86DCD9C-5845-E4EC-2382-D71E8D53C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1B4DB5F-F0D9-091E-F8B8-767B5BA1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A27B9-EE31-408C-B40B-FE3D85C964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8177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439B878-2B40-C0B5-B378-812BE4CFA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87FC75C-4C71-2DDE-C988-CDB928974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DD7DC9-402F-2239-DF4B-DB1E840832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7F32B-F381-43C7-9D9B-E9FE9AC12320}" type="datetimeFigureOut">
              <a:rPr lang="vi-VN" smtClean="0"/>
              <a:t>05/11/2022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06DD45-722D-7BE5-642A-981F3E573B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E3081A3-1F6C-686D-96B9-5E1B0355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A27B9-EE31-408C-B40B-FE3D85C964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5508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gif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9.xml"/><Relationship Id="rId1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17" Type="http://schemas.openxmlformats.org/officeDocument/2006/relationships/slide" Target="slide8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slide" Target="slide7.xml"/><Relationship Id="rId5" Type="http://schemas.openxmlformats.org/officeDocument/2006/relationships/image" Target="../media/image12.png"/><Relationship Id="rId15" Type="http://schemas.openxmlformats.org/officeDocument/2006/relationships/slide" Target="slide6.xml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slide" Target="slide11.xml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slide" Target="slide5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1312606" y="2283100"/>
            <a:ext cx="10220633" cy="1303657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 smtClean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000" b="1" dirty="0" smtClean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</a:t>
              </a:r>
              <a:r>
                <a:rPr lang="en-US" sz="4000" b="1" dirty="0" smtClean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4000" b="1" dirty="0" smtClean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4000" b="1" dirty="0" smtClean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000" b="1" dirty="0" smtClean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4000" b="1" dirty="0" smtClean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smtClean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endPara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1529797" y="-48649"/>
            <a:ext cx="9132406" cy="1964055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796" y="4228087"/>
            <a:ext cx="7070832" cy="278653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919" y="3586757"/>
            <a:ext cx="1976054" cy="326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2870160" y="-14582"/>
            <a:ext cx="7426239" cy="15216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158">
              <a:spcBef>
                <a:spcPts val="599"/>
              </a:spcBef>
              <a:defRPr/>
            </a:pPr>
            <a:r>
              <a:rPr lang="vi-VN" altLang="en-US" sz="3994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913158">
              <a:spcBef>
                <a:spcPts val="599"/>
              </a:spcBef>
              <a:defRPr/>
            </a:pPr>
            <a:r>
              <a:rPr lang="vi-VN" altLang="en-US" sz="4794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</a:t>
            </a:r>
            <a:r>
              <a:rPr lang="vi-VN" altLang="en-US" sz="4794" b="1" i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tử</a:t>
            </a:r>
            <a:r>
              <a:rPr lang="en-US" altLang="en-US" sz="4794" b="1" i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794" b="1" i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4794" i="1" u="sng" dirty="0" smtClean="0">
                <a:solidFill>
                  <a:srgbClr val="002060"/>
                </a:solidFill>
                <a:latin typeface="Franklin Gothic Medium" panose="020B0603020102020204" pitchFamily="34" charset="0"/>
                <a:cs typeface="Times New Roman" pitchFamily="18" charset="0"/>
              </a:rPr>
              <a:t> </a:t>
            </a:r>
            <a:r>
              <a:rPr lang="en-US" altLang="en-US" sz="4794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794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endParaRPr lang="en-US" altLang="en-US" sz="4794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3" name="Hình ảnh 24">
            <a:extLst>
              <a:ext uri="{FF2B5EF4-FFF2-40B4-BE49-F238E27FC236}">
                <a16:creationId xmlns="" xmlns:a16="http://schemas.microsoft.com/office/drawing/2014/main" id="{7FDEEBA1-83D3-AE35-1500-03DD87DFA5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459" y="185539"/>
            <a:ext cx="1069679" cy="116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2087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791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2B3F522E-2BEA-15CA-3C07-CFF1CB0AF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8759" y1="52328" x2="48759" y2="52328"/>
                        <a14:foregroundMark x1="53369" y1="89800" x2="53369" y2="89800"/>
                        <a14:foregroundMark x1="21099" y1="59645" x2="21099" y2="59645"/>
                        <a14:foregroundMark x1="21277" y1="60089" x2="20745" y2="58758"/>
                        <a14:foregroundMark x1="20390" y1="59645" x2="22163" y2="59645"/>
                        <a14:foregroundMark x1="22163" y1="65854" x2="22518" y2="68071"/>
                        <a14:foregroundMark x1="21277" y1="66741" x2="23404" y2="66741"/>
                        <a14:foregroundMark x1="18440" y1="63193" x2="18440" y2="64967"/>
                        <a14:foregroundMark x1="18262" y1="64080" x2="19858" y2="64080"/>
                        <a14:foregroundMark x1="76596" y1="25721" x2="76773" y2="30820"/>
                        <a14:foregroundMark x1="73582" y1="25055" x2="79610" y2="25277"/>
                        <a14:foregroundMark x1="73227" y1="14634" x2="74291" y2="14856"/>
                        <a14:foregroundMark x1="68262" y1="20621" x2="69504" y2="19512"/>
                        <a14:foregroundMark x1="71809" y1="15521" x2="73227" y2="16630"/>
                        <a14:foregroundMark x1="68085" y1="19734" x2="68085" y2="19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75" y="2368820"/>
            <a:ext cx="5238750" cy="418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xmlns="" id="{CFE8E975-267B-A91E-25DF-3AC3E134E3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327" y="-681423"/>
            <a:ext cx="7539423" cy="75394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A0F0A56-8004-431E-DE35-EB3C617B24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05206" y="925559"/>
            <a:ext cx="1409818" cy="1298934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675BF864-7BE4-4174-EFB3-29336D4C48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21900">
            <a:off x="1172496" y="-43046"/>
            <a:ext cx="1321056" cy="20814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A118B03-19E1-4A61-9259-0C74CE7DFB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401" y="1763706"/>
            <a:ext cx="1000244" cy="9215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0A2DE0D-07BF-F8E8-B1CD-1A772103084B}"/>
              </a:ext>
            </a:extLst>
          </p:cNvPr>
          <p:cNvSpPr txBox="1"/>
          <p:nvPr/>
        </p:nvSpPr>
        <p:spPr>
          <a:xfrm>
            <a:off x="5456838" y="3657600"/>
            <a:ext cx="497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8000" b="1" dirty="0" err="1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8000" b="1" dirty="0" err="1">
                <a:ln w="19050">
                  <a:solidFill>
                    <a:schemeClr val="tx1"/>
                  </a:solidFill>
                </a:ln>
                <a:solidFill>
                  <a:srgbClr val="FAB8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80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en-US" sz="8000" b="1" dirty="0" err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8000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8000" b="1" dirty="0" err="1">
                <a:ln w="19050">
                  <a:solidFill>
                    <a:schemeClr val="tx1"/>
                  </a:solidFill>
                </a:ln>
                <a:solidFill>
                  <a:srgbClr val="FAB8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</a:t>
            </a:r>
            <a:r>
              <a:rPr lang="en-US" sz="80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sz="8000" b="1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679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xmlns="" id="{4A804474-0261-C546-CCC1-EB0B583055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9" t="23421" r="22396" b="8006"/>
          <a:stretch/>
        </p:blipFill>
        <p:spPr>
          <a:xfrm>
            <a:off x="636104" y="1012949"/>
            <a:ext cx="10463696" cy="561552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9EC5C4D-6CFA-C804-C541-1F4D5F34F7D0}"/>
              </a:ext>
            </a:extLst>
          </p:cNvPr>
          <p:cNvGrpSpPr/>
          <p:nvPr/>
        </p:nvGrpSpPr>
        <p:grpSpPr>
          <a:xfrm>
            <a:off x="0" y="0"/>
            <a:ext cx="748748" cy="830997"/>
            <a:chOff x="1066800" y="705703"/>
            <a:chExt cx="914400" cy="100081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EA36772D-8CBA-384E-2127-6D3258A80A98}"/>
                </a:ext>
              </a:extLst>
            </p:cNvPr>
            <p:cNvGrpSpPr/>
            <p:nvPr/>
          </p:nvGrpSpPr>
          <p:grpSpPr>
            <a:xfrm>
              <a:off x="1066800" y="774700"/>
              <a:ext cx="914400" cy="914400"/>
              <a:chOff x="1066800" y="774700"/>
              <a:chExt cx="914400" cy="914400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xmlns="" id="{96BF6812-51B7-35F7-D75C-30CBDB3F54CD}"/>
                  </a:ext>
                </a:extLst>
              </p:cNvPr>
              <p:cNvSpPr/>
              <p:nvPr/>
            </p:nvSpPr>
            <p:spPr>
              <a:xfrm>
                <a:off x="1066800" y="774700"/>
                <a:ext cx="914400" cy="9144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xmlns="" id="{5E5400EC-EF17-257C-46AF-EA8BA987C2BB}"/>
                  </a:ext>
                </a:extLst>
              </p:cNvPr>
              <p:cNvSpPr/>
              <p:nvPr/>
            </p:nvSpPr>
            <p:spPr>
              <a:xfrm>
                <a:off x="1143000" y="850900"/>
                <a:ext cx="762000" cy="762000"/>
              </a:xfrm>
              <a:prstGeom prst="ellipse">
                <a:avLst/>
              </a:prstGeom>
              <a:solidFill>
                <a:srgbClr val="00B0F0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7A4CA1EB-32D9-924B-B04C-E2B29A2AD00C}"/>
                </a:ext>
              </a:extLst>
            </p:cNvPr>
            <p:cNvSpPr txBox="1"/>
            <p:nvPr/>
          </p:nvSpPr>
          <p:spPr>
            <a:xfrm>
              <a:off x="1231900" y="705703"/>
              <a:ext cx="546100" cy="1000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920EF8A-8985-8800-5C47-DD55C01A3EA8}"/>
              </a:ext>
            </a:extLst>
          </p:cNvPr>
          <p:cNvSpPr txBox="1"/>
          <p:nvPr/>
        </p:nvSpPr>
        <p:spPr>
          <a:xfrm>
            <a:off x="7446066" y="2327037"/>
            <a:ext cx="1282700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0AFCC00-7F0E-CE6E-3BAF-911659B9538F}"/>
              </a:ext>
            </a:extLst>
          </p:cNvPr>
          <p:cNvSpPr txBox="1"/>
          <p:nvPr/>
        </p:nvSpPr>
        <p:spPr>
          <a:xfrm>
            <a:off x="7449656" y="3311708"/>
            <a:ext cx="1282700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2A962C9-C998-6747-F1FA-B8CDF131109E}"/>
              </a:ext>
            </a:extLst>
          </p:cNvPr>
          <p:cNvSpPr txBox="1"/>
          <p:nvPr/>
        </p:nvSpPr>
        <p:spPr>
          <a:xfrm>
            <a:off x="7484995" y="4451252"/>
            <a:ext cx="1282700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D471394-E3A1-05B9-ECEA-269409F77750}"/>
              </a:ext>
            </a:extLst>
          </p:cNvPr>
          <p:cNvSpPr txBox="1"/>
          <p:nvPr/>
        </p:nvSpPr>
        <p:spPr>
          <a:xfrm>
            <a:off x="7484995" y="5500711"/>
            <a:ext cx="1282700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67B5E14-66B3-6DEA-60BE-D21493C8328E}"/>
              </a:ext>
            </a:extLst>
          </p:cNvPr>
          <p:cNvSpPr txBox="1"/>
          <p:nvPr/>
        </p:nvSpPr>
        <p:spPr>
          <a:xfrm>
            <a:off x="9428647" y="2306051"/>
            <a:ext cx="1282700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A19176E-8038-B18F-60B8-2C3892A7FD2C}"/>
              </a:ext>
            </a:extLst>
          </p:cNvPr>
          <p:cNvSpPr txBox="1"/>
          <p:nvPr/>
        </p:nvSpPr>
        <p:spPr>
          <a:xfrm>
            <a:off x="9493253" y="3311708"/>
            <a:ext cx="1282700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C3BDB69-0D5C-59D7-AA23-5F5A69404FDE}"/>
              </a:ext>
            </a:extLst>
          </p:cNvPr>
          <p:cNvSpPr txBox="1"/>
          <p:nvPr/>
        </p:nvSpPr>
        <p:spPr>
          <a:xfrm>
            <a:off x="9436654" y="4441042"/>
            <a:ext cx="1282700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529F942-A3FF-F770-3951-471FC52FEEBF}"/>
              </a:ext>
            </a:extLst>
          </p:cNvPr>
          <p:cNvSpPr txBox="1"/>
          <p:nvPr/>
        </p:nvSpPr>
        <p:spPr>
          <a:xfrm>
            <a:off x="9493253" y="5564451"/>
            <a:ext cx="1282700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5D2E711-AE4C-886D-66D1-52D712295D73}"/>
              </a:ext>
            </a:extLst>
          </p:cNvPr>
          <p:cNvSpPr txBox="1"/>
          <p:nvPr/>
        </p:nvSpPr>
        <p:spPr>
          <a:xfrm>
            <a:off x="883940" y="108598"/>
            <a:ext cx="807514" cy="76944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0FBEF84-66B6-8F23-98E4-E306A92187FD}"/>
              </a:ext>
            </a:extLst>
          </p:cNvPr>
          <p:cNvSpPr txBox="1"/>
          <p:nvPr/>
        </p:nvSpPr>
        <p:spPr>
          <a:xfrm>
            <a:off x="1753848" y="179769"/>
            <a:ext cx="449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67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0F7C4FE-A502-7337-1DA0-8B39FE19462C}"/>
              </a:ext>
            </a:extLst>
          </p:cNvPr>
          <p:cNvSpPr/>
          <p:nvPr/>
        </p:nvSpPr>
        <p:spPr>
          <a:xfrm>
            <a:off x="172278" y="275473"/>
            <a:ext cx="11847443" cy="63198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xmlns="" id="{37626BCF-67AD-D1C7-BF78-85055E11B5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23362" r="10209" b="7633"/>
          <a:stretch/>
        </p:blipFill>
        <p:spPr>
          <a:xfrm>
            <a:off x="5584807" y="1320912"/>
            <a:ext cx="5667435" cy="2543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E4D357B-D4FA-C632-9A11-C52EEB70E5DB}"/>
              </a:ext>
            </a:extLst>
          </p:cNvPr>
          <p:cNvGrpSpPr/>
          <p:nvPr/>
        </p:nvGrpSpPr>
        <p:grpSpPr>
          <a:xfrm>
            <a:off x="1001878" y="406153"/>
            <a:ext cx="869757" cy="845535"/>
            <a:chOff x="1066800" y="730462"/>
            <a:chExt cx="914400" cy="95863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560B3135-E7B9-AEAC-771D-2E4C2D4BCFF4}"/>
                </a:ext>
              </a:extLst>
            </p:cNvPr>
            <p:cNvGrpSpPr/>
            <p:nvPr/>
          </p:nvGrpSpPr>
          <p:grpSpPr>
            <a:xfrm>
              <a:off x="1066800" y="774700"/>
              <a:ext cx="914400" cy="914400"/>
              <a:chOff x="1066800" y="774700"/>
              <a:chExt cx="914400" cy="91440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xmlns="" id="{EDB41CF7-6614-1E4B-8D09-74231B63A8AF}"/>
                  </a:ext>
                </a:extLst>
              </p:cNvPr>
              <p:cNvSpPr/>
              <p:nvPr/>
            </p:nvSpPr>
            <p:spPr>
              <a:xfrm>
                <a:off x="1066800" y="774700"/>
                <a:ext cx="914400" cy="9144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xmlns="" id="{085F3358-1490-0DDA-4771-5A2DCD1834AD}"/>
                  </a:ext>
                </a:extLst>
              </p:cNvPr>
              <p:cNvSpPr/>
              <p:nvPr/>
            </p:nvSpPr>
            <p:spPr>
              <a:xfrm>
                <a:off x="1143000" y="850900"/>
                <a:ext cx="762000" cy="762000"/>
              </a:xfrm>
              <a:prstGeom prst="ellipse">
                <a:avLst/>
              </a:prstGeom>
              <a:solidFill>
                <a:srgbClr val="00B0F0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2CDA214F-0368-504C-E135-72B2906536D1}"/>
                </a:ext>
              </a:extLst>
            </p:cNvPr>
            <p:cNvSpPr txBox="1"/>
            <p:nvPr/>
          </p:nvSpPr>
          <p:spPr>
            <a:xfrm>
              <a:off x="1287305" y="730462"/>
              <a:ext cx="481348" cy="942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8D19833-CE15-D3B8-F152-9D0933AA2D9A}"/>
              </a:ext>
            </a:extLst>
          </p:cNvPr>
          <p:cNvSpPr txBox="1"/>
          <p:nvPr/>
        </p:nvSpPr>
        <p:spPr>
          <a:xfrm>
            <a:off x="2015437" y="259881"/>
            <a:ext cx="10004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Nam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vắt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xô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sữa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bò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xô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8 </a:t>
            </a:r>
            <a:r>
              <a:rPr lang="en-US" sz="3600" b="1" i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sữa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Nam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vắt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tất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bao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lít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sữa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bò</a:t>
            </a:r>
            <a:r>
              <a:rPr lang="en-US" sz="36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7822C57-4752-9541-E5B3-3A1A021E0C14}"/>
              </a:ext>
            </a:extLst>
          </p:cNvPr>
          <p:cNvSpPr txBox="1"/>
          <p:nvPr/>
        </p:nvSpPr>
        <p:spPr>
          <a:xfrm>
            <a:off x="939758" y="1665961"/>
            <a:ext cx="1803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Tóm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tắt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187688F-9D77-B921-C135-B36AE800423D}"/>
              </a:ext>
            </a:extLst>
          </p:cNvPr>
          <p:cNvSpPr txBox="1"/>
          <p:nvPr/>
        </p:nvSpPr>
        <p:spPr>
          <a:xfrm>
            <a:off x="998565" y="2262559"/>
            <a:ext cx="3797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    1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  8 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sữa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B43906A-7E6C-22ED-C18A-4157BB826558}"/>
              </a:ext>
            </a:extLst>
          </p:cNvPr>
          <p:cNvSpPr txBox="1"/>
          <p:nvPr/>
        </p:nvSpPr>
        <p:spPr>
          <a:xfrm>
            <a:off x="1441450" y="2762850"/>
            <a:ext cx="3797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5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 ... 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sữa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9F91329-84A2-8FA0-68F5-F301119E6460}"/>
              </a:ext>
            </a:extLst>
          </p:cNvPr>
          <p:cNvSpPr txBox="1"/>
          <p:nvPr/>
        </p:nvSpPr>
        <p:spPr>
          <a:xfrm>
            <a:off x="1871635" y="4031053"/>
            <a:ext cx="88455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vắt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sữa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bò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8 x 5 = 40 (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 )</a:t>
            </a: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 40 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sữa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bò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B3E21E0F-ADF2-C720-19F4-A6B371D330C0}"/>
              </a:ext>
            </a:extLst>
          </p:cNvPr>
          <p:cNvCxnSpPr>
            <a:cxnSpLocks/>
          </p:cNvCxnSpPr>
          <p:nvPr/>
        </p:nvCxnSpPr>
        <p:spPr>
          <a:xfrm>
            <a:off x="5951095" y="764498"/>
            <a:ext cx="21735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27137F4F-87AE-D2A1-310A-036FEF1D7200}"/>
              </a:ext>
            </a:extLst>
          </p:cNvPr>
          <p:cNvCxnSpPr>
            <a:cxnSpLocks/>
          </p:cNvCxnSpPr>
          <p:nvPr/>
        </p:nvCxnSpPr>
        <p:spPr>
          <a:xfrm>
            <a:off x="10342474" y="826958"/>
            <a:ext cx="12599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A10BAB69-8FC9-3EDD-DD2F-EF34C5016296}"/>
              </a:ext>
            </a:extLst>
          </p:cNvPr>
          <p:cNvCxnSpPr>
            <a:cxnSpLocks/>
          </p:cNvCxnSpPr>
          <p:nvPr/>
        </p:nvCxnSpPr>
        <p:spPr>
          <a:xfrm>
            <a:off x="7826624" y="1355890"/>
            <a:ext cx="37757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253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017C238-679B-1314-CCB4-9B8E427F7E72}"/>
              </a:ext>
            </a:extLst>
          </p:cNvPr>
          <p:cNvSpPr/>
          <p:nvPr/>
        </p:nvSpPr>
        <p:spPr>
          <a:xfrm>
            <a:off x="172278" y="275473"/>
            <a:ext cx="11847443" cy="63198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xmlns="" id="{A25E3A64-D99C-AAB1-A887-EE5B74DAFE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27716" r="49681" b="28165"/>
          <a:stretch/>
        </p:blipFill>
        <p:spPr>
          <a:xfrm>
            <a:off x="1003299" y="1860151"/>
            <a:ext cx="4851401" cy="2514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CAC857A-5D89-5CFC-118D-3ECE9ECA0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911" y="262679"/>
            <a:ext cx="938126" cy="957535"/>
          </a:xfrm>
          <a:prstGeom prst="ellipse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EECDC7A-1521-A4F1-3998-ECA8C6CAF720}"/>
              </a:ext>
            </a:extLst>
          </p:cNvPr>
          <p:cNvSpPr txBox="1"/>
          <p:nvPr/>
        </p:nvSpPr>
        <p:spPr>
          <a:xfrm>
            <a:off x="1841037" y="268589"/>
            <a:ext cx="9624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Ước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lượng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cân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nặng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phù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xmlns="" id="{D5FBC523-EAB0-9835-E404-57DFA06EEC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59" t="28953" r="6249" b="25269"/>
          <a:stretch/>
        </p:blipFill>
        <p:spPr>
          <a:xfrm>
            <a:off x="6691435" y="1812871"/>
            <a:ext cx="4851401" cy="26091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CA5D443-3090-A770-84BE-68BB31217340}"/>
              </a:ext>
            </a:extLst>
          </p:cNvPr>
          <p:cNvSpPr txBox="1"/>
          <p:nvPr/>
        </p:nvSpPr>
        <p:spPr>
          <a:xfrm>
            <a:off x="1283537" y="1812871"/>
            <a:ext cx="824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05E38A6-48EE-3DB7-9558-BAF8418B013C}"/>
              </a:ext>
            </a:extLst>
          </p:cNvPr>
          <p:cNvSpPr txBox="1"/>
          <p:nvPr/>
        </p:nvSpPr>
        <p:spPr>
          <a:xfrm>
            <a:off x="5924970" y="1765591"/>
            <a:ext cx="824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06247597-DDA9-BAD6-1885-2CD9F036ABFF}"/>
              </a:ext>
            </a:extLst>
          </p:cNvPr>
          <p:cNvSpPr/>
          <p:nvPr/>
        </p:nvSpPr>
        <p:spPr>
          <a:xfrm>
            <a:off x="1009283" y="4683553"/>
            <a:ext cx="1486633" cy="705529"/>
          </a:xfrm>
          <a:prstGeom prst="roundRect">
            <a:avLst>
              <a:gd name="adj" fmla="val 32868"/>
            </a:avLst>
          </a:prstGeom>
          <a:solidFill>
            <a:srgbClr val="FA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100g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655EC890-EA59-83A3-2514-D4BBB55309B2}"/>
              </a:ext>
            </a:extLst>
          </p:cNvPr>
          <p:cNvSpPr/>
          <p:nvPr/>
        </p:nvSpPr>
        <p:spPr>
          <a:xfrm>
            <a:off x="3650883" y="4693506"/>
            <a:ext cx="1486633" cy="705529"/>
          </a:xfrm>
          <a:prstGeom prst="roundRect">
            <a:avLst>
              <a:gd name="adj" fmla="val 32868"/>
            </a:avLst>
          </a:prstGeom>
          <a:solidFill>
            <a:srgbClr val="FA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62DFE434-4B68-8169-9F6B-5CEE34C27430}"/>
              </a:ext>
            </a:extLst>
          </p:cNvPr>
          <p:cNvSpPr/>
          <p:nvPr/>
        </p:nvSpPr>
        <p:spPr>
          <a:xfrm>
            <a:off x="7054484" y="4686852"/>
            <a:ext cx="1486633" cy="705529"/>
          </a:xfrm>
          <a:prstGeom prst="roundRect">
            <a:avLst>
              <a:gd name="adj" fmla="val 32868"/>
            </a:avLst>
          </a:prstGeom>
          <a:solidFill>
            <a:srgbClr val="FA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100g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0D7841BB-12A9-4B81-4BC1-3B2A53DD49C9}"/>
              </a:ext>
            </a:extLst>
          </p:cNvPr>
          <p:cNvSpPr/>
          <p:nvPr/>
        </p:nvSpPr>
        <p:spPr>
          <a:xfrm>
            <a:off x="9696084" y="4683553"/>
            <a:ext cx="1486633" cy="705529"/>
          </a:xfrm>
          <a:prstGeom prst="roundRect">
            <a:avLst>
              <a:gd name="adj" fmla="val 32868"/>
            </a:avLst>
          </a:prstGeom>
          <a:solidFill>
            <a:srgbClr val="FA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EB424E03-76F4-2B68-BACD-88F32234BA6A}"/>
              </a:ext>
            </a:extLst>
          </p:cNvPr>
          <p:cNvSpPr/>
          <p:nvPr/>
        </p:nvSpPr>
        <p:spPr>
          <a:xfrm>
            <a:off x="3657599" y="4693506"/>
            <a:ext cx="1486633" cy="705529"/>
          </a:xfrm>
          <a:prstGeom prst="roundRect">
            <a:avLst>
              <a:gd name="adj" fmla="val 32868"/>
            </a:avLst>
          </a:prstGeom>
          <a:solidFill>
            <a:srgbClr val="FA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800g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7D9B09F9-11CB-DDDC-7BF8-97EBCAA872C2}"/>
              </a:ext>
            </a:extLst>
          </p:cNvPr>
          <p:cNvSpPr/>
          <p:nvPr/>
        </p:nvSpPr>
        <p:spPr>
          <a:xfrm>
            <a:off x="9696083" y="4686851"/>
            <a:ext cx="1486633" cy="705529"/>
          </a:xfrm>
          <a:prstGeom prst="roundRect">
            <a:avLst>
              <a:gd name="adj" fmla="val 32868"/>
            </a:avLst>
          </a:prstGeom>
          <a:solidFill>
            <a:srgbClr val="FAB8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400g</a:t>
            </a:r>
          </a:p>
        </p:txBody>
      </p:sp>
    </p:spTree>
    <p:extLst>
      <p:ext uri="{BB962C8B-B14F-4D97-AF65-F5344CB8AC3E}">
        <p14:creationId xmlns:p14="http://schemas.microsoft.com/office/powerpoint/2010/main" val="93234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C5B2D4E3-ED67-AFE0-5070-F69721607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708" y="2614499"/>
            <a:ext cx="2924583" cy="1629002"/>
          </a:xfrm>
          <a:prstGeom prst="rect">
            <a:avLst/>
          </a:prstGeom>
        </p:spPr>
      </p:pic>
      <p:pic>
        <p:nvPicPr>
          <p:cNvPr id="5" name="Picture 4" descr="A picture containing room&#10;&#10;Description automatically generated">
            <a:extLst>
              <a:ext uri="{FF2B5EF4-FFF2-40B4-BE49-F238E27FC236}">
                <a16:creationId xmlns:a16="http://schemas.microsoft.com/office/drawing/2014/main" xmlns="" id="{6E146344-4F79-4D9A-4EC0-F29CCE7A8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950" y="3172732"/>
            <a:ext cx="1829055" cy="1419423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6B770190-4308-7E22-8C0F-ABDDE22534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313" y="2426779"/>
            <a:ext cx="2181529" cy="2210108"/>
          </a:xfrm>
          <a:prstGeom prst="rect">
            <a:avLst/>
          </a:prstGeom>
        </p:spPr>
      </p:pic>
      <p:pic>
        <p:nvPicPr>
          <p:cNvPr id="9" name="Picture 8" descr="A picture containing text, queen&#10;&#10;Description automatically generated">
            <a:extLst>
              <a:ext uri="{FF2B5EF4-FFF2-40B4-BE49-F238E27FC236}">
                <a16:creationId xmlns:a16="http://schemas.microsoft.com/office/drawing/2014/main" xmlns="" id="{C858D097-F0CE-369F-552B-A65199AB1C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718" y="2875105"/>
            <a:ext cx="1905434" cy="21721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C5D768-1E1A-8AA3-3EB7-CF073DE98A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298" y="2727874"/>
            <a:ext cx="1752845" cy="2095792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EC4343DA-2EE4-91B7-E3ED-458E5E9600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766" y="3114186"/>
            <a:ext cx="1952898" cy="2200582"/>
          </a:xfrm>
          <a:prstGeom prst="rect">
            <a:avLst/>
          </a:prstGeom>
        </p:spPr>
      </p:pic>
      <p:pic>
        <p:nvPicPr>
          <p:cNvPr id="15" name="Picture 14" descr="A picture containing pink, dessert, plastic&#10;&#10;Description automatically generated">
            <a:extLst>
              <a:ext uri="{FF2B5EF4-FFF2-40B4-BE49-F238E27FC236}">
                <a16:creationId xmlns:a16="http://schemas.microsoft.com/office/drawing/2014/main" xmlns="" id="{E84BAE5D-C43B-05EE-B680-87A67AFD5E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928" y="3252763"/>
            <a:ext cx="1238423" cy="14575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7206859-456B-3078-708A-A494321A97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038" y="2406895"/>
            <a:ext cx="2426253" cy="2515173"/>
          </a:xfrm>
          <a:prstGeom prst="rect">
            <a:avLst/>
          </a:prstGeom>
        </p:spPr>
      </p:pic>
      <p:pic>
        <p:nvPicPr>
          <p:cNvPr id="19" name="Picture 18" descr="A picture containing vessel, bottle&#10;&#10;Description automatically generated">
            <a:extLst>
              <a:ext uri="{FF2B5EF4-FFF2-40B4-BE49-F238E27FC236}">
                <a16:creationId xmlns:a16="http://schemas.microsoft.com/office/drawing/2014/main" xmlns="" id="{65D79468-38DC-6645-49AD-0ED47C909B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157" y="2875105"/>
            <a:ext cx="1019317" cy="22863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DA7CD06-D350-4989-6D9A-B6D2ECBF930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522" y="3334009"/>
            <a:ext cx="1080665" cy="1917488"/>
          </a:xfrm>
          <a:prstGeom prst="rect">
            <a:avLst/>
          </a:prstGeom>
        </p:spPr>
      </p:pic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10FC7813-9B90-8DBE-2AB1-667ED56AC3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345" y="2875105"/>
            <a:ext cx="1890975" cy="222916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D81693F2-0353-6FC8-B0AB-55571257F19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947" y="3560679"/>
            <a:ext cx="1695687" cy="1762371"/>
          </a:xfrm>
          <a:prstGeom prst="rect">
            <a:avLst/>
          </a:prstGeom>
        </p:spPr>
      </p:pic>
      <p:pic>
        <p:nvPicPr>
          <p:cNvPr id="33" name="Picture 32" descr="A close-up of a soda can&#10;&#10;Description automatically generated with low confidence">
            <a:extLst>
              <a:ext uri="{FF2B5EF4-FFF2-40B4-BE49-F238E27FC236}">
                <a16:creationId xmlns:a16="http://schemas.microsoft.com/office/drawing/2014/main" xmlns="" id="{1141F3C1-7B22-8F37-27A9-AF72AA9B2A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03" y="2809584"/>
            <a:ext cx="1625970" cy="2489767"/>
          </a:xfrm>
          <a:prstGeom prst="rect">
            <a:avLst/>
          </a:prstGeom>
        </p:spPr>
      </p:pic>
      <p:pic>
        <p:nvPicPr>
          <p:cNvPr id="35" name="Picture 3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66EA0C8E-EFEC-DD08-B9FA-A4218450626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527" y="2875105"/>
            <a:ext cx="2181529" cy="20481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99223C1-0555-31F7-C1DA-10469C333E5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527" y="3702295"/>
            <a:ext cx="1220029" cy="1549202"/>
          </a:xfrm>
          <a:prstGeom prst="rect">
            <a:avLst/>
          </a:prstGeom>
        </p:spPr>
      </p:pic>
      <p:pic>
        <p:nvPicPr>
          <p:cNvPr id="37" name="Picture 36" descr="A cake with hearts on it&#10;&#10;Description automatically generated with low confidence">
            <a:extLst>
              <a:ext uri="{FF2B5EF4-FFF2-40B4-BE49-F238E27FC236}">
                <a16:creationId xmlns:a16="http://schemas.microsoft.com/office/drawing/2014/main" xmlns="" id="{D8D658F2-D983-746D-1E71-42E1882B626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923" y="3755970"/>
            <a:ext cx="1829055" cy="137179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EA558D9-63E3-A495-3644-A50C344AFAAC}"/>
              </a:ext>
            </a:extLst>
          </p:cNvPr>
          <p:cNvSpPr txBox="1"/>
          <p:nvPr/>
        </p:nvSpPr>
        <p:spPr>
          <a:xfrm>
            <a:off x="2664720" y="699629"/>
            <a:ext cx="71066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ln w="3810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8800" dirty="0">
                <a:ln w="3810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ln w="3810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8800" dirty="0">
              <a:ln w="38100">
                <a:solidFill>
                  <a:schemeClr val="accent6">
                    <a:lumMod val="50000"/>
                  </a:schemeClr>
                </a:solidFill>
              </a:ln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53DE1190-996B-CD0F-715F-34100A7AE8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337" y="822347"/>
            <a:ext cx="3510549" cy="622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2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7698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589A18A9-225B-5624-96BE-153F1D54F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89" b="94444" l="9947" r="89876">
                        <a14:foregroundMark x1="45293" y1="9333" x2="45293" y2="9333"/>
                        <a14:foregroundMark x1="65187" y1="17778" x2="69627" y2="25333"/>
                        <a14:foregroundMark x1="65897" y1="12667" x2="75844" y2="24222"/>
                        <a14:foregroundMark x1="75844" y1="24222" x2="75844" y2="24222"/>
                        <a14:foregroundMark x1="75311" y1="18222" x2="79574" y2="28444"/>
                        <a14:foregroundMark x1="79574" y1="28444" x2="81528" y2="39556"/>
                        <a14:foregroundMark x1="63943" y1="28000" x2="71758" y2="41111"/>
                        <a14:foregroundMark x1="41741" y1="74000" x2="58792" y2="66667"/>
                        <a14:foregroundMark x1="46004" y1="82889" x2="63410" y2="71333"/>
                        <a14:foregroundMark x1="64121" y1="74000" x2="68739" y2="82000"/>
                        <a14:foregroundMark x1="50444" y1="91111" x2="69805" y2="92667"/>
                        <a14:foregroundMark x1="69805" y1="92667" x2="69805" y2="92000"/>
                        <a14:foregroundMark x1="63233" y1="9778" x2="63233" y2="9778"/>
                        <a14:foregroundMark x1="18650" y1="91778" x2="26821" y2="91556"/>
                        <a14:foregroundMark x1="25400" y1="94222" x2="31261" y2="94444"/>
                        <a14:foregroundMark x1="39254" y1="94444" x2="39254" y2="94444"/>
                        <a14:backgroundMark x1="27176" y1="40000" x2="41741" y2="9778"/>
                        <a14:backgroundMark x1="45293" y1="8889" x2="45293" y2="8889"/>
                        <a14:backgroundMark x1="77975" y1="71111" x2="77975" y2="71111"/>
                        <a14:backgroundMark x1="70870" y1="68000" x2="70870" y2="68000"/>
                        <a14:backgroundMark x1="47425" y1="57333" x2="47425" y2="57333"/>
                        <a14:backgroundMark x1="49556" y1="63333" x2="49556" y2="6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13" y="1220035"/>
            <a:ext cx="7431087" cy="593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3BDDF136-3C29-8582-4115-C78AF2DB5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90000" l="9947" r="89876">
                        <a14:foregroundMark x1="29130" y1="69333" x2="29307" y2="71111"/>
                        <a14:foregroundMark x1="25577" y1="79556" x2="25755" y2="80889"/>
                        <a14:foregroundMark x1="46181" y1="88000" x2="46181" y2="88000"/>
                        <a14:foregroundMark x1="53286" y1="7111" x2="53286" y2="7111"/>
                        <a14:backgroundMark x1="31972" y1="22667" x2="28952" y2="26000"/>
                        <a14:backgroundMark x1="71936" y1="66000" x2="71936" y2="6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25843" y="1998643"/>
            <a:ext cx="6553786" cy="523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19B9ED3-A9A8-331F-5700-4EF89A5A1ED9}"/>
              </a:ext>
            </a:extLst>
          </p:cNvPr>
          <p:cNvSpPr txBox="1"/>
          <p:nvPr/>
        </p:nvSpPr>
        <p:spPr>
          <a:xfrm>
            <a:off x="3803650" y="825500"/>
            <a:ext cx="4584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n w="76200">
                  <a:solidFill>
                    <a:schemeClr val="tx1"/>
                  </a:solidFill>
                </a:ln>
                <a:solidFill>
                  <a:srgbClr val="E78A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8000" dirty="0">
                <a:ln w="76200">
                  <a:solidFill>
                    <a:schemeClr val="tx1"/>
                  </a:solidFill>
                </a:ln>
                <a:solidFill>
                  <a:srgbClr val="B99F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8000" dirty="0">
                <a:ln w="76200">
                  <a:solidFill>
                    <a:schemeClr val="tx1"/>
                  </a:solidFill>
                </a:ln>
                <a:solidFill>
                  <a:srgbClr val="EB44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8000" dirty="0">
                <a:ln w="76200">
                  <a:solidFill>
                    <a:schemeClr val="tx1"/>
                  </a:solidFill>
                </a:ln>
                <a:solidFill>
                  <a:srgbClr val="EBDC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8000" dirty="0">
                <a:ln w="76200">
                  <a:solidFill>
                    <a:schemeClr val="tx1"/>
                  </a:solidFill>
                </a:ln>
                <a:solidFill>
                  <a:srgbClr val="E78A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>
                <a:ln w="76200">
                  <a:solidFill>
                    <a:schemeClr val="tx1"/>
                  </a:solidFill>
                </a:ln>
                <a:solidFill>
                  <a:srgbClr val="EC8C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C53C353-5A0D-98FB-5250-26B184020C60}"/>
              </a:ext>
            </a:extLst>
          </p:cNvPr>
          <p:cNvSpPr txBox="1"/>
          <p:nvPr/>
        </p:nvSpPr>
        <p:spPr>
          <a:xfrm>
            <a:off x="2051050" y="2367171"/>
            <a:ext cx="80899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ln w="19050">
                  <a:solidFill>
                    <a:schemeClr val="tx1"/>
                  </a:solidFill>
                </a:ln>
                <a:solidFill>
                  <a:srgbClr val="E78A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600" dirty="0">
                <a:ln w="19050">
                  <a:solidFill>
                    <a:schemeClr val="tx1"/>
                  </a:solidFill>
                </a:ln>
                <a:solidFill>
                  <a:srgbClr val="E78A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19050">
                  <a:solidFill>
                    <a:schemeClr val="tx1"/>
                  </a:solidFill>
                </a:ln>
                <a:solidFill>
                  <a:srgbClr val="E78A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6600" dirty="0">
                <a:ln w="19050">
                  <a:solidFill>
                    <a:schemeClr val="tx1"/>
                  </a:solidFill>
                </a:ln>
                <a:solidFill>
                  <a:srgbClr val="E78A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19050">
                  <a:solidFill>
                    <a:schemeClr val="tx1"/>
                  </a:solidFill>
                </a:ln>
                <a:solidFill>
                  <a:srgbClr val="E78A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600" dirty="0">
                <a:ln w="19050">
                  <a:solidFill>
                    <a:schemeClr val="tx1"/>
                  </a:solidFill>
                </a:ln>
                <a:solidFill>
                  <a:srgbClr val="E78A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19050">
                  <a:solidFill>
                    <a:schemeClr val="tx1"/>
                  </a:solidFill>
                </a:ln>
                <a:solidFill>
                  <a:srgbClr val="E78A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600" dirty="0">
                <a:ln w="19050">
                  <a:solidFill>
                    <a:schemeClr val="tx1"/>
                  </a:solidFill>
                </a:ln>
                <a:solidFill>
                  <a:srgbClr val="E78A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19050">
                  <a:solidFill>
                    <a:schemeClr val="tx1"/>
                  </a:solidFill>
                </a:ln>
                <a:solidFill>
                  <a:srgbClr val="E78A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sz="6600" dirty="0">
              <a:ln w="19050">
                <a:solidFill>
                  <a:schemeClr val="tx1"/>
                </a:solidFill>
              </a:ln>
              <a:solidFill>
                <a:srgbClr val="E78A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dirty="0" err="1">
                <a:ln w="19050">
                  <a:solidFill>
                    <a:schemeClr val="tx1"/>
                  </a:solidFill>
                </a:ln>
                <a:solidFill>
                  <a:srgbClr val="E78A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6600" dirty="0">
                <a:ln w="19050">
                  <a:solidFill>
                    <a:schemeClr val="tx1"/>
                  </a:solidFill>
                </a:ln>
                <a:solidFill>
                  <a:srgbClr val="E78A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19050">
                  <a:solidFill>
                    <a:schemeClr val="tx1"/>
                  </a:solidFill>
                </a:ln>
                <a:solidFill>
                  <a:srgbClr val="E78A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6600" dirty="0">
              <a:ln w="19050">
                <a:solidFill>
                  <a:schemeClr val="tx1"/>
                </a:solidFill>
              </a:ln>
              <a:solidFill>
                <a:srgbClr val="E78A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78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2B3F522E-2BEA-15CA-3C07-CFF1CB0AF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8759" y1="52328" x2="48759" y2="52328"/>
                        <a14:foregroundMark x1="53369" y1="89800" x2="53369" y2="89800"/>
                        <a14:foregroundMark x1="21099" y1="59645" x2="21099" y2="59645"/>
                        <a14:foregroundMark x1="21277" y1="60089" x2="20745" y2="58758"/>
                        <a14:foregroundMark x1="20390" y1="59645" x2="22163" y2="59645"/>
                        <a14:foregroundMark x1="22163" y1="65854" x2="22518" y2="68071"/>
                        <a14:foregroundMark x1="21277" y1="66741" x2="23404" y2="66741"/>
                        <a14:foregroundMark x1="18440" y1="63193" x2="18440" y2="64967"/>
                        <a14:foregroundMark x1="18262" y1="64080" x2="19858" y2="64080"/>
                        <a14:foregroundMark x1="76596" y1="25721" x2="76773" y2="30820"/>
                        <a14:foregroundMark x1="73582" y1="25055" x2="79610" y2="25277"/>
                        <a14:foregroundMark x1="73227" y1="14634" x2="74291" y2="14856"/>
                        <a14:foregroundMark x1="68262" y1="20621" x2="69504" y2="19512"/>
                        <a14:foregroundMark x1="71809" y1="15521" x2="73227" y2="16630"/>
                        <a14:foregroundMark x1="68085" y1="19734" x2="68085" y2="19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75" y="2368820"/>
            <a:ext cx="5238750" cy="418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xmlns="" id="{CFE8E975-267B-A91E-25DF-3AC3E134E3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327" y="-681423"/>
            <a:ext cx="7539423" cy="75394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A0F0A56-8004-431E-DE35-EB3C617B24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05206" y="925559"/>
            <a:ext cx="1409818" cy="1298934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675BF864-7BE4-4174-EFB3-29336D4C48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21900">
            <a:off x="1172496" y="-43046"/>
            <a:ext cx="1321056" cy="20814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A118B03-19E1-4A61-9259-0C74CE7DFB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401" y="1763706"/>
            <a:ext cx="1000244" cy="9215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0A2DE0D-07BF-F8E8-B1CD-1A772103084B}"/>
              </a:ext>
            </a:extLst>
          </p:cNvPr>
          <p:cNvSpPr txBox="1"/>
          <p:nvPr/>
        </p:nvSpPr>
        <p:spPr>
          <a:xfrm>
            <a:off x="5456838" y="3657600"/>
            <a:ext cx="497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7200" b="1" dirty="0" err="1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7200" b="1" dirty="0" err="1">
                <a:ln w="19050">
                  <a:solidFill>
                    <a:schemeClr val="tx1"/>
                  </a:solidFill>
                </a:ln>
                <a:solidFill>
                  <a:srgbClr val="FAB8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72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7200" b="1" dirty="0">
                <a:ln w="19050"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7200" b="1" dirty="0" err="1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en-US" sz="7200" b="1" dirty="0" err="1">
                <a:ln w="19050">
                  <a:solidFill>
                    <a:schemeClr val="tx1"/>
                  </a:solidFill>
                </a:ln>
                <a:solidFill>
                  <a:srgbClr val="FAB8D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7200" b="1" dirty="0" err="1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sz="7200" b="1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289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81311C-019F-4B62-8719-74E090274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5" b="1388"/>
          <a:stretch/>
        </p:blipFill>
        <p:spPr>
          <a:xfrm>
            <a:off x="0" y="0"/>
            <a:ext cx="12218831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3A62D50-55B5-35A1-1770-D60464A5E8D6}"/>
              </a:ext>
            </a:extLst>
          </p:cNvPr>
          <p:cNvSpPr/>
          <p:nvPr/>
        </p:nvSpPr>
        <p:spPr>
          <a:xfrm>
            <a:off x="3149600" y="1638300"/>
            <a:ext cx="6197600" cy="23495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i="1" dirty="0" err="1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6600" b="1" i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6600" b="1" i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600" b="1" i="1" dirty="0" err="1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6600" b="1" i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endParaRPr lang="en-US" sz="6600" b="1" i="1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119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1DF01FF-BA13-428A-A27E-18CF44C2D5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4" r="1924"/>
          <a:stretch/>
        </p:blipFill>
        <p:spPr>
          <a:xfrm>
            <a:off x="0" y="-9525"/>
            <a:ext cx="12192000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095A56B-FFFE-4D97-9F6A-1ED1BB681D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" t="7664" r="11497" b="8029"/>
          <a:stretch/>
        </p:blipFill>
        <p:spPr>
          <a:xfrm>
            <a:off x="8249907" y="2266949"/>
            <a:ext cx="4021323" cy="3952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4CE2F19-6DD4-44A7-B76A-EF33249C8E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598" y="3877036"/>
            <a:ext cx="3048000" cy="304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0E90BCA-E70E-42A8-8F63-07AA3F92B5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27777" r="14584" b="17501"/>
          <a:stretch/>
        </p:blipFill>
        <p:spPr>
          <a:xfrm>
            <a:off x="4476751" y="3648438"/>
            <a:ext cx="4332183" cy="304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0BB24BF-4278-459B-87A7-8BE1003EC60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26111" r="6805" b="20139"/>
          <a:stretch/>
        </p:blipFill>
        <p:spPr>
          <a:xfrm>
            <a:off x="2952751" y="2266949"/>
            <a:ext cx="3351171" cy="2267313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xmlns="" id="{81286E21-83D2-4749-9DB9-F0588D5F3CD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7" t="8610" r="27501" b="8055"/>
          <a:stretch/>
        </p:blipFill>
        <p:spPr>
          <a:xfrm>
            <a:off x="30026" y="857250"/>
            <a:ext cx="2710683" cy="4325557"/>
          </a:xfrm>
          <a:prstGeom prst="rect">
            <a:avLst/>
          </a:prstGeom>
        </p:spPr>
      </p:pic>
      <p:pic>
        <p:nvPicPr>
          <p:cNvPr id="10" name="Picture 9">
            <a:hlinkClick r:id="rId11" action="ppaction://hlinksldjump"/>
            <a:extLst>
              <a:ext uri="{FF2B5EF4-FFF2-40B4-BE49-F238E27FC236}">
                <a16:creationId xmlns:a16="http://schemas.microsoft.com/office/drawing/2014/main" xmlns="" id="{DB6EDCD6-3A8D-4925-82BE-0AF20ED4FC0F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4596" y="382915"/>
            <a:ext cx="706920" cy="829826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xmlns="" id="{ACA46F40-FFA3-40FC-99CB-144B255974CE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89080" y="105597"/>
            <a:ext cx="706920" cy="829826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  <a:extLst>
              <a:ext uri="{FF2B5EF4-FFF2-40B4-BE49-F238E27FC236}">
                <a16:creationId xmlns:a16="http://schemas.microsoft.com/office/drawing/2014/main" xmlns="" id="{CD2FC6C2-839C-4BE6-AEC3-D875C2D4629A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68045" y="108967"/>
            <a:ext cx="706920" cy="829826"/>
          </a:xfrm>
          <a:prstGeom prst="rect">
            <a:avLst/>
          </a:prstGeom>
        </p:spPr>
      </p:pic>
      <p:pic>
        <p:nvPicPr>
          <p:cNvPr id="18" name="Picture 17">
            <a:hlinkClick r:id="rId17" action="ppaction://hlinksldjump"/>
            <a:extLst>
              <a:ext uri="{FF2B5EF4-FFF2-40B4-BE49-F238E27FC236}">
                <a16:creationId xmlns:a16="http://schemas.microsoft.com/office/drawing/2014/main" xmlns="" id="{6090382F-74CE-42A6-B7CB-CE2ACF5B4EC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166" y="259585"/>
            <a:ext cx="728340" cy="85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82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54B1CC-4899-4F5E-9D47-178D1A4660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2"/>
          <a:stretch/>
        </p:blipFill>
        <p:spPr>
          <a:xfrm>
            <a:off x="0" y="0"/>
            <a:ext cx="12207673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8842F44-70D7-4DC1-9566-A25FED34F3C2}"/>
              </a:ext>
            </a:extLst>
          </p:cNvPr>
          <p:cNvSpPr txBox="1"/>
          <p:nvPr/>
        </p:nvSpPr>
        <p:spPr>
          <a:xfrm>
            <a:off x="5366103" y="1530258"/>
            <a:ext cx="4958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x 6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05F96C6-0702-4FE9-B508-311FCEC18177}"/>
              </a:ext>
            </a:extLst>
          </p:cNvPr>
          <p:cNvSpPr txBox="1"/>
          <p:nvPr/>
        </p:nvSpPr>
        <p:spPr>
          <a:xfrm>
            <a:off x="5714334" y="3429000"/>
            <a:ext cx="3754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x 6 = 36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xmlns="" id="{19980DBD-F18C-485A-9302-847BF81CBE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1150277">
            <a:off x="4054954" y="3749936"/>
            <a:ext cx="1358965" cy="236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2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54B1CC-4899-4F5E-9D47-178D1A4660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2"/>
          <a:stretch/>
        </p:blipFill>
        <p:spPr>
          <a:xfrm>
            <a:off x="0" y="0"/>
            <a:ext cx="12207673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8842F44-70D7-4DC1-9566-A25FED34F3C2}"/>
              </a:ext>
            </a:extLst>
          </p:cNvPr>
          <p:cNvSpPr txBox="1"/>
          <p:nvPr/>
        </p:nvSpPr>
        <p:spPr>
          <a:xfrm>
            <a:off x="5579150" y="1550223"/>
            <a:ext cx="49589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05F96C6-0702-4FE9-B508-311FCEC18177}"/>
              </a:ext>
            </a:extLst>
          </p:cNvPr>
          <p:cNvSpPr txBox="1"/>
          <p:nvPr/>
        </p:nvSpPr>
        <p:spPr>
          <a:xfrm>
            <a:off x="5579150" y="4234114"/>
            <a:ext cx="43069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xmlns="" id="{19980DBD-F18C-485A-9302-847BF81CBE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1150277">
            <a:off x="4054954" y="3749936"/>
            <a:ext cx="1358965" cy="2368620"/>
          </a:xfrm>
          <a:prstGeom prst="rect">
            <a:avLst/>
          </a:prstGeom>
        </p:spPr>
      </p:pic>
      <p:pic>
        <p:nvPicPr>
          <p:cNvPr id="2" name="Picture 1" descr="A picture containing calendar&#10;&#10;Description automatically generated">
            <a:extLst>
              <a:ext uri="{FF2B5EF4-FFF2-40B4-BE49-F238E27FC236}">
                <a16:creationId xmlns:a16="http://schemas.microsoft.com/office/drawing/2014/main" xmlns="" id="{9C708384-7801-C4B4-493C-F657AFE662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6" t="46535" r="64597" b="31943"/>
          <a:stretch/>
        </p:blipFill>
        <p:spPr>
          <a:xfrm>
            <a:off x="7792278" y="2623885"/>
            <a:ext cx="1325217" cy="1610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259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54B1CC-4899-4F5E-9D47-178D1A4660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2"/>
          <a:stretch/>
        </p:blipFill>
        <p:spPr>
          <a:xfrm>
            <a:off x="0" y="0"/>
            <a:ext cx="12207673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8842F44-70D7-4DC1-9566-A25FED34F3C2}"/>
              </a:ext>
            </a:extLst>
          </p:cNvPr>
          <p:cNvSpPr txBox="1"/>
          <p:nvPr/>
        </p:nvSpPr>
        <p:spPr>
          <a:xfrm>
            <a:off x="5501606" y="1539868"/>
            <a:ext cx="49589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3.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(+, -, x, :)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5          0 = 0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05F96C6-0702-4FE9-B508-311FCEC18177}"/>
              </a:ext>
            </a:extLst>
          </p:cNvPr>
          <p:cNvSpPr txBox="1"/>
          <p:nvPr/>
        </p:nvSpPr>
        <p:spPr>
          <a:xfrm>
            <a:off x="6103836" y="3770641"/>
            <a:ext cx="3754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xmlns="" id="{19980DBD-F18C-485A-9302-847BF81CBE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1150277">
            <a:off x="4054954" y="3749936"/>
            <a:ext cx="1358965" cy="236862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09495219-E42F-35C2-5978-27BAA9E5DC44}"/>
              </a:ext>
            </a:extLst>
          </p:cNvPr>
          <p:cNvSpPr/>
          <p:nvPr/>
        </p:nvSpPr>
        <p:spPr>
          <a:xfrm>
            <a:off x="6703440" y="2038663"/>
            <a:ext cx="696948" cy="562238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D9DB3945-DAB1-105D-585E-F159E2F61FAA}"/>
              </a:ext>
            </a:extLst>
          </p:cNvPr>
          <p:cNvSpPr/>
          <p:nvPr/>
        </p:nvSpPr>
        <p:spPr>
          <a:xfrm>
            <a:off x="7632631" y="3856779"/>
            <a:ext cx="696948" cy="463826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45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54B1CC-4899-4F5E-9D47-178D1A4660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2"/>
          <a:stretch/>
        </p:blipFill>
        <p:spPr>
          <a:xfrm>
            <a:off x="0" y="0"/>
            <a:ext cx="12207673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8842F44-70D7-4DC1-9566-A25FED34F3C2}"/>
              </a:ext>
            </a:extLst>
          </p:cNvPr>
          <p:cNvSpPr txBox="1"/>
          <p:nvPr/>
        </p:nvSpPr>
        <p:spPr>
          <a:xfrm>
            <a:off x="5584933" y="1609316"/>
            <a:ext cx="53018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4. </a:t>
            </a:r>
            <a:r>
              <a:rPr lang="pt-BR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một đàn bò, người ta đếm được 40 cái chân bò. Vậy có bao nhiêu con bò? 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05F96C6-0702-4FE9-B508-311FCEC18177}"/>
              </a:ext>
            </a:extLst>
          </p:cNvPr>
          <p:cNvSpPr txBox="1"/>
          <p:nvPr/>
        </p:nvSpPr>
        <p:spPr>
          <a:xfrm>
            <a:off x="6103836" y="3770641"/>
            <a:ext cx="3754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10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bò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xmlns="" id="{19980DBD-F18C-485A-9302-847BF81CBE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1150277">
            <a:off x="4054954" y="3749936"/>
            <a:ext cx="1358965" cy="236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6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278</Words>
  <Application>Microsoft Office PowerPoint</Application>
  <PresentationFormat>Widescreen</PresentationFormat>
  <Paragraphs>58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AvantGarde</vt:lpstr>
      <vt:lpstr>Calibri</vt:lpstr>
      <vt:lpstr>Calibri Light</vt:lpstr>
      <vt:lpstr>Franklin Gothic Medium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Admin</cp:lastModifiedBy>
  <cp:revision>11</cp:revision>
  <dcterms:created xsi:type="dcterms:W3CDTF">2022-11-05T02:28:47Z</dcterms:created>
  <dcterms:modified xsi:type="dcterms:W3CDTF">2022-11-05T09:15:36Z</dcterms:modified>
</cp:coreProperties>
</file>