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63" r:id="rId5"/>
    <p:sldId id="2007577170" r:id="rId6"/>
    <p:sldId id="2007577171" r:id="rId7"/>
    <p:sldId id="2007577172" r:id="rId8"/>
    <p:sldId id="259" r:id="rId9"/>
    <p:sldId id="260" r:id="rId10"/>
    <p:sldId id="2007577176" r:id="rId11"/>
    <p:sldId id="2007577173" r:id="rId12"/>
    <p:sldId id="2007577181" r:id="rId13"/>
    <p:sldId id="2007577174" r:id="rId14"/>
    <p:sldId id="2007577177" r:id="rId15"/>
    <p:sldId id="2007577182" r:id="rId16"/>
    <p:sldId id="2007577184" r:id="rId17"/>
    <p:sldId id="2007577183" r:id="rId18"/>
    <p:sldId id="2007577185" r:id="rId19"/>
    <p:sldId id="2007577175" r:id="rId20"/>
    <p:sldId id="200757716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2"/>
    <a:srgbClr val="FF99FF"/>
    <a:srgbClr val="C18144"/>
    <a:srgbClr val="FBF9F9"/>
    <a:srgbClr val="FF8D35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84804" autoAdjust="0"/>
  </p:normalViewPr>
  <p:slideViewPr>
    <p:cSldViewPr snapToGrid="0">
      <p:cViewPr varScale="1">
        <p:scale>
          <a:sx n="61" d="100"/>
          <a:sy n="61" d="100"/>
        </p:scale>
        <p:origin x="1242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Thầy cô bấm vào số để hiện câu hỏi. Bấm vào hình đầu thú để hiện các con vật.</a:t>
            </a:r>
          </a:p>
          <a:p>
            <a:r>
              <a:rPr lang="en-US" sz="1800"/>
              <a:t>Khi chiến thắng thầy cô bấm chuột vào màn hình để chiến thắng </a:t>
            </a:r>
          </a:p>
          <a:p>
            <a:r>
              <a:rPr lang="en-US" sz="1800"/>
              <a:t>Bấm chuột vào chữ win để chuyển hoạt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4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1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6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C4580556-2580-41CD-8390-19F2F372A431}"/>
              </a:ext>
            </a:extLst>
          </p:cNvPr>
          <p:cNvGrpSpPr/>
          <p:nvPr userDrawn="1"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8" name="图形 4">
              <a:extLst>
                <a:ext uri="{FF2B5EF4-FFF2-40B4-BE49-F238E27FC236}">
                  <a16:creationId xmlns:a16="http://schemas.microsoft.com/office/drawing/2014/main" id="{45F85D34-168D-2CB9-EB68-CD0582E4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9" name="图形 5">
              <a:extLst>
                <a:ext uri="{FF2B5EF4-FFF2-40B4-BE49-F238E27FC236}">
                  <a16:creationId xmlns:a16="http://schemas.microsoft.com/office/drawing/2014/main" id="{EF893189-AF6F-5509-667C-05E04898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id="{1FD3825A-5A02-0C11-DC22-7A3FE40F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图形 11">
            <a:extLst>
              <a:ext uri="{FF2B5EF4-FFF2-40B4-BE49-F238E27FC236}">
                <a16:creationId xmlns:a16="http://schemas.microsoft.com/office/drawing/2014/main" id="{DE52FD0D-594A-DCEE-3520-BEDBBC2D15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2" name="图形 14">
            <a:extLst>
              <a:ext uri="{FF2B5EF4-FFF2-40B4-BE49-F238E27FC236}">
                <a16:creationId xmlns:a16="http://schemas.microsoft.com/office/drawing/2014/main" id="{B8733496-E893-DF77-276B-1D66955573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3" name="图形 16">
            <a:extLst>
              <a:ext uri="{FF2B5EF4-FFF2-40B4-BE49-F238E27FC236}">
                <a16:creationId xmlns:a16="http://schemas.microsoft.com/office/drawing/2014/main" id="{39A933D3-96B3-8CBF-0839-6939E896CA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9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6.wdp"/><Relationship Id="rId18" Type="http://schemas.openxmlformats.org/officeDocument/2006/relationships/image" Target="../media/image40.png"/><Relationship Id="rId26" Type="http://schemas.microsoft.com/office/2007/relationships/hdphoto" Target="../media/hdphoto12.wdp"/><Relationship Id="rId39" Type="http://schemas.openxmlformats.org/officeDocument/2006/relationships/image" Target="../media/image49.pn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34" Type="http://schemas.microsoft.com/office/2007/relationships/hdphoto" Target="../media/hdphoto15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17" Type="http://schemas.microsoft.com/office/2007/relationships/hdphoto" Target="../media/hdphoto8.wdp"/><Relationship Id="rId25" Type="http://schemas.openxmlformats.org/officeDocument/2006/relationships/image" Target="../media/image44.png"/><Relationship Id="rId33" Type="http://schemas.openxmlformats.org/officeDocument/2006/relationships/image" Target="../media/image47.png"/><Relationship Id="rId38" Type="http://schemas.openxmlformats.org/officeDocument/2006/relationships/slide" Target="slide8.xml"/><Relationship Id="rId46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slide" Target="slide5.xml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openxmlformats.org/officeDocument/2006/relationships/slide" Target="slide6.xml"/><Relationship Id="rId37" Type="http://schemas.microsoft.com/office/2007/relationships/hdphoto" Target="../media/hdphoto16.wdp"/><Relationship Id="rId40" Type="http://schemas.microsoft.com/office/2007/relationships/hdphoto" Target="../media/hdphoto17.wdp"/><Relationship Id="rId45" Type="http://schemas.openxmlformats.org/officeDocument/2006/relationships/image" Target="../media/image52.gif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43.png"/><Relationship Id="rId28" Type="http://schemas.microsoft.com/office/2007/relationships/hdphoto" Target="../media/hdphoto13.wdp"/><Relationship Id="rId36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microsoft.com/office/2007/relationships/hdphoto" Target="../media/hdphoto9.wdp"/><Relationship Id="rId31" Type="http://schemas.microsoft.com/office/2007/relationships/hdphoto" Target="../media/hdphoto14.wdp"/><Relationship Id="rId44" Type="http://schemas.microsoft.com/office/2007/relationships/hdphoto" Target="../media/hdphoto19.wdp"/><Relationship Id="rId4" Type="http://schemas.openxmlformats.org/officeDocument/2006/relationships/image" Target="../media/image33.png"/><Relationship Id="rId9" Type="http://schemas.microsoft.com/office/2007/relationships/hdphoto" Target="../media/hdphoto4.wdp"/><Relationship Id="rId14" Type="http://schemas.openxmlformats.org/officeDocument/2006/relationships/image" Target="../media/image38.png"/><Relationship Id="rId22" Type="http://schemas.microsoft.com/office/2007/relationships/hdphoto" Target="../media/hdphoto10.wdp"/><Relationship Id="rId27" Type="http://schemas.openxmlformats.org/officeDocument/2006/relationships/image" Target="../media/image45.png"/><Relationship Id="rId30" Type="http://schemas.openxmlformats.org/officeDocument/2006/relationships/image" Target="../media/image46.png"/><Relationship Id="rId35" Type="http://schemas.openxmlformats.org/officeDocument/2006/relationships/slide" Target="slide7.xml"/><Relationship Id="rId4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1064001" y="3257543"/>
            <a:ext cx="10172460" cy="50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0B030-09E5-8962-0C6D-7E6409EE291B}"/>
              </a:ext>
            </a:extLst>
          </p:cNvPr>
          <p:cNvGrpSpPr/>
          <p:nvPr/>
        </p:nvGrpSpPr>
        <p:grpSpPr>
          <a:xfrm>
            <a:off x="1166304" y="1051963"/>
            <a:ext cx="9580538" cy="1336156"/>
            <a:chOff x="1882170" y="2089232"/>
            <a:chExt cx="9580538" cy="1336156"/>
          </a:xfrm>
        </p:grpSpPr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1882170" y="2099825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>
                  <a:ln w="22860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TOÁN 3</a:t>
              </a:r>
              <a:endParaRPr lang="zh-CN" altLang="en-US" sz="8800" b="1" dirty="0">
                <a:ln w="22860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B53DF98-5FF9-041F-8E68-EE0C04A0EF55}"/>
                </a:ext>
              </a:extLst>
            </p:cNvPr>
            <p:cNvSpPr txBox="1">
              <a:spLocks/>
            </p:cNvSpPr>
            <p:nvPr/>
          </p:nvSpPr>
          <p:spPr>
            <a:xfrm>
              <a:off x="1893698" y="2089232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O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99FF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Á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N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086062" y="1673147"/>
            <a:ext cx="6350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8800" b="1" dirty="0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endParaRPr lang="zh-CN" altLang="en-US" sz="8800" b="1" dirty="0">
              <a:ln>
                <a:solidFill>
                  <a:sysClr val="windowText" lastClr="000000"/>
                </a:solidFill>
              </a:ln>
              <a:solidFill>
                <a:srgbClr val="C1814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0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ECABB0-2C49-2757-7002-06526E65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48841"/>
              </p:ext>
            </p:extLst>
          </p:nvPr>
        </p:nvGraphicFramePr>
        <p:xfrm>
          <a:off x="714829" y="882952"/>
          <a:ext cx="2641599" cy="25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303969123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1614491574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4209467441"/>
                    </a:ext>
                  </a:extLst>
                </a:gridCol>
              </a:tblGrid>
              <a:tr h="2546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572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3B2C52-ECEA-44F1-90BB-88FD0B711785}"/>
              </a:ext>
            </a:extLst>
          </p:cNvPr>
          <p:cNvSpPr/>
          <p:nvPr/>
        </p:nvSpPr>
        <p:spPr>
          <a:xfrm>
            <a:off x="714829" y="870252"/>
            <a:ext cx="844561" cy="2546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18A895-7161-C777-00A2-346525370B3E}"/>
              </a:ext>
            </a:extLst>
          </p:cNvPr>
          <p:cNvGrpSpPr/>
          <p:nvPr/>
        </p:nvGrpSpPr>
        <p:grpSpPr>
          <a:xfrm>
            <a:off x="847725" y="3487555"/>
            <a:ext cx="1814301" cy="1259141"/>
            <a:chOff x="605049" y="3326900"/>
            <a:chExt cx="1814301" cy="12591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41F7A2-AB4F-6478-BC14-02852E481631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E432C4-5076-74BC-CFF7-EEE15F70F7DC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306ADC-05A5-061B-A137-64DAC9E7C4AE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9BD48F-B86A-9698-1ACA-64D000F0A941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0276DCE-032E-B7A3-E3D8-98B1EBBB7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5B81BB-8BB5-3682-794E-734F4F4A3FA1}"/>
              </a:ext>
            </a:extLst>
          </p:cNvPr>
          <p:cNvSpPr txBox="1"/>
          <p:nvPr/>
        </p:nvSpPr>
        <p:spPr>
          <a:xfrm>
            <a:off x="425669" y="4713176"/>
            <a:ext cx="3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E40581-8E34-0B12-7A17-A2B87B180649}"/>
              </a:ext>
            </a:extLst>
          </p:cNvPr>
          <p:cNvGrpSpPr/>
          <p:nvPr/>
        </p:nvGrpSpPr>
        <p:grpSpPr>
          <a:xfrm>
            <a:off x="5003769" y="3487555"/>
            <a:ext cx="1814301" cy="1259141"/>
            <a:chOff x="605049" y="3326900"/>
            <a:chExt cx="1814301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8EAC90-4835-C457-E69C-F93F2D25B152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7BC72-AE47-0C53-F5C3-A6B859A112D2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0937A6-CC31-8521-217B-542A93D34513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AC81F7-4505-17BB-FE53-408A0F47FC00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D39AB2-1DB4-6B9B-BFCC-2AAE2F991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6A1B42-D4A1-4B4B-0C2F-87324B2673DA}"/>
              </a:ext>
            </a:extLst>
          </p:cNvPr>
          <p:cNvSpPr txBox="1"/>
          <p:nvPr/>
        </p:nvSpPr>
        <p:spPr>
          <a:xfrm>
            <a:off x="4235830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năm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55ADCF-FD94-2B04-5C5A-3BDCA20C586F}"/>
              </a:ext>
            </a:extLst>
          </p:cNvPr>
          <p:cNvGrpSpPr/>
          <p:nvPr/>
        </p:nvGrpSpPr>
        <p:grpSpPr>
          <a:xfrm>
            <a:off x="8829613" y="3487555"/>
            <a:ext cx="1814301" cy="1259141"/>
            <a:chOff x="605049" y="3326900"/>
            <a:chExt cx="1814301" cy="12591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CC515C-9E00-1717-31F5-9FE844B20C5A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21797D-554D-88F2-E7D8-510E5288831F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3F4F0C-53AD-32E3-FFB8-05BB4BDB6029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1C47-6A7C-972C-09C3-E56F005758B3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873B4C3-518C-7D18-00C5-70626959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E0035E0-6625-58A0-A086-D7FE8B50A689}"/>
              </a:ext>
            </a:extLst>
          </p:cNvPr>
          <p:cNvSpPr txBox="1"/>
          <p:nvPr/>
        </p:nvSpPr>
        <p:spPr>
          <a:xfrm>
            <a:off x="8061674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sáu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31F52044-AC1B-3AF7-35BA-C25AEAE6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2773"/>
              </p:ext>
            </p:extLst>
          </p:nvPr>
        </p:nvGraphicFramePr>
        <p:xfrm>
          <a:off x="4814800" y="884119"/>
          <a:ext cx="2641599" cy="25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599">
                  <a:extLst>
                    <a:ext uri="{9D8B030D-6E8A-4147-A177-3AD203B41FA5}">
                      <a16:colId xmlns:a16="http://schemas.microsoft.com/office/drawing/2014/main" val="2548249326"/>
                    </a:ext>
                  </a:extLst>
                </a:gridCol>
              </a:tblGrid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26006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3293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88469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3577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7793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3AE3FD3-2028-77B3-9B2E-E796C7C44515}"/>
              </a:ext>
            </a:extLst>
          </p:cNvPr>
          <p:cNvSpPr/>
          <p:nvPr/>
        </p:nvSpPr>
        <p:spPr>
          <a:xfrm>
            <a:off x="4813300" y="895652"/>
            <a:ext cx="2641599" cy="49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ogo, company name&#10;&#10;Description automatically generated">
            <a:extLst>
              <a:ext uri="{FF2B5EF4-FFF2-40B4-BE49-F238E27FC236}">
                <a16:creationId xmlns:a16="http://schemas.microsoft.com/office/drawing/2014/main" id="{5CA5CDA3-0C88-7D52-19F8-2ABF744AD0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24" y="81954"/>
            <a:ext cx="980477" cy="124167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BDEA0FD-3640-8025-DEE2-7C62FABDB8BD}"/>
              </a:ext>
            </a:extLst>
          </p:cNvPr>
          <p:cNvGrpSpPr/>
          <p:nvPr/>
        </p:nvGrpSpPr>
        <p:grpSpPr>
          <a:xfrm>
            <a:off x="8499475" y="939800"/>
            <a:ext cx="2665413" cy="2554288"/>
            <a:chOff x="8499475" y="939800"/>
            <a:chExt cx="2665413" cy="255428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CDCCC6F-19E3-4C31-9D95-7C9BFA33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939800"/>
              <a:ext cx="1104900" cy="1276350"/>
            </a:xfrm>
            <a:custGeom>
              <a:avLst/>
              <a:gdLst>
                <a:gd name="T0" fmla="*/ 0 w 7304"/>
                <a:gd name="T1" fmla="*/ 0 h 8434"/>
                <a:gd name="T2" fmla="*/ 7304 w 7304"/>
                <a:gd name="T3" fmla="*/ 4217 h 8434"/>
                <a:gd name="T4" fmla="*/ 0 w 7304"/>
                <a:gd name="T5" fmla="*/ 8434 h 8434"/>
                <a:gd name="T6" fmla="*/ 0 w 7304"/>
                <a:gd name="T7" fmla="*/ 0 h 8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4">
                  <a:moveTo>
                    <a:pt x="0" y="0"/>
                  </a:moveTo>
                  <a:cubicBezTo>
                    <a:pt x="3013" y="0"/>
                    <a:pt x="5798" y="1607"/>
                    <a:pt x="7304" y="4217"/>
                  </a:cubicBezTo>
                  <a:lnTo>
                    <a:pt x="0" y="84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5512BF0-CD45-71AE-D8E1-D204750A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1577975"/>
              <a:ext cx="1333500" cy="1276350"/>
            </a:xfrm>
            <a:custGeom>
              <a:avLst/>
              <a:gdLst>
                <a:gd name="T0" fmla="*/ 7304 w 8811"/>
                <a:gd name="T1" fmla="*/ 0 h 8435"/>
                <a:gd name="T2" fmla="*/ 7304 w 8811"/>
                <a:gd name="T3" fmla="*/ 8435 h 8435"/>
                <a:gd name="T4" fmla="*/ 0 w 8811"/>
                <a:gd name="T5" fmla="*/ 4217 h 8435"/>
                <a:gd name="T6" fmla="*/ 7304 w 8811"/>
                <a:gd name="T7" fmla="*/ 0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1" h="8435">
                  <a:moveTo>
                    <a:pt x="7304" y="0"/>
                  </a:moveTo>
                  <a:cubicBezTo>
                    <a:pt x="8811" y="2610"/>
                    <a:pt x="8811" y="5825"/>
                    <a:pt x="7304" y="8435"/>
                  </a:cubicBezTo>
                  <a:lnTo>
                    <a:pt x="0" y="4217"/>
                  </a:lnTo>
                  <a:lnTo>
                    <a:pt x="7304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200FC75-854B-2903-38B9-947E692C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2216150"/>
              <a:ext cx="1104900" cy="1277938"/>
            </a:xfrm>
            <a:custGeom>
              <a:avLst/>
              <a:gdLst>
                <a:gd name="T0" fmla="*/ 7304 w 7304"/>
                <a:gd name="T1" fmla="*/ 4218 h 8435"/>
                <a:gd name="T2" fmla="*/ 0 w 7304"/>
                <a:gd name="T3" fmla="*/ 8435 h 8435"/>
                <a:gd name="T4" fmla="*/ 0 w 7304"/>
                <a:gd name="T5" fmla="*/ 0 h 8435"/>
                <a:gd name="T6" fmla="*/ 7304 w 7304"/>
                <a:gd name="T7" fmla="*/ 4218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5">
                  <a:moveTo>
                    <a:pt x="7304" y="4218"/>
                  </a:moveTo>
                  <a:cubicBezTo>
                    <a:pt x="5798" y="6828"/>
                    <a:pt x="3013" y="8435"/>
                    <a:pt x="0" y="8435"/>
                  </a:cubicBezTo>
                  <a:lnTo>
                    <a:pt x="0" y="0"/>
                  </a:lnTo>
                  <a:lnTo>
                    <a:pt x="7304" y="4218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3DB9198-7A4D-E600-42CF-5AB4ECE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2216150"/>
              <a:ext cx="1104900" cy="1277938"/>
            </a:xfrm>
            <a:custGeom>
              <a:avLst/>
              <a:gdLst>
                <a:gd name="T0" fmla="*/ 7305 w 7305"/>
                <a:gd name="T1" fmla="*/ 8435 h 8435"/>
                <a:gd name="T2" fmla="*/ 0 w 7305"/>
                <a:gd name="T3" fmla="*/ 4218 h 8435"/>
                <a:gd name="T4" fmla="*/ 7305 w 7305"/>
                <a:gd name="T5" fmla="*/ 0 h 8435"/>
                <a:gd name="T6" fmla="*/ 7305 w 7305"/>
                <a:gd name="T7" fmla="*/ 8435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5" h="8435">
                  <a:moveTo>
                    <a:pt x="7305" y="8435"/>
                  </a:moveTo>
                  <a:cubicBezTo>
                    <a:pt x="4291" y="8435"/>
                    <a:pt x="1507" y="6828"/>
                    <a:pt x="0" y="4218"/>
                  </a:cubicBezTo>
                  <a:lnTo>
                    <a:pt x="7305" y="0"/>
                  </a:lnTo>
                  <a:lnTo>
                    <a:pt x="7305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A1A9D3D-D4E2-097C-1297-444E1EFE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1577975"/>
              <a:ext cx="1331913" cy="1276350"/>
            </a:xfrm>
            <a:custGeom>
              <a:avLst/>
              <a:gdLst>
                <a:gd name="T0" fmla="*/ 3013 w 17623"/>
                <a:gd name="T1" fmla="*/ 16869 h 16869"/>
                <a:gd name="T2" fmla="*/ 3013 w 17623"/>
                <a:gd name="T3" fmla="*/ 0 h 16869"/>
                <a:gd name="T4" fmla="*/ 17623 w 17623"/>
                <a:gd name="T5" fmla="*/ 8434 h 16869"/>
                <a:gd name="T6" fmla="*/ 3013 w 17623"/>
                <a:gd name="T7" fmla="*/ 16869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3" h="16869">
                  <a:moveTo>
                    <a:pt x="3013" y="16869"/>
                  </a:moveTo>
                  <a:cubicBezTo>
                    <a:pt x="0" y="11650"/>
                    <a:pt x="0" y="5219"/>
                    <a:pt x="3013" y="0"/>
                  </a:cubicBezTo>
                  <a:lnTo>
                    <a:pt x="17623" y="8434"/>
                  </a:lnTo>
                  <a:lnTo>
                    <a:pt x="3013" y="16869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2DBD5A8-FACE-38B1-13F2-BAE343EF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939800"/>
              <a:ext cx="1104900" cy="1276350"/>
            </a:xfrm>
            <a:custGeom>
              <a:avLst/>
              <a:gdLst>
                <a:gd name="T0" fmla="*/ 0 w 14610"/>
                <a:gd name="T1" fmla="*/ 8435 h 16869"/>
                <a:gd name="T2" fmla="*/ 14610 w 14610"/>
                <a:gd name="T3" fmla="*/ 0 h 16869"/>
                <a:gd name="T4" fmla="*/ 14610 w 14610"/>
                <a:gd name="T5" fmla="*/ 16869 h 16869"/>
                <a:gd name="T6" fmla="*/ 0 w 14610"/>
                <a:gd name="T7" fmla="*/ 8435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10" h="16869">
                  <a:moveTo>
                    <a:pt x="0" y="8435"/>
                  </a:moveTo>
                  <a:cubicBezTo>
                    <a:pt x="3014" y="3215"/>
                    <a:pt x="8583" y="0"/>
                    <a:pt x="14610" y="0"/>
                  </a:cubicBezTo>
                  <a:lnTo>
                    <a:pt x="14610" y="16869"/>
                  </a:lnTo>
                  <a:lnTo>
                    <a:pt x="0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7C15E31B-9768-37D6-CAC8-E79BFEA5DA8C}"/>
              </a:ext>
            </a:extLst>
          </p:cNvPr>
          <p:cNvSpPr>
            <a:spLocks/>
          </p:cNvSpPr>
          <p:nvPr/>
        </p:nvSpPr>
        <p:spPr bwMode="auto">
          <a:xfrm>
            <a:off x="8726488" y="944745"/>
            <a:ext cx="1104900" cy="1276350"/>
          </a:xfrm>
          <a:custGeom>
            <a:avLst/>
            <a:gdLst>
              <a:gd name="T0" fmla="*/ 0 w 14610"/>
              <a:gd name="T1" fmla="*/ 8435 h 16869"/>
              <a:gd name="T2" fmla="*/ 14610 w 14610"/>
              <a:gd name="T3" fmla="*/ 0 h 16869"/>
              <a:gd name="T4" fmla="*/ 14610 w 14610"/>
              <a:gd name="T5" fmla="*/ 16869 h 16869"/>
              <a:gd name="T6" fmla="*/ 0 w 14610"/>
              <a:gd name="T7" fmla="*/ 8435 h 16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10" h="16869">
                <a:moveTo>
                  <a:pt x="0" y="8435"/>
                </a:moveTo>
                <a:cubicBezTo>
                  <a:pt x="3014" y="3215"/>
                  <a:pt x="8583" y="0"/>
                  <a:pt x="14610" y="0"/>
                </a:cubicBezTo>
                <a:lnTo>
                  <a:pt x="14610" y="16869"/>
                </a:lnTo>
                <a:lnTo>
                  <a:pt x="0" y="8435"/>
                </a:lnTo>
                <a:close/>
              </a:path>
            </a:pathLst>
          </a:custGeom>
          <a:solidFill>
            <a:srgbClr val="00B050"/>
          </a:solidFill>
          <a:ln w="30163" cap="flat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3" grpId="0"/>
      <p:bldP spid="30" grpId="0"/>
      <p:bldP spid="3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169383" y="1544863"/>
            <a:ext cx="6183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8D3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4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D0470EA-8227-ECCE-B8E7-81628CFCA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0929" r="71798" b="27381"/>
          <a:stretch/>
        </p:blipFill>
        <p:spPr>
          <a:xfrm>
            <a:off x="846824" y="948402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518D77-7BF9-B1F9-3D5A-910A4B6E8CAA}"/>
              </a:ext>
            </a:extLst>
          </p:cNvPr>
          <p:cNvGrpSpPr/>
          <p:nvPr/>
        </p:nvGrpSpPr>
        <p:grpSpPr>
          <a:xfrm>
            <a:off x="1673012" y="0"/>
            <a:ext cx="5718175" cy="1172675"/>
            <a:chOff x="605049" y="3371350"/>
            <a:chExt cx="5718175" cy="11726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DEC61-90E0-A654-75B2-939F05A15074}"/>
                </a:ext>
              </a:extLst>
            </p:cNvPr>
            <p:cNvSpPr txBox="1"/>
            <p:nvPr/>
          </p:nvSpPr>
          <p:spPr>
            <a:xfrm>
              <a:off x="605049" y="3636085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 tô màu      hình nào?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ADDDEF-A53E-D51E-B466-3DC121CE3A84}"/>
                </a:ext>
              </a:extLst>
            </p:cNvPr>
            <p:cNvGrpSpPr/>
            <p:nvPr/>
          </p:nvGrpSpPr>
          <p:grpSpPr>
            <a:xfrm>
              <a:off x="2804495" y="3371350"/>
              <a:ext cx="433968" cy="1172675"/>
              <a:chOff x="2804495" y="3371350"/>
              <a:chExt cx="433968" cy="11726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26ADA2-8940-566B-0445-F5EEEB2363E1}"/>
                  </a:ext>
                </a:extLst>
              </p:cNvPr>
              <p:cNvSpPr txBox="1"/>
              <p:nvPr/>
            </p:nvSpPr>
            <p:spPr>
              <a:xfrm>
                <a:off x="2804495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825E34-07D9-E0A3-D83B-34981FEE5A93}"/>
                  </a:ext>
                </a:extLst>
              </p:cNvPr>
              <p:cNvSpPr txBox="1"/>
              <p:nvPr/>
            </p:nvSpPr>
            <p:spPr>
              <a:xfrm>
                <a:off x="2861534" y="3897694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3597F1-0181-322C-2CBD-BB315FF2D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3599" y="3966348"/>
                <a:ext cx="25629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8963422-56F0-AA43-2342-9EBA8C3D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" y="165842"/>
            <a:ext cx="782560" cy="782560"/>
          </a:xfrm>
          <a:prstGeom prst="ellipse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4501B8D4-E6D4-FF5B-C7DA-2F6C0CF6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5" t="31164" r="50530" b="27146"/>
          <a:stretch/>
        </p:blipFill>
        <p:spPr>
          <a:xfrm>
            <a:off x="6158023" y="935975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6F88D9C-ADEE-6CDE-60DD-EDDDA7AD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33418" r="30009" b="24892"/>
          <a:stretch/>
        </p:blipFill>
        <p:spPr>
          <a:xfrm>
            <a:off x="3368228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BF4BBBEF-5FDB-6F1E-7D8A-A2BD8D5E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8" t="29822" r="9636" b="28488"/>
          <a:stretch/>
        </p:blipFill>
        <p:spPr>
          <a:xfrm>
            <a:off x="8679427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40877A-0401-39AD-9885-58BB7002A243}"/>
              </a:ext>
            </a:extLst>
          </p:cNvPr>
          <p:cNvSpPr txBox="1"/>
          <p:nvPr/>
        </p:nvSpPr>
        <p:spPr>
          <a:xfrm>
            <a:off x="1238104" y="3429000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84A7D7-F3B7-D301-4596-44EFB79449E1}"/>
              </a:ext>
            </a:extLst>
          </p:cNvPr>
          <p:cNvSpPr txBox="1"/>
          <p:nvPr/>
        </p:nvSpPr>
        <p:spPr>
          <a:xfrm>
            <a:off x="6473382" y="341523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F51A5-8D56-A4FF-651A-3359E57BCECB}"/>
              </a:ext>
            </a:extLst>
          </p:cNvPr>
          <p:cNvSpPr txBox="1"/>
          <p:nvPr/>
        </p:nvSpPr>
        <p:spPr>
          <a:xfrm>
            <a:off x="3817782" y="521925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D3EB0-5766-54D3-01F1-79041926A695}"/>
              </a:ext>
            </a:extLst>
          </p:cNvPr>
          <p:cNvSpPr txBox="1"/>
          <p:nvPr/>
        </p:nvSpPr>
        <p:spPr>
          <a:xfrm>
            <a:off x="9128981" y="5197222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36326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5D79EC-04FA-8B8F-99D4-52128F3A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17869" r="73221" b="58288"/>
          <a:stretch/>
        </p:blipFill>
        <p:spPr>
          <a:xfrm>
            <a:off x="580524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7F11B-563B-1AF8-8D79-4F95E102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6" y="188685"/>
            <a:ext cx="802358" cy="798286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0547B1-F318-9B34-B69D-D893C8242B14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0385AC-2D87-4736-FF86-1376BE9927A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6F9D92-6B13-E8CB-327E-7B5F16B3F5F2}"/>
                </a:ext>
              </a:extLst>
            </p:cNvPr>
            <p:cNvGrpSpPr/>
            <p:nvPr/>
          </p:nvGrpSpPr>
          <p:grpSpPr>
            <a:xfrm>
              <a:off x="2767846" y="3371350"/>
              <a:ext cx="376930" cy="1259141"/>
              <a:chOff x="2767846" y="337135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C1D49-4730-EF15-4223-C1D29426BA53}"/>
                  </a:ext>
                </a:extLst>
              </p:cNvPr>
              <p:cNvSpPr txBox="1"/>
              <p:nvPr/>
            </p:nvSpPr>
            <p:spPr>
              <a:xfrm>
                <a:off x="2767846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70C09-C193-5DDA-0C07-77452C8F7337}"/>
                  </a:ext>
                </a:extLst>
              </p:cNvPr>
              <p:cNvSpPr txBox="1"/>
              <p:nvPr/>
            </p:nvSpPr>
            <p:spPr>
              <a:xfrm>
                <a:off x="2767847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F4F7DA-495E-7FDB-ECF1-0831058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4150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A7E8BB-815D-C715-57B7-AF8024F8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17899" r="52413" b="58258"/>
          <a:stretch/>
        </p:blipFill>
        <p:spPr>
          <a:xfrm>
            <a:off x="3294240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8E374-867D-4ACB-A99B-36D596C7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4" t="17094" r="31821" b="57809"/>
          <a:stretch/>
        </p:blipFill>
        <p:spPr>
          <a:xfrm>
            <a:off x="6007956" y="1939481"/>
            <a:ext cx="2225080" cy="226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DA362F-D310-64F5-02D4-83155AEE8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3" t="15085" r="11312" b="58563"/>
          <a:stretch/>
        </p:blipFill>
        <p:spPr>
          <a:xfrm>
            <a:off x="8721672" y="1899305"/>
            <a:ext cx="2517290" cy="238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4EA3C8-D865-70F7-0E98-F4B672424FD7}"/>
              </a:ext>
            </a:extLst>
          </p:cNvPr>
          <p:cNvSpPr txBox="1"/>
          <p:nvPr/>
        </p:nvSpPr>
        <p:spPr>
          <a:xfrm>
            <a:off x="829090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3FBE-ACFB-19FA-A2A0-B14F02491AB8}"/>
              </a:ext>
            </a:extLst>
          </p:cNvPr>
          <p:cNvSpPr txBox="1"/>
          <p:nvPr/>
        </p:nvSpPr>
        <p:spPr>
          <a:xfrm>
            <a:off x="3459207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46FE-528D-F466-6873-745155014E13}"/>
              </a:ext>
            </a:extLst>
          </p:cNvPr>
          <p:cNvSpPr txBox="1"/>
          <p:nvPr/>
        </p:nvSpPr>
        <p:spPr>
          <a:xfrm>
            <a:off x="6172924" y="423430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3118-AD31-C18F-7B19-0B917CBCABA8}"/>
              </a:ext>
            </a:extLst>
          </p:cNvPr>
          <p:cNvSpPr txBox="1"/>
          <p:nvPr/>
        </p:nvSpPr>
        <p:spPr>
          <a:xfrm>
            <a:off x="9034974" y="4207069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2893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B428C2-366E-0B1C-D21C-011DE3958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60456" r="68923" b="9636"/>
          <a:stretch/>
        </p:blipFill>
        <p:spPr>
          <a:xfrm>
            <a:off x="763792" y="1145175"/>
            <a:ext cx="3044415" cy="270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892502-0713-B89B-B07E-53B7324B4F0D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76B8E4-052D-6BBB-51F9-A77EE757A41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CE2F6-D981-D602-2208-127F8AE017E5}"/>
                </a:ext>
              </a:extLst>
            </p:cNvPr>
            <p:cNvGrpSpPr/>
            <p:nvPr/>
          </p:nvGrpSpPr>
          <p:grpSpPr>
            <a:xfrm>
              <a:off x="2799378" y="3371350"/>
              <a:ext cx="376930" cy="1259141"/>
              <a:chOff x="2799378" y="337135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370614-7160-AFDA-7E9C-C322F27B2BE5}"/>
                  </a:ext>
                </a:extLst>
              </p:cNvPr>
              <p:cNvSpPr txBox="1"/>
              <p:nvPr/>
            </p:nvSpPr>
            <p:spPr>
              <a:xfrm>
                <a:off x="2799378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2781C7-A131-0994-78A3-80396B88DA99}"/>
                  </a:ext>
                </a:extLst>
              </p:cNvPr>
              <p:cNvSpPr txBox="1"/>
              <p:nvPr/>
            </p:nvSpPr>
            <p:spPr>
              <a:xfrm>
                <a:off x="2799379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0412FEF-4097-005A-61BF-DD129D201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682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8EACB6-3C08-6C05-61F3-6FE163D4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67084" r="42018" b="9816"/>
          <a:stretch/>
        </p:blipFill>
        <p:spPr>
          <a:xfrm>
            <a:off x="4716720" y="1320101"/>
            <a:ext cx="2758559" cy="235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F8351B-1418-157A-0B51-2E94C404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1173" r="14723" b="10855"/>
          <a:stretch/>
        </p:blipFill>
        <p:spPr>
          <a:xfrm>
            <a:off x="8132782" y="1145175"/>
            <a:ext cx="2676321" cy="252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CEC552-F801-789A-D41A-0F7CB21BC264}"/>
              </a:ext>
            </a:extLst>
          </p:cNvPr>
          <p:cNvSpPr txBox="1"/>
          <p:nvPr/>
        </p:nvSpPr>
        <p:spPr>
          <a:xfrm>
            <a:off x="1361479" y="3773915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35D57E-6D2B-3E0F-3EB4-F5FC9DD9B353}"/>
              </a:ext>
            </a:extLst>
          </p:cNvPr>
          <p:cNvSpPr txBox="1"/>
          <p:nvPr/>
        </p:nvSpPr>
        <p:spPr>
          <a:xfrm>
            <a:off x="5025151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97AAC-094C-CD4F-2B9E-406A8126418F}"/>
              </a:ext>
            </a:extLst>
          </p:cNvPr>
          <p:cNvSpPr txBox="1"/>
          <p:nvPr/>
        </p:nvSpPr>
        <p:spPr>
          <a:xfrm>
            <a:off x="8525599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val="18442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DDED81-D2C1-48BA-BF7C-713AC678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24629" r="8065" b="7289"/>
          <a:stretch/>
        </p:blipFill>
        <p:spPr>
          <a:xfrm>
            <a:off x="659985" y="1560914"/>
            <a:ext cx="10840498" cy="406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7" y="409057"/>
            <a:ext cx="758439" cy="769717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1628303" y="258881"/>
            <a:ext cx="9250707" cy="1270501"/>
            <a:chOff x="94826" y="3366340"/>
            <a:chExt cx="9250707" cy="12705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,      ,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6908482" y="3366340"/>
              <a:ext cx="1839393" cy="1270501"/>
              <a:chOff x="6908482" y="3366340"/>
              <a:chExt cx="1839393" cy="12705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6908482" y="33777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6908483" y="39905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0552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1E2BF5-3ADF-A696-297C-5C46CBCDAB18}"/>
                  </a:ext>
                </a:extLst>
              </p:cNvPr>
              <p:cNvSpPr txBox="1"/>
              <p:nvPr/>
            </p:nvSpPr>
            <p:spPr>
              <a:xfrm>
                <a:off x="7639714" y="337202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093A47-23C7-0FD9-FB13-17620E4E9528}"/>
                  </a:ext>
                </a:extLst>
              </p:cNvPr>
              <p:cNvSpPr txBox="1"/>
              <p:nvPr/>
            </p:nvSpPr>
            <p:spPr>
              <a:xfrm>
                <a:off x="7639715" y="398483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AB96CA-3BB8-B573-A711-0130BF738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1784" y="398483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73C291-7F57-4833-BFA2-8A36E45718B8}"/>
                  </a:ext>
                </a:extLst>
              </p:cNvPr>
              <p:cNvSpPr txBox="1"/>
              <p:nvPr/>
            </p:nvSpPr>
            <p:spPr>
              <a:xfrm>
                <a:off x="8339414" y="336634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736B31-ACDF-5BEF-AD06-CC52111B084C}"/>
                  </a:ext>
                </a:extLst>
              </p:cNvPr>
              <p:cNvSpPr txBox="1"/>
              <p:nvPr/>
            </p:nvSpPr>
            <p:spPr>
              <a:xfrm>
                <a:off x="8339415" y="39791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047FC69-6042-8D17-203C-9D762718F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7250" y="397915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78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1A1A392-829B-4A74-BBC7-38CA07734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45126" r="9735" b="8056"/>
          <a:stretch/>
        </p:blipFill>
        <p:spPr>
          <a:xfrm>
            <a:off x="1330548" y="3313272"/>
            <a:ext cx="9613223" cy="21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95A5D-947D-E15D-7B8A-0480A8C8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89" y="320736"/>
            <a:ext cx="712311" cy="71496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BD4D381-DF41-16DC-BCF4-D062574C9027}"/>
              </a:ext>
            </a:extLst>
          </p:cNvPr>
          <p:cNvGrpSpPr/>
          <p:nvPr/>
        </p:nvGrpSpPr>
        <p:grpSpPr>
          <a:xfrm>
            <a:off x="1693064" y="320736"/>
            <a:ext cx="9250707" cy="3086996"/>
            <a:chOff x="94826" y="3478726"/>
            <a:chExt cx="9250707" cy="3086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B8F64-47EC-2871-8A47-1ADEA2544507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294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Tuần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Khang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Minh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bánh. Theo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28A61C-D4B0-3E06-5759-8499B815A81C}"/>
                </a:ext>
              </a:extLst>
            </p:cNvPr>
            <p:cNvGrpSpPr/>
            <p:nvPr/>
          </p:nvGrpSpPr>
          <p:grpSpPr>
            <a:xfrm>
              <a:off x="2379316" y="3478726"/>
              <a:ext cx="5745324" cy="2055194"/>
              <a:chOff x="2379316" y="3478726"/>
              <a:chExt cx="5745324" cy="205519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25EF8-841C-642E-25FF-9B856620D4AC}"/>
                  </a:ext>
                </a:extLst>
              </p:cNvPr>
              <p:cNvSpPr txBox="1"/>
              <p:nvPr/>
            </p:nvSpPr>
            <p:spPr>
              <a:xfrm>
                <a:off x="2379316" y="347872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BFD0F-6C3E-FA07-6A55-0FA372E704B8}"/>
                  </a:ext>
                </a:extLst>
              </p:cNvPr>
              <p:cNvSpPr txBox="1"/>
              <p:nvPr/>
            </p:nvSpPr>
            <p:spPr>
              <a:xfrm>
                <a:off x="2379317" y="409153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458AC6-0DEF-C1F8-F1F9-6A3FEBA61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5620" y="4107302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46108-056A-FB85-E12B-A9224D719F2C}"/>
                  </a:ext>
                </a:extLst>
              </p:cNvPr>
              <p:cNvSpPr txBox="1"/>
              <p:nvPr/>
            </p:nvSpPr>
            <p:spPr>
              <a:xfrm>
                <a:off x="7747710" y="351224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794C6-5CD9-7A79-C3E9-5C576932218A}"/>
                  </a:ext>
                </a:extLst>
              </p:cNvPr>
              <p:cNvSpPr txBox="1"/>
              <p:nvPr/>
            </p:nvSpPr>
            <p:spPr>
              <a:xfrm>
                <a:off x="7747711" y="412505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C0BB95-F7DF-18FD-D4DF-48125CC42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4014" y="4125057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B71B6-E1D0-BCC6-D920-22CB32D6D711}"/>
                  </a:ext>
                </a:extLst>
              </p:cNvPr>
              <p:cNvSpPr txBox="1"/>
              <p:nvPr/>
            </p:nvSpPr>
            <p:spPr>
              <a:xfrm>
                <a:off x="4714376" y="427477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3674FB-D47A-94BD-FF85-EA0F25CB4651}"/>
                  </a:ext>
                </a:extLst>
              </p:cNvPr>
              <p:cNvSpPr txBox="1"/>
              <p:nvPr/>
            </p:nvSpPr>
            <p:spPr>
              <a:xfrm>
                <a:off x="4714377" y="488758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54D72E4-CA96-9616-D7A4-C6A71E3DD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0672" y="4871823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E6CA9B-181B-043B-62F6-42301B5B44EB}"/>
              </a:ext>
            </a:extLst>
          </p:cNvPr>
          <p:cNvSpPr txBox="1"/>
          <p:nvPr/>
        </p:nvSpPr>
        <p:spPr>
          <a:xfrm>
            <a:off x="1574800" y="5309136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Tuấn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FE1B4-5817-51A6-58FF-BB063858B0E6}"/>
              </a:ext>
            </a:extLst>
          </p:cNvPr>
          <p:cNvSpPr txBox="1"/>
          <p:nvPr/>
        </p:nvSpPr>
        <p:spPr>
          <a:xfrm>
            <a:off x="8192547" y="5187108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58DAD0-8A9C-A27B-2EE0-857195A503C3}"/>
              </a:ext>
            </a:extLst>
          </p:cNvPr>
          <p:cNvSpPr txBox="1"/>
          <p:nvPr/>
        </p:nvSpPr>
        <p:spPr>
          <a:xfrm>
            <a:off x="4687347" y="5266103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Minh</a:t>
            </a:r>
          </a:p>
        </p:txBody>
      </p:sp>
    </p:spTree>
    <p:extLst>
      <p:ext uri="{BB962C8B-B14F-4D97-AF65-F5344CB8AC3E}">
        <p14:creationId xmlns:p14="http://schemas.microsoft.com/office/powerpoint/2010/main" val="382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995935" y="1388930"/>
            <a:ext cx="4407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271855" y="2252750"/>
            <a:ext cx="83914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zh-CN" altLang="en-US" sz="80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640620" y="2150442"/>
            <a:ext cx="4407514" cy="68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6632" y="5257801"/>
            <a:ext cx="279692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88714"/>
            <a:ext cx="1320800" cy="8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-97972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117213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3504133" y="33670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628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622053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2819" y="-45027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30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4417" y="2706509"/>
            <a:ext cx="1920632" cy="13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4388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47" y="214243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1" y="2498033"/>
            <a:ext cx="3320055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88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1962" y="3424662"/>
            <a:ext cx="1356695" cy="1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08" y="5529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-984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755088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89314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719627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73049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D364177E-F5A1-659C-D7BE-59B7911D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9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F6C7C711-1B57-B2C7-9804-78239C32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2705401" y="2805407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7E667C8-6FE0-EC94-56B4-8F90AE6B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1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29" y="2214861"/>
            <a:ext cx="2045924" cy="14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839029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NK PowerSkills" descr="Káº¿t quáº£ hÃ¬nh áº£nh cho win text gif">
            <a:extLst>
              <a:ext uri="{FF2B5EF4-FFF2-40B4-BE49-F238E27FC236}">
                <a16:creationId xmlns:a16="http://schemas.microsoft.com/office/drawing/2014/main" id="{7FEE5CD1-96CC-2C9F-CF63-7BB4D4077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99" y="10857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NK PowerSkills" descr="Káº¿t quáº£ hÃ¬nh áº£nh cho win text gif">
            <a:hlinkClick r:id="rId46" action="ppaction://hlinksldjump"/>
            <a:extLst>
              <a:ext uri="{FF2B5EF4-FFF2-40B4-BE49-F238E27FC236}">
                <a16:creationId xmlns:a16="http://schemas.microsoft.com/office/drawing/2014/main" id="{00D81331-35D6-8CB6-D461-23D0EEA63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99" y="12381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6 L -0.3059 0.0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2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4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CD664E-ADC7-72D5-E1E0-1BA758D1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8A923-DDF3-6DC4-A3FA-EEBEB4C36368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E6445-7C40-941D-C0B8-70224EB11532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BEEC8-0441-E446-8E00-BFB9647C21B5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F237E-1E9C-203B-A837-7628E0D9B867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6D9DBB-92DE-0A46-C398-A50866B01DD7}"/>
              </a:ext>
            </a:extLst>
          </p:cNvPr>
          <p:cNvSpPr/>
          <p:nvPr/>
        </p:nvSpPr>
        <p:spPr>
          <a:xfrm>
            <a:off x="5959369" y="4220722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6705F3-0187-12CA-ECAD-0AA3F999CE35}"/>
                  </a:ext>
                </a:extLst>
              </p:cNvPr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6705F3-0187-12CA-ECAD-0AA3F999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6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087F312-1428-3B20-C4FA-1F36CBBF4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B478F3-205D-349C-B440-DDCE3EE8ACD7}"/>
              </a:ext>
            </a:extLst>
          </p:cNvPr>
          <p:cNvSpPr/>
          <p:nvPr/>
        </p:nvSpPr>
        <p:spPr>
          <a:xfrm>
            <a:off x="7487132" y="4230491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D466C-AAD0-C35D-37BC-E46B770CBFC6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4B834-38E9-98D9-482F-19F9A592E4C8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BD74E-8FC3-DA23-97BC-38FF8514328F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6090C-145E-593D-D67C-DDBE725A242F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3" y="-2368225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583" y="1600200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924" y="2627309"/>
            <a:ext cx="3853051" cy="24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b="1" dirty="0"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1CDE0-F5D1-05E8-020E-4140864F48A7}"/>
              </a:ext>
            </a:extLst>
          </p:cNvPr>
          <p:cNvSpPr txBox="1"/>
          <p:nvPr/>
        </p:nvSpPr>
        <p:spPr>
          <a:xfrm>
            <a:off x="1843603" y="593546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179F7-405D-2DA1-54ED-6F2AE3AFF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27" y="441156"/>
            <a:ext cx="3563006" cy="235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B8DA0B8-F116-FAAF-71A1-7F4E52AE9E49}"/>
              </a:ext>
            </a:extLst>
          </p:cNvPr>
          <p:cNvSpPr/>
          <p:nvPr/>
        </p:nvSpPr>
        <p:spPr>
          <a:xfrm>
            <a:off x="4083924" y="4480547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2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0276" y="1405659"/>
            <a:ext cx="6351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121917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E511F-2B7F-7E94-71CC-1DE4D7BF4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0" y="978570"/>
            <a:ext cx="2443654" cy="2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8FAE2-AA30-772E-21E2-9BA459AF73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9" b="50000"/>
          <a:stretch/>
        </p:blipFill>
        <p:spPr bwMode="auto">
          <a:xfrm>
            <a:off x="4971394" y="3721095"/>
            <a:ext cx="1124606" cy="102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D3E91-A916-3FE2-DD1C-C36CE014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2" y="654639"/>
            <a:ext cx="9803924" cy="5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319</Words>
  <Application>Microsoft Office PowerPoint</Application>
  <PresentationFormat>Widescreen</PresentationFormat>
  <Paragraphs>90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Arial</vt:lpstr>
      <vt:lpstr>Calibri</vt:lpstr>
      <vt:lpstr>Cambria Math</vt:lpstr>
      <vt:lpstr>SVN-Poky's</vt:lpstr>
      <vt:lpstr>SVN-Ziclets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Đào Thị Minh Phượng</cp:lastModifiedBy>
  <cp:revision>50</cp:revision>
  <dcterms:created xsi:type="dcterms:W3CDTF">2018-12-04T09:04:14Z</dcterms:created>
  <dcterms:modified xsi:type="dcterms:W3CDTF">2022-11-01T06:17:12Z</dcterms:modified>
</cp:coreProperties>
</file>