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</p:sldMasterIdLst>
  <p:notesMasterIdLst>
    <p:notesMasterId r:id="rId14"/>
  </p:notesMasterIdLst>
  <p:sldIdLst>
    <p:sldId id="256" r:id="rId3"/>
    <p:sldId id="8670" r:id="rId4"/>
    <p:sldId id="8496" r:id="rId5"/>
    <p:sldId id="8664" r:id="rId6"/>
    <p:sldId id="3453" r:id="rId7"/>
    <p:sldId id="3644" r:id="rId8"/>
    <p:sldId id="3546" r:id="rId9"/>
    <p:sldId id="263" r:id="rId10"/>
    <p:sldId id="261" r:id="rId11"/>
    <p:sldId id="262" r:id="rId12"/>
    <p:sldId id="8669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6244"/>
    <a:srgbClr val="669455"/>
    <a:srgbClr val="D8DEA9"/>
    <a:srgbClr val="FF0066"/>
    <a:srgbClr val="FFCCFF"/>
    <a:srgbClr val="FF99CC"/>
    <a:srgbClr val="FF66FF"/>
    <a:srgbClr val="FFFFCC"/>
    <a:srgbClr val="660066"/>
    <a:srgbClr val="678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27" autoAdjust="0"/>
    <p:restoredTop sz="96023" autoAdjust="0"/>
  </p:normalViewPr>
  <p:slideViewPr>
    <p:cSldViewPr snapToGrid="0">
      <p:cViewPr varScale="1">
        <p:scale>
          <a:sx n="62" d="100"/>
          <a:sy n="62" d="100"/>
        </p:scale>
        <p:origin x="888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33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9E29FD-5CB0-43B2-8DE4-7A81EECF5A0B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2CAD8-F91A-409A-B778-AA74111763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4031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2CAD8-F91A-409A-B778-AA74111763F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4821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7E94C-05C9-4EF2-984B-7A85CC1C616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7095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764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E3864-CA18-44A9-BBAD-40D2449FD0A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8983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043BF-D1A4-4C91-8FCE-AE11E63873D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057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CHỌN LY XONG THÌ CẦN ĐẶT CÂU CÓ CHỨA TỪ ĐÓ.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2CAD8-F91A-409A-B778-AA74111763F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389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882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AE7B0B-127A-4304-AC01-8C40EEE31EC8}"/>
              </a:ext>
            </a:extLst>
          </p:cNvPr>
          <p:cNvSpPr txBox="1"/>
          <p:nvPr userDrawn="1"/>
        </p:nvSpPr>
        <p:spPr>
          <a:xfrm>
            <a:off x="0" y="0"/>
            <a:ext cx="688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6244"/>
                </a:solidFill>
              </a:rPr>
              <a:t>SA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718DC3-63BC-44CD-960F-9B9D5BE3E02E}"/>
              </a:ext>
            </a:extLst>
          </p:cNvPr>
          <p:cNvSpPr txBox="1"/>
          <p:nvPr userDrawn="1"/>
        </p:nvSpPr>
        <p:spPr>
          <a:xfrm>
            <a:off x="11680004" y="6488668"/>
            <a:ext cx="688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6244"/>
                </a:solidFill>
              </a:rPr>
              <a:t>SA</a:t>
            </a:r>
          </a:p>
        </p:txBody>
      </p:sp>
    </p:spTree>
    <p:extLst>
      <p:ext uri="{BB962C8B-B14F-4D97-AF65-F5344CB8AC3E}">
        <p14:creationId xmlns:p14="http://schemas.microsoft.com/office/powerpoint/2010/main" val="225381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3A7CCD-EC5C-46B1-97BC-9092A2208934}"/>
              </a:ext>
            </a:extLst>
          </p:cNvPr>
          <p:cNvSpPr txBox="1"/>
          <p:nvPr userDrawn="1"/>
        </p:nvSpPr>
        <p:spPr>
          <a:xfrm>
            <a:off x="0" y="0"/>
            <a:ext cx="688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6244"/>
                </a:solidFill>
              </a:rPr>
              <a:t>SA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1256B2-4F1C-482E-9457-F045BA5E89DF}"/>
              </a:ext>
            </a:extLst>
          </p:cNvPr>
          <p:cNvSpPr txBox="1"/>
          <p:nvPr userDrawn="1"/>
        </p:nvSpPr>
        <p:spPr>
          <a:xfrm>
            <a:off x="11680004" y="6488668"/>
            <a:ext cx="688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6244"/>
                </a:solidFill>
              </a:rPr>
              <a:t>SA</a:t>
            </a:r>
          </a:p>
        </p:txBody>
      </p:sp>
    </p:spTree>
    <p:extLst>
      <p:ext uri="{BB962C8B-B14F-4D97-AF65-F5344CB8AC3E}">
        <p14:creationId xmlns:p14="http://schemas.microsoft.com/office/powerpoint/2010/main" val="104053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413AEA-5C30-4C23-BB73-7B34E6FA47CD}"/>
              </a:ext>
            </a:extLst>
          </p:cNvPr>
          <p:cNvSpPr txBox="1"/>
          <p:nvPr userDrawn="1"/>
        </p:nvSpPr>
        <p:spPr>
          <a:xfrm>
            <a:off x="0" y="0"/>
            <a:ext cx="688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6244"/>
                </a:solidFill>
              </a:rPr>
              <a:t>SA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1E0204-C769-4DFA-9C87-43933C74C57D}"/>
              </a:ext>
            </a:extLst>
          </p:cNvPr>
          <p:cNvSpPr txBox="1"/>
          <p:nvPr userDrawn="1"/>
        </p:nvSpPr>
        <p:spPr>
          <a:xfrm>
            <a:off x="11680004" y="6488668"/>
            <a:ext cx="688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6244"/>
                </a:solidFill>
              </a:rPr>
              <a:t>SA</a:t>
            </a:r>
          </a:p>
        </p:txBody>
      </p:sp>
    </p:spTree>
    <p:extLst>
      <p:ext uri="{BB962C8B-B14F-4D97-AF65-F5344CB8AC3E}">
        <p14:creationId xmlns:p14="http://schemas.microsoft.com/office/powerpoint/2010/main" val="259672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538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466452BB-95A6-4DA9-95C3-0FC504DAFCAD}"/>
              </a:ext>
            </a:extLst>
          </p:cNvPr>
          <p:cNvGrpSpPr/>
          <p:nvPr userDrawn="1"/>
        </p:nvGrpSpPr>
        <p:grpSpPr>
          <a:xfrm>
            <a:off x="0" y="0"/>
            <a:ext cx="12217400" cy="6873643"/>
            <a:chOff x="-12700" y="-1"/>
            <a:chExt cx="12217400" cy="6873643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82752867-3645-4ECF-967D-1A1169DC14BD}"/>
                </a:ext>
              </a:extLst>
            </p:cNvPr>
            <p:cNvGrpSpPr/>
            <p:nvPr/>
          </p:nvGrpSpPr>
          <p:grpSpPr>
            <a:xfrm>
              <a:off x="-12700" y="-1"/>
              <a:ext cx="12217400" cy="6873643"/>
              <a:chOff x="-12700" y="-1"/>
              <a:chExt cx="12217400" cy="6873643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B2BD4769-7BF7-4451-A2E2-96940B52BC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963" r="62471"/>
              <a:stretch/>
            </p:blipFill>
            <p:spPr>
              <a:xfrm rot="5400000" flipH="1">
                <a:off x="957382" y="910782"/>
                <a:ext cx="4994035" cy="6908799"/>
              </a:xfrm>
              <a:prstGeom prst="rect">
                <a:avLst/>
              </a:prstGeom>
            </p:spPr>
          </p:pic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4B8EB40D-ADA0-40B7-A0AD-7AD17AFE02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963" r="62471"/>
              <a:stretch/>
            </p:blipFill>
            <p:spPr>
              <a:xfrm rot="5400000" flipH="1" flipV="1">
                <a:off x="6240583" y="922225"/>
                <a:ext cx="4994035" cy="6908799"/>
              </a:xfrm>
              <a:prstGeom prst="rect">
                <a:avLst/>
              </a:prstGeom>
            </p:spPr>
          </p:pic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2141F557-F8F6-4D5C-89AB-6DAE19C7DB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963" r="62471"/>
              <a:stretch/>
            </p:blipFill>
            <p:spPr>
              <a:xfrm rot="5400000" flipV="1">
                <a:off x="6253283" y="-957382"/>
                <a:ext cx="4994035" cy="6908799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05600232-4FFA-4DC0-8246-640EEFAD3D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963" r="62471"/>
              <a:stretch/>
            </p:blipFill>
            <p:spPr>
              <a:xfrm rot="16200000" flipH="1" flipV="1">
                <a:off x="944682" y="-957383"/>
                <a:ext cx="4994035" cy="6908799"/>
              </a:xfrm>
              <a:prstGeom prst="rect">
                <a:avLst/>
              </a:prstGeom>
            </p:spPr>
          </p:pic>
        </p:grp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EB21A80-7DA5-44A2-A82B-601D99770F64}"/>
                </a:ext>
              </a:extLst>
            </p:cNvPr>
            <p:cNvSpPr/>
            <p:nvPr/>
          </p:nvSpPr>
          <p:spPr>
            <a:xfrm>
              <a:off x="335666" y="324091"/>
              <a:ext cx="11516810" cy="6123008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0E2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0401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871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221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pPr>
                <a:defRPr/>
              </a:pPr>
              <a:t>2021/11/16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287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2021/11/16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88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2021/11/16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34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1CE341-755B-45BD-89AF-6F0E26E43597}"/>
              </a:ext>
            </a:extLst>
          </p:cNvPr>
          <p:cNvSpPr txBox="1"/>
          <p:nvPr userDrawn="1"/>
        </p:nvSpPr>
        <p:spPr>
          <a:xfrm>
            <a:off x="0" y="0"/>
            <a:ext cx="688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6244"/>
                </a:solidFill>
              </a:rPr>
              <a:t>SA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FB71DD-C633-465D-8575-7E3A809DD27F}"/>
              </a:ext>
            </a:extLst>
          </p:cNvPr>
          <p:cNvSpPr txBox="1"/>
          <p:nvPr userDrawn="1"/>
        </p:nvSpPr>
        <p:spPr>
          <a:xfrm>
            <a:off x="11680004" y="6488668"/>
            <a:ext cx="688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6244"/>
                </a:solidFill>
              </a:rPr>
              <a:t>SA</a:t>
            </a:r>
          </a:p>
        </p:txBody>
      </p:sp>
    </p:spTree>
    <p:extLst>
      <p:ext uri="{BB962C8B-B14F-4D97-AF65-F5344CB8AC3E}">
        <p14:creationId xmlns:p14="http://schemas.microsoft.com/office/powerpoint/2010/main" val="167454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5BD5A1-2D30-43F7-8673-A16A5FDB0D6B}"/>
              </a:ext>
            </a:extLst>
          </p:cNvPr>
          <p:cNvSpPr txBox="1"/>
          <p:nvPr userDrawn="1"/>
        </p:nvSpPr>
        <p:spPr>
          <a:xfrm>
            <a:off x="0" y="0"/>
            <a:ext cx="688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6244"/>
                </a:solidFill>
              </a:rPr>
              <a:t>SA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5FF9F6-03CE-4C41-BE6F-D03E1F4DFD6A}"/>
              </a:ext>
            </a:extLst>
          </p:cNvPr>
          <p:cNvSpPr txBox="1"/>
          <p:nvPr userDrawn="1"/>
        </p:nvSpPr>
        <p:spPr>
          <a:xfrm>
            <a:off x="11680004" y="6488668"/>
            <a:ext cx="688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6244"/>
                </a:solidFill>
              </a:rPr>
              <a:t>SA</a:t>
            </a:r>
          </a:p>
        </p:txBody>
      </p:sp>
    </p:spTree>
    <p:extLst>
      <p:ext uri="{BB962C8B-B14F-4D97-AF65-F5344CB8AC3E}">
        <p14:creationId xmlns:p14="http://schemas.microsoft.com/office/powerpoint/2010/main" val="388092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AC4970-E288-47B7-981E-AE380A3C0D02}"/>
              </a:ext>
            </a:extLst>
          </p:cNvPr>
          <p:cNvSpPr txBox="1"/>
          <p:nvPr userDrawn="1"/>
        </p:nvSpPr>
        <p:spPr>
          <a:xfrm>
            <a:off x="0" y="0"/>
            <a:ext cx="688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6244"/>
                </a:solidFill>
              </a:rPr>
              <a:t>SA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FA1E83-38F9-429D-B8B5-74CA64FBBBA1}"/>
              </a:ext>
            </a:extLst>
          </p:cNvPr>
          <p:cNvSpPr txBox="1"/>
          <p:nvPr userDrawn="1"/>
        </p:nvSpPr>
        <p:spPr>
          <a:xfrm>
            <a:off x="11680004" y="6488668"/>
            <a:ext cx="688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6244"/>
                </a:solidFill>
              </a:rPr>
              <a:t>SA</a:t>
            </a:r>
          </a:p>
        </p:txBody>
      </p:sp>
    </p:spTree>
    <p:extLst>
      <p:ext uri="{BB962C8B-B14F-4D97-AF65-F5344CB8AC3E}">
        <p14:creationId xmlns:p14="http://schemas.microsoft.com/office/powerpoint/2010/main" val="395549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9DA152-8125-4952-B617-8FE6C05721AE}"/>
              </a:ext>
            </a:extLst>
          </p:cNvPr>
          <p:cNvSpPr txBox="1"/>
          <p:nvPr userDrawn="1"/>
        </p:nvSpPr>
        <p:spPr>
          <a:xfrm>
            <a:off x="0" y="0"/>
            <a:ext cx="688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6244"/>
                </a:solidFill>
              </a:rPr>
              <a:t>SA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3818BC-B138-4F6E-814F-E0A608E144E9}"/>
              </a:ext>
            </a:extLst>
          </p:cNvPr>
          <p:cNvSpPr txBox="1"/>
          <p:nvPr userDrawn="1"/>
        </p:nvSpPr>
        <p:spPr>
          <a:xfrm>
            <a:off x="11680004" y="6488668"/>
            <a:ext cx="688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6244"/>
                </a:solidFill>
              </a:rPr>
              <a:t>SA</a:t>
            </a:r>
          </a:p>
        </p:txBody>
      </p:sp>
    </p:spTree>
    <p:extLst>
      <p:ext uri="{BB962C8B-B14F-4D97-AF65-F5344CB8AC3E}">
        <p14:creationId xmlns:p14="http://schemas.microsoft.com/office/powerpoint/2010/main" val="258656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374305" y="673957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080140-5195-4CA1-89B9-457CEBF1B125}"/>
              </a:ext>
            </a:extLst>
          </p:cNvPr>
          <p:cNvSpPr txBox="1"/>
          <p:nvPr userDrawn="1"/>
        </p:nvSpPr>
        <p:spPr>
          <a:xfrm>
            <a:off x="0" y="0"/>
            <a:ext cx="688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6244"/>
                </a:solidFill>
              </a:rPr>
              <a:t>SA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E7119F-11DD-4544-8F41-88D32F53DD16}"/>
              </a:ext>
            </a:extLst>
          </p:cNvPr>
          <p:cNvSpPr txBox="1"/>
          <p:nvPr userDrawn="1"/>
        </p:nvSpPr>
        <p:spPr>
          <a:xfrm>
            <a:off x="11680004" y="6488668"/>
            <a:ext cx="688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6244"/>
                </a:solidFill>
              </a:rPr>
              <a:t>SA</a:t>
            </a:r>
          </a:p>
        </p:txBody>
      </p:sp>
    </p:spTree>
    <p:extLst>
      <p:ext uri="{BB962C8B-B14F-4D97-AF65-F5344CB8AC3E}">
        <p14:creationId xmlns:p14="http://schemas.microsoft.com/office/powerpoint/2010/main" val="411652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54DF4A-6CC8-4253-94B4-F25CD44CCA4B}"/>
              </a:ext>
            </a:extLst>
          </p:cNvPr>
          <p:cNvSpPr txBox="1"/>
          <p:nvPr userDrawn="1"/>
        </p:nvSpPr>
        <p:spPr>
          <a:xfrm>
            <a:off x="0" y="0"/>
            <a:ext cx="688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6244"/>
                </a:solidFill>
              </a:rPr>
              <a:t>SA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BC5595-59E1-4A5A-9A56-E798D6EDD68F}"/>
              </a:ext>
            </a:extLst>
          </p:cNvPr>
          <p:cNvSpPr txBox="1"/>
          <p:nvPr userDrawn="1"/>
        </p:nvSpPr>
        <p:spPr>
          <a:xfrm>
            <a:off x="11680004" y="6488668"/>
            <a:ext cx="688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6244"/>
                </a:solidFill>
              </a:rPr>
              <a:t>SA</a:t>
            </a:r>
          </a:p>
        </p:txBody>
      </p:sp>
    </p:spTree>
    <p:extLst>
      <p:ext uri="{BB962C8B-B14F-4D97-AF65-F5344CB8AC3E}">
        <p14:creationId xmlns:p14="http://schemas.microsoft.com/office/powerpoint/2010/main" val="215027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B8EBD-FD3E-4B49-9473-D72CD98C3EBE}"/>
              </a:ext>
            </a:extLst>
          </p:cNvPr>
          <p:cNvSpPr txBox="1"/>
          <p:nvPr userDrawn="1"/>
        </p:nvSpPr>
        <p:spPr>
          <a:xfrm>
            <a:off x="0" y="0"/>
            <a:ext cx="688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6244"/>
                </a:solidFill>
              </a:rPr>
              <a:t>SA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612FCC-21DA-47BB-A720-008143C0AF49}"/>
              </a:ext>
            </a:extLst>
          </p:cNvPr>
          <p:cNvSpPr txBox="1"/>
          <p:nvPr userDrawn="1"/>
        </p:nvSpPr>
        <p:spPr>
          <a:xfrm>
            <a:off x="11680004" y="6488668"/>
            <a:ext cx="688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6244"/>
                </a:solidFill>
              </a:rPr>
              <a:t>SA</a:t>
            </a:r>
          </a:p>
        </p:txBody>
      </p:sp>
    </p:spTree>
    <p:extLst>
      <p:ext uri="{BB962C8B-B14F-4D97-AF65-F5344CB8AC3E}">
        <p14:creationId xmlns:p14="http://schemas.microsoft.com/office/powerpoint/2010/main" val="139071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50B399-3792-4C82-827C-459F13A84FF5}"/>
              </a:ext>
            </a:extLst>
          </p:cNvPr>
          <p:cNvSpPr txBox="1"/>
          <p:nvPr userDrawn="1"/>
        </p:nvSpPr>
        <p:spPr>
          <a:xfrm>
            <a:off x="0" y="0"/>
            <a:ext cx="688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6244"/>
                </a:solidFill>
              </a:rPr>
              <a:t>SA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A3C618-FCA6-4A02-8EEE-AE045C73A568}"/>
              </a:ext>
            </a:extLst>
          </p:cNvPr>
          <p:cNvSpPr txBox="1"/>
          <p:nvPr userDrawn="1"/>
        </p:nvSpPr>
        <p:spPr>
          <a:xfrm>
            <a:off x="11680004" y="6488668"/>
            <a:ext cx="688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6244"/>
                </a:solidFill>
              </a:rPr>
              <a:t>SA</a:t>
            </a:r>
          </a:p>
        </p:txBody>
      </p:sp>
    </p:spTree>
    <p:extLst>
      <p:ext uri="{BB962C8B-B14F-4D97-AF65-F5344CB8AC3E}">
        <p14:creationId xmlns:p14="http://schemas.microsoft.com/office/powerpoint/2010/main" val="307577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4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D7B3DA-7F55-426A-8A73-4024963DC9B6}"/>
              </a:ext>
            </a:extLst>
          </p:cNvPr>
          <p:cNvSpPr txBox="1"/>
          <p:nvPr userDrawn="1"/>
        </p:nvSpPr>
        <p:spPr>
          <a:xfrm>
            <a:off x="0" y="0"/>
            <a:ext cx="688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6244"/>
                </a:solidFill>
              </a:rPr>
              <a:t>SA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FE3C0E-8C3F-4EA5-B803-041E71CC227E}"/>
              </a:ext>
            </a:extLst>
          </p:cNvPr>
          <p:cNvSpPr txBox="1"/>
          <p:nvPr userDrawn="1"/>
        </p:nvSpPr>
        <p:spPr>
          <a:xfrm>
            <a:off x="11680004" y="6488668"/>
            <a:ext cx="688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6244"/>
                </a:solidFill>
              </a:rPr>
              <a:t>SA</a:t>
            </a:r>
          </a:p>
        </p:txBody>
      </p:sp>
    </p:spTree>
    <p:extLst>
      <p:ext uri="{BB962C8B-B14F-4D97-AF65-F5344CB8AC3E}">
        <p14:creationId xmlns:p14="http://schemas.microsoft.com/office/powerpoint/2010/main" val="3992815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6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3" r:id="rId14"/>
    <p:sldLayoutId id="2147483664" r:id="rId15"/>
    <p:sldLayoutId id="2147483665" r:id="rId16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6405E3-9C98-47AA-A7CF-D5B70FA9164D}"/>
              </a:ext>
            </a:extLst>
          </p:cNvPr>
          <p:cNvSpPr txBox="1"/>
          <p:nvPr userDrawn="1"/>
        </p:nvSpPr>
        <p:spPr>
          <a:xfrm>
            <a:off x="0" y="0"/>
            <a:ext cx="688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6244"/>
                </a:solidFill>
              </a:rPr>
              <a:t>SA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0CAA55-152D-4EDB-A954-60903BA74091}"/>
              </a:ext>
            </a:extLst>
          </p:cNvPr>
          <p:cNvSpPr txBox="1"/>
          <p:nvPr userDrawn="1"/>
        </p:nvSpPr>
        <p:spPr>
          <a:xfrm>
            <a:off x="11680004" y="6488668"/>
            <a:ext cx="688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6244"/>
                </a:solidFill>
              </a:rPr>
              <a:t>SA</a:t>
            </a:r>
          </a:p>
        </p:txBody>
      </p:sp>
    </p:spTree>
    <p:extLst>
      <p:ext uri="{BB962C8B-B14F-4D97-AF65-F5344CB8AC3E}">
        <p14:creationId xmlns:p14="http://schemas.microsoft.com/office/powerpoint/2010/main" val="88551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4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A603AF24-4F17-44C3-8229-28B5C2605125}"/>
              </a:ext>
            </a:extLst>
          </p:cNvPr>
          <p:cNvGrpSpPr/>
          <p:nvPr/>
        </p:nvGrpSpPr>
        <p:grpSpPr>
          <a:xfrm>
            <a:off x="6792886" y="0"/>
            <a:ext cx="5399114" cy="6858002"/>
            <a:chOff x="6792886" y="0"/>
            <a:chExt cx="5399114" cy="6858002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46F8593E-38CB-48B6-A507-18518F6A0D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505"/>
            <a:stretch/>
          </p:blipFill>
          <p:spPr>
            <a:xfrm flipH="1" flipV="1">
              <a:off x="6792886" y="0"/>
              <a:ext cx="5399114" cy="685800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41906AB-C279-499E-B293-448E72E2E6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96" b="17219"/>
            <a:stretch/>
          </p:blipFill>
          <p:spPr>
            <a:xfrm rot="16200000" flipH="1">
              <a:off x="9017091" y="3683093"/>
              <a:ext cx="3142577" cy="3207241"/>
            </a:xfrm>
            <a:prstGeom prst="rect">
              <a:avLst/>
            </a:prstGeom>
          </p:spPr>
        </p:pic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D339DB1B-A580-403B-9A8C-9CC08B1F0424}"/>
              </a:ext>
            </a:extLst>
          </p:cNvPr>
          <p:cNvGrpSpPr/>
          <p:nvPr/>
        </p:nvGrpSpPr>
        <p:grpSpPr>
          <a:xfrm>
            <a:off x="0" y="-3208"/>
            <a:ext cx="5399114" cy="6912008"/>
            <a:chOff x="0" y="-3208"/>
            <a:chExt cx="5399114" cy="6912008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30028AD-6DD1-4FB7-B316-59E35F610F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505"/>
            <a:stretch/>
          </p:blipFill>
          <p:spPr>
            <a:xfrm>
              <a:off x="0" y="0"/>
              <a:ext cx="5399114" cy="6908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F73C5ECA-531E-4D24-8E2E-D83C30A38A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96" b="17219"/>
            <a:stretch/>
          </p:blipFill>
          <p:spPr>
            <a:xfrm rot="16200000" flipV="1">
              <a:off x="35216" y="-35540"/>
              <a:ext cx="3142577" cy="3207241"/>
            </a:xfrm>
            <a:prstGeom prst="rect">
              <a:avLst/>
            </a:prstGeom>
          </p:spPr>
        </p:pic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019527A6-9A60-445C-B919-A588BAA97234}"/>
              </a:ext>
            </a:extLst>
          </p:cNvPr>
          <p:cNvSpPr/>
          <p:nvPr/>
        </p:nvSpPr>
        <p:spPr>
          <a:xfrm>
            <a:off x="1282700" y="1612900"/>
            <a:ext cx="9563100" cy="3733800"/>
          </a:xfrm>
          <a:custGeom>
            <a:avLst/>
            <a:gdLst>
              <a:gd name="connsiteX0" fmla="*/ 0 w 9563100"/>
              <a:gd name="connsiteY0" fmla="*/ 0 h 3733800"/>
              <a:gd name="connsiteX1" fmla="*/ 587448 w 9563100"/>
              <a:gd name="connsiteY1" fmla="*/ 0 h 3733800"/>
              <a:gd name="connsiteX2" fmla="*/ 1270526 w 9563100"/>
              <a:gd name="connsiteY2" fmla="*/ 0 h 3733800"/>
              <a:gd name="connsiteX3" fmla="*/ 1666712 w 9563100"/>
              <a:gd name="connsiteY3" fmla="*/ 0 h 3733800"/>
              <a:gd name="connsiteX4" fmla="*/ 2349790 w 9563100"/>
              <a:gd name="connsiteY4" fmla="*/ 0 h 3733800"/>
              <a:gd name="connsiteX5" fmla="*/ 3224131 w 9563100"/>
              <a:gd name="connsiteY5" fmla="*/ 0 h 3733800"/>
              <a:gd name="connsiteX6" fmla="*/ 4002840 w 9563100"/>
              <a:gd name="connsiteY6" fmla="*/ 0 h 3733800"/>
              <a:gd name="connsiteX7" fmla="*/ 4494657 w 9563100"/>
              <a:gd name="connsiteY7" fmla="*/ 0 h 3733800"/>
              <a:gd name="connsiteX8" fmla="*/ 5177736 w 9563100"/>
              <a:gd name="connsiteY8" fmla="*/ 0 h 3733800"/>
              <a:gd name="connsiteX9" fmla="*/ 5860814 w 9563100"/>
              <a:gd name="connsiteY9" fmla="*/ 0 h 3733800"/>
              <a:gd name="connsiteX10" fmla="*/ 6735155 w 9563100"/>
              <a:gd name="connsiteY10" fmla="*/ 0 h 3733800"/>
              <a:gd name="connsiteX11" fmla="*/ 7513864 w 9563100"/>
              <a:gd name="connsiteY11" fmla="*/ 0 h 3733800"/>
              <a:gd name="connsiteX12" fmla="*/ 8196943 w 9563100"/>
              <a:gd name="connsiteY12" fmla="*/ 0 h 3733800"/>
              <a:gd name="connsiteX13" fmla="*/ 9563100 w 9563100"/>
              <a:gd name="connsiteY13" fmla="*/ 0 h 3733800"/>
              <a:gd name="connsiteX14" fmla="*/ 9563100 w 9563100"/>
              <a:gd name="connsiteY14" fmla="*/ 696976 h 3733800"/>
              <a:gd name="connsiteX15" fmla="*/ 9563100 w 9563100"/>
              <a:gd name="connsiteY15" fmla="*/ 1244600 h 3733800"/>
              <a:gd name="connsiteX16" fmla="*/ 9563100 w 9563100"/>
              <a:gd name="connsiteY16" fmla="*/ 1792224 h 3733800"/>
              <a:gd name="connsiteX17" fmla="*/ 9563100 w 9563100"/>
              <a:gd name="connsiteY17" fmla="*/ 2302510 h 3733800"/>
              <a:gd name="connsiteX18" fmla="*/ 9563100 w 9563100"/>
              <a:gd name="connsiteY18" fmla="*/ 2812796 h 3733800"/>
              <a:gd name="connsiteX19" fmla="*/ 9563100 w 9563100"/>
              <a:gd name="connsiteY19" fmla="*/ 3733800 h 3733800"/>
              <a:gd name="connsiteX20" fmla="*/ 9071283 w 9563100"/>
              <a:gd name="connsiteY20" fmla="*/ 3733800 h 3733800"/>
              <a:gd name="connsiteX21" fmla="*/ 8388205 w 9563100"/>
              <a:gd name="connsiteY21" fmla="*/ 3733800 h 3733800"/>
              <a:gd name="connsiteX22" fmla="*/ 7513864 w 9563100"/>
              <a:gd name="connsiteY22" fmla="*/ 3733800 h 3733800"/>
              <a:gd name="connsiteX23" fmla="*/ 6735155 w 9563100"/>
              <a:gd name="connsiteY23" fmla="*/ 3733800 h 3733800"/>
              <a:gd name="connsiteX24" fmla="*/ 5860814 w 9563100"/>
              <a:gd name="connsiteY24" fmla="*/ 3733800 h 3733800"/>
              <a:gd name="connsiteX25" fmla="*/ 5368998 w 9563100"/>
              <a:gd name="connsiteY25" fmla="*/ 3733800 h 3733800"/>
              <a:gd name="connsiteX26" fmla="*/ 4877181 w 9563100"/>
              <a:gd name="connsiteY26" fmla="*/ 3733800 h 3733800"/>
              <a:gd name="connsiteX27" fmla="*/ 4194102 w 9563100"/>
              <a:gd name="connsiteY27" fmla="*/ 3733800 h 3733800"/>
              <a:gd name="connsiteX28" fmla="*/ 3319762 w 9563100"/>
              <a:gd name="connsiteY28" fmla="*/ 3733800 h 3733800"/>
              <a:gd name="connsiteX29" fmla="*/ 2827945 w 9563100"/>
              <a:gd name="connsiteY29" fmla="*/ 3733800 h 3733800"/>
              <a:gd name="connsiteX30" fmla="*/ 2240498 w 9563100"/>
              <a:gd name="connsiteY30" fmla="*/ 3733800 h 3733800"/>
              <a:gd name="connsiteX31" fmla="*/ 1844312 w 9563100"/>
              <a:gd name="connsiteY31" fmla="*/ 3733800 h 3733800"/>
              <a:gd name="connsiteX32" fmla="*/ 1352496 w 9563100"/>
              <a:gd name="connsiteY32" fmla="*/ 3733800 h 3733800"/>
              <a:gd name="connsiteX33" fmla="*/ 0 w 9563100"/>
              <a:gd name="connsiteY33" fmla="*/ 3733800 h 3733800"/>
              <a:gd name="connsiteX34" fmla="*/ 0 w 9563100"/>
              <a:gd name="connsiteY34" fmla="*/ 3074162 h 3733800"/>
              <a:gd name="connsiteX35" fmla="*/ 0 w 9563100"/>
              <a:gd name="connsiteY35" fmla="*/ 2489200 h 3733800"/>
              <a:gd name="connsiteX36" fmla="*/ 0 w 9563100"/>
              <a:gd name="connsiteY36" fmla="*/ 1792224 h 3733800"/>
              <a:gd name="connsiteX37" fmla="*/ 0 w 9563100"/>
              <a:gd name="connsiteY37" fmla="*/ 1169924 h 3733800"/>
              <a:gd name="connsiteX38" fmla="*/ 0 w 9563100"/>
              <a:gd name="connsiteY38" fmla="*/ 584962 h 3733800"/>
              <a:gd name="connsiteX39" fmla="*/ 0 w 9563100"/>
              <a:gd name="connsiteY39" fmla="*/ 0 h 373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563100" h="3733800" fill="none" extrusionOk="0">
                <a:moveTo>
                  <a:pt x="0" y="0"/>
                </a:moveTo>
                <a:cubicBezTo>
                  <a:pt x="154744" y="-29015"/>
                  <a:pt x="320630" y="1202"/>
                  <a:pt x="587448" y="0"/>
                </a:cubicBezTo>
                <a:cubicBezTo>
                  <a:pt x="854266" y="-1202"/>
                  <a:pt x="1039212" y="-26263"/>
                  <a:pt x="1270526" y="0"/>
                </a:cubicBezTo>
                <a:cubicBezTo>
                  <a:pt x="1501840" y="26263"/>
                  <a:pt x="1541250" y="9154"/>
                  <a:pt x="1666712" y="0"/>
                </a:cubicBezTo>
                <a:cubicBezTo>
                  <a:pt x="1792174" y="-9154"/>
                  <a:pt x="2197087" y="25868"/>
                  <a:pt x="2349790" y="0"/>
                </a:cubicBezTo>
                <a:cubicBezTo>
                  <a:pt x="2502493" y="-25868"/>
                  <a:pt x="2813067" y="-31830"/>
                  <a:pt x="3224131" y="0"/>
                </a:cubicBezTo>
                <a:cubicBezTo>
                  <a:pt x="3635195" y="31830"/>
                  <a:pt x="3684081" y="-20356"/>
                  <a:pt x="4002840" y="0"/>
                </a:cubicBezTo>
                <a:cubicBezTo>
                  <a:pt x="4321599" y="20356"/>
                  <a:pt x="4363744" y="-14764"/>
                  <a:pt x="4494657" y="0"/>
                </a:cubicBezTo>
                <a:cubicBezTo>
                  <a:pt x="4625570" y="14764"/>
                  <a:pt x="4844613" y="3533"/>
                  <a:pt x="5177736" y="0"/>
                </a:cubicBezTo>
                <a:cubicBezTo>
                  <a:pt x="5510859" y="-3533"/>
                  <a:pt x="5672852" y="-16228"/>
                  <a:pt x="5860814" y="0"/>
                </a:cubicBezTo>
                <a:cubicBezTo>
                  <a:pt x="6048776" y="16228"/>
                  <a:pt x="6357299" y="-15579"/>
                  <a:pt x="6735155" y="0"/>
                </a:cubicBezTo>
                <a:cubicBezTo>
                  <a:pt x="7113011" y="15579"/>
                  <a:pt x="7261051" y="24768"/>
                  <a:pt x="7513864" y="0"/>
                </a:cubicBezTo>
                <a:cubicBezTo>
                  <a:pt x="7766677" y="-24768"/>
                  <a:pt x="7912858" y="-25584"/>
                  <a:pt x="8196943" y="0"/>
                </a:cubicBezTo>
                <a:cubicBezTo>
                  <a:pt x="8481028" y="25584"/>
                  <a:pt x="9042159" y="-18815"/>
                  <a:pt x="9563100" y="0"/>
                </a:cubicBezTo>
                <a:cubicBezTo>
                  <a:pt x="9561754" y="303260"/>
                  <a:pt x="9581109" y="387026"/>
                  <a:pt x="9563100" y="696976"/>
                </a:cubicBezTo>
                <a:cubicBezTo>
                  <a:pt x="9545091" y="1006926"/>
                  <a:pt x="9567213" y="1016380"/>
                  <a:pt x="9563100" y="1244600"/>
                </a:cubicBezTo>
                <a:cubicBezTo>
                  <a:pt x="9558987" y="1472820"/>
                  <a:pt x="9561913" y="1592948"/>
                  <a:pt x="9563100" y="1792224"/>
                </a:cubicBezTo>
                <a:cubicBezTo>
                  <a:pt x="9564287" y="1991500"/>
                  <a:pt x="9549672" y="2184127"/>
                  <a:pt x="9563100" y="2302510"/>
                </a:cubicBezTo>
                <a:cubicBezTo>
                  <a:pt x="9576528" y="2420893"/>
                  <a:pt x="9541597" y="2664022"/>
                  <a:pt x="9563100" y="2812796"/>
                </a:cubicBezTo>
                <a:cubicBezTo>
                  <a:pt x="9584603" y="2961570"/>
                  <a:pt x="9583736" y="3459519"/>
                  <a:pt x="9563100" y="3733800"/>
                </a:cubicBezTo>
                <a:cubicBezTo>
                  <a:pt x="9355705" y="3739706"/>
                  <a:pt x="9296530" y="3736526"/>
                  <a:pt x="9071283" y="3733800"/>
                </a:cubicBezTo>
                <a:cubicBezTo>
                  <a:pt x="8846036" y="3731074"/>
                  <a:pt x="8693238" y="3748240"/>
                  <a:pt x="8388205" y="3733800"/>
                </a:cubicBezTo>
                <a:cubicBezTo>
                  <a:pt x="8083172" y="3719360"/>
                  <a:pt x="7897157" y="3696536"/>
                  <a:pt x="7513864" y="3733800"/>
                </a:cubicBezTo>
                <a:cubicBezTo>
                  <a:pt x="7130571" y="3771064"/>
                  <a:pt x="7040783" y="3697681"/>
                  <a:pt x="6735155" y="3733800"/>
                </a:cubicBezTo>
                <a:cubicBezTo>
                  <a:pt x="6429527" y="3769919"/>
                  <a:pt x="6089893" y="3734339"/>
                  <a:pt x="5860814" y="3733800"/>
                </a:cubicBezTo>
                <a:cubicBezTo>
                  <a:pt x="5631735" y="3733261"/>
                  <a:pt x="5469168" y="3713586"/>
                  <a:pt x="5368998" y="3733800"/>
                </a:cubicBezTo>
                <a:cubicBezTo>
                  <a:pt x="5268828" y="3754014"/>
                  <a:pt x="5108701" y="3717443"/>
                  <a:pt x="4877181" y="3733800"/>
                </a:cubicBezTo>
                <a:cubicBezTo>
                  <a:pt x="4645661" y="3750157"/>
                  <a:pt x="4460872" y="3709106"/>
                  <a:pt x="4194102" y="3733800"/>
                </a:cubicBezTo>
                <a:cubicBezTo>
                  <a:pt x="3927332" y="3758494"/>
                  <a:pt x="3667563" y="3722760"/>
                  <a:pt x="3319762" y="3733800"/>
                </a:cubicBezTo>
                <a:cubicBezTo>
                  <a:pt x="2971961" y="3744840"/>
                  <a:pt x="3042615" y="3748993"/>
                  <a:pt x="2827945" y="3733800"/>
                </a:cubicBezTo>
                <a:cubicBezTo>
                  <a:pt x="2613275" y="3718607"/>
                  <a:pt x="2393846" y="3714418"/>
                  <a:pt x="2240498" y="3733800"/>
                </a:cubicBezTo>
                <a:cubicBezTo>
                  <a:pt x="2087150" y="3753182"/>
                  <a:pt x="1964136" y="3744726"/>
                  <a:pt x="1844312" y="3733800"/>
                </a:cubicBezTo>
                <a:cubicBezTo>
                  <a:pt x="1724488" y="3722874"/>
                  <a:pt x="1504393" y="3732861"/>
                  <a:pt x="1352496" y="3733800"/>
                </a:cubicBezTo>
                <a:cubicBezTo>
                  <a:pt x="1200599" y="3734739"/>
                  <a:pt x="354398" y="3758295"/>
                  <a:pt x="0" y="3733800"/>
                </a:cubicBezTo>
                <a:cubicBezTo>
                  <a:pt x="5427" y="3433121"/>
                  <a:pt x="-27077" y="3293712"/>
                  <a:pt x="0" y="3074162"/>
                </a:cubicBezTo>
                <a:cubicBezTo>
                  <a:pt x="27077" y="2854612"/>
                  <a:pt x="6337" y="2761768"/>
                  <a:pt x="0" y="2489200"/>
                </a:cubicBezTo>
                <a:cubicBezTo>
                  <a:pt x="-6337" y="2216632"/>
                  <a:pt x="13082" y="1986803"/>
                  <a:pt x="0" y="1792224"/>
                </a:cubicBezTo>
                <a:cubicBezTo>
                  <a:pt x="-13082" y="1597645"/>
                  <a:pt x="-7364" y="1295561"/>
                  <a:pt x="0" y="1169924"/>
                </a:cubicBezTo>
                <a:cubicBezTo>
                  <a:pt x="7364" y="1044287"/>
                  <a:pt x="-13201" y="866485"/>
                  <a:pt x="0" y="584962"/>
                </a:cubicBezTo>
                <a:cubicBezTo>
                  <a:pt x="13201" y="303439"/>
                  <a:pt x="12379" y="277151"/>
                  <a:pt x="0" y="0"/>
                </a:cubicBezTo>
                <a:close/>
              </a:path>
              <a:path w="9563100" h="3733800" stroke="0" extrusionOk="0">
                <a:moveTo>
                  <a:pt x="0" y="0"/>
                </a:moveTo>
                <a:cubicBezTo>
                  <a:pt x="299712" y="7276"/>
                  <a:pt x="405375" y="12141"/>
                  <a:pt x="683079" y="0"/>
                </a:cubicBezTo>
                <a:cubicBezTo>
                  <a:pt x="960783" y="-12141"/>
                  <a:pt x="1359997" y="-22703"/>
                  <a:pt x="1557419" y="0"/>
                </a:cubicBezTo>
                <a:cubicBezTo>
                  <a:pt x="1754841" y="22703"/>
                  <a:pt x="2136940" y="20303"/>
                  <a:pt x="2336129" y="0"/>
                </a:cubicBezTo>
                <a:cubicBezTo>
                  <a:pt x="2535318" y="-20303"/>
                  <a:pt x="2610132" y="22026"/>
                  <a:pt x="2827945" y="0"/>
                </a:cubicBezTo>
                <a:cubicBezTo>
                  <a:pt x="3045758" y="-22026"/>
                  <a:pt x="3488393" y="22481"/>
                  <a:pt x="3702286" y="0"/>
                </a:cubicBezTo>
                <a:cubicBezTo>
                  <a:pt x="3916179" y="-22481"/>
                  <a:pt x="4136586" y="788"/>
                  <a:pt x="4289733" y="0"/>
                </a:cubicBezTo>
                <a:cubicBezTo>
                  <a:pt x="4442880" y="-788"/>
                  <a:pt x="4741291" y="36981"/>
                  <a:pt x="5068443" y="0"/>
                </a:cubicBezTo>
                <a:cubicBezTo>
                  <a:pt x="5395595" y="-36981"/>
                  <a:pt x="5726330" y="31917"/>
                  <a:pt x="5942784" y="0"/>
                </a:cubicBezTo>
                <a:cubicBezTo>
                  <a:pt x="6159238" y="-31917"/>
                  <a:pt x="6323160" y="4760"/>
                  <a:pt x="6434600" y="0"/>
                </a:cubicBezTo>
                <a:cubicBezTo>
                  <a:pt x="6546040" y="-4760"/>
                  <a:pt x="7027551" y="34312"/>
                  <a:pt x="7213310" y="0"/>
                </a:cubicBezTo>
                <a:cubicBezTo>
                  <a:pt x="7399069" y="-34312"/>
                  <a:pt x="7513491" y="4520"/>
                  <a:pt x="7609495" y="0"/>
                </a:cubicBezTo>
                <a:cubicBezTo>
                  <a:pt x="7705500" y="-4520"/>
                  <a:pt x="7950102" y="11059"/>
                  <a:pt x="8101312" y="0"/>
                </a:cubicBezTo>
                <a:cubicBezTo>
                  <a:pt x="8252522" y="-11059"/>
                  <a:pt x="8479803" y="12175"/>
                  <a:pt x="8593128" y="0"/>
                </a:cubicBezTo>
                <a:cubicBezTo>
                  <a:pt x="8706453" y="-12175"/>
                  <a:pt x="9099963" y="31107"/>
                  <a:pt x="9563100" y="0"/>
                </a:cubicBezTo>
                <a:cubicBezTo>
                  <a:pt x="9585770" y="236891"/>
                  <a:pt x="9566026" y="292289"/>
                  <a:pt x="9563100" y="510286"/>
                </a:cubicBezTo>
                <a:cubicBezTo>
                  <a:pt x="9560174" y="728283"/>
                  <a:pt x="9558217" y="884937"/>
                  <a:pt x="9563100" y="1169924"/>
                </a:cubicBezTo>
                <a:cubicBezTo>
                  <a:pt x="9567983" y="1454911"/>
                  <a:pt x="9576501" y="1523689"/>
                  <a:pt x="9563100" y="1866900"/>
                </a:cubicBezTo>
                <a:cubicBezTo>
                  <a:pt x="9549699" y="2210111"/>
                  <a:pt x="9538652" y="2231612"/>
                  <a:pt x="9563100" y="2526538"/>
                </a:cubicBezTo>
                <a:cubicBezTo>
                  <a:pt x="9587548" y="2821464"/>
                  <a:pt x="9548926" y="2880939"/>
                  <a:pt x="9563100" y="3036824"/>
                </a:cubicBezTo>
                <a:cubicBezTo>
                  <a:pt x="9577274" y="3192709"/>
                  <a:pt x="9596426" y="3470323"/>
                  <a:pt x="9563100" y="3733800"/>
                </a:cubicBezTo>
                <a:cubicBezTo>
                  <a:pt x="9377896" y="3714339"/>
                  <a:pt x="8983548" y="3708928"/>
                  <a:pt x="8784390" y="3733800"/>
                </a:cubicBezTo>
                <a:cubicBezTo>
                  <a:pt x="8585232" y="3758673"/>
                  <a:pt x="8293019" y="3760254"/>
                  <a:pt x="8101312" y="3733800"/>
                </a:cubicBezTo>
                <a:cubicBezTo>
                  <a:pt x="7909605" y="3707346"/>
                  <a:pt x="7725324" y="3731289"/>
                  <a:pt x="7609495" y="3733800"/>
                </a:cubicBezTo>
                <a:cubicBezTo>
                  <a:pt x="7493666" y="3736311"/>
                  <a:pt x="7338302" y="3741275"/>
                  <a:pt x="7213310" y="3733800"/>
                </a:cubicBezTo>
                <a:cubicBezTo>
                  <a:pt x="7088319" y="3726325"/>
                  <a:pt x="6835544" y="3737820"/>
                  <a:pt x="6530231" y="3733800"/>
                </a:cubicBezTo>
                <a:cubicBezTo>
                  <a:pt x="6224918" y="3729780"/>
                  <a:pt x="5873348" y="3732718"/>
                  <a:pt x="5655891" y="3733800"/>
                </a:cubicBezTo>
                <a:cubicBezTo>
                  <a:pt x="5438434" y="3734882"/>
                  <a:pt x="5263699" y="3754523"/>
                  <a:pt x="4972812" y="3733800"/>
                </a:cubicBezTo>
                <a:cubicBezTo>
                  <a:pt x="4681925" y="3713077"/>
                  <a:pt x="4718203" y="3730032"/>
                  <a:pt x="4576626" y="3733800"/>
                </a:cubicBezTo>
                <a:cubicBezTo>
                  <a:pt x="4435049" y="3737568"/>
                  <a:pt x="4226579" y="3742953"/>
                  <a:pt x="4084810" y="3733800"/>
                </a:cubicBezTo>
                <a:cubicBezTo>
                  <a:pt x="3943041" y="3724647"/>
                  <a:pt x="3837329" y="3727033"/>
                  <a:pt x="3688624" y="3733800"/>
                </a:cubicBezTo>
                <a:cubicBezTo>
                  <a:pt x="3539919" y="3740567"/>
                  <a:pt x="3395187" y="3723068"/>
                  <a:pt x="3292439" y="3733800"/>
                </a:cubicBezTo>
                <a:cubicBezTo>
                  <a:pt x="3189691" y="3744532"/>
                  <a:pt x="2708696" y="3719545"/>
                  <a:pt x="2418098" y="3733800"/>
                </a:cubicBezTo>
                <a:cubicBezTo>
                  <a:pt x="2127500" y="3748055"/>
                  <a:pt x="2131742" y="3709671"/>
                  <a:pt x="1926282" y="3733800"/>
                </a:cubicBezTo>
                <a:cubicBezTo>
                  <a:pt x="1720822" y="3757929"/>
                  <a:pt x="1610956" y="3744054"/>
                  <a:pt x="1338834" y="3733800"/>
                </a:cubicBezTo>
                <a:cubicBezTo>
                  <a:pt x="1066712" y="3723546"/>
                  <a:pt x="1072471" y="3725667"/>
                  <a:pt x="847017" y="3733800"/>
                </a:cubicBezTo>
                <a:cubicBezTo>
                  <a:pt x="621563" y="3741933"/>
                  <a:pt x="422105" y="3711144"/>
                  <a:pt x="0" y="3733800"/>
                </a:cubicBezTo>
                <a:cubicBezTo>
                  <a:pt x="-17563" y="3561615"/>
                  <a:pt x="20481" y="3347234"/>
                  <a:pt x="0" y="3074162"/>
                </a:cubicBezTo>
                <a:cubicBezTo>
                  <a:pt x="-20481" y="2801090"/>
                  <a:pt x="-24704" y="2658029"/>
                  <a:pt x="0" y="2377186"/>
                </a:cubicBezTo>
                <a:cubicBezTo>
                  <a:pt x="24704" y="2096343"/>
                  <a:pt x="-1037" y="1994031"/>
                  <a:pt x="0" y="1754886"/>
                </a:cubicBezTo>
                <a:cubicBezTo>
                  <a:pt x="1037" y="1515741"/>
                  <a:pt x="25247" y="1351468"/>
                  <a:pt x="0" y="1132586"/>
                </a:cubicBezTo>
                <a:cubicBezTo>
                  <a:pt x="-25247" y="913704"/>
                  <a:pt x="-50612" y="5054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0E2D7"/>
            </a:solidFill>
            <a:extLst>
              <a:ext uri="{C807C97D-BFC1-408E-A445-0C87EB9F89A2}">
                <ask:lineSketchStyleProps xmlns:ask="http://schemas.microsoft.com/office/drawing/2018/sketchyshapes" sd="219324028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18785067-940B-4943-B036-20A43DCB75C5}"/>
              </a:ext>
            </a:extLst>
          </p:cNvPr>
          <p:cNvSpPr txBox="1"/>
          <p:nvPr/>
        </p:nvSpPr>
        <p:spPr>
          <a:xfrm>
            <a:off x="1346200" y="2674892"/>
            <a:ext cx="9225908" cy="11762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6000" noProof="0" dirty="0">
                <a:solidFill>
                  <a:srgbClr val="557847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LUYỆN TẬP VỀ ĐỘNG TỪ</a:t>
            </a:r>
            <a:endParaRPr kumimoji="0" lang="zh-CN" altLang="en-US" sz="6000" u="none" strike="noStrike" kern="1200" cap="none" normalizeH="0" baseline="0" noProof="0" dirty="0">
              <a:ln>
                <a:noFill/>
              </a:ln>
              <a:solidFill>
                <a:srgbClr val="557847"/>
              </a:solidFill>
              <a:uLnTx/>
              <a:uFillTx/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sp>
        <p:nvSpPr>
          <p:cNvPr id="13" name="Rounded Rectangle 7">
            <a:extLst>
              <a:ext uri="{FF2B5EF4-FFF2-40B4-BE49-F238E27FC236}">
                <a16:creationId xmlns:a16="http://schemas.microsoft.com/office/drawing/2014/main" id="{F9F6A43E-C882-41B9-B4CB-790B57DB22BF}"/>
              </a:ext>
            </a:extLst>
          </p:cNvPr>
          <p:cNvSpPr/>
          <p:nvPr/>
        </p:nvSpPr>
        <p:spPr>
          <a:xfrm>
            <a:off x="3622821" y="258936"/>
            <a:ext cx="5057986" cy="901573"/>
          </a:xfrm>
          <a:custGeom>
            <a:avLst/>
            <a:gdLst>
              <a:gd name="connsiteX0" fmla="*/ 0 w 5057986"/>
              <a:gd name="connsiteY0" fmla="*/ 450787 h 901573"/>
              <a:gd name="connsiteX1" fmla="*/ 450787 w 5057986"/>
              <a:gd name="connsiteY1" fmla="*/ 0 h 901573"/>
              <a:gd name="connsiteX2" fmla="*/ 1226651 w 5057986"/>
              <a:gd name="connsiteY2" fmla="*/ 0 h 901573"/>
              <a:gd name="connsiteX3" fmla="*/ 2002515 w 5057986"/>
              <a:gd name="connsiteY3" fmla="*/ 0 h 901573"/>
              <a:gd name="connsiteX4" fmla="*/ 2778378 w 5057986"/>
              <a:gd name="connsiteY4" fmla="*/ 0 h 901573"/>
              <a:gd name="connsiteX5" fmla="*/ 3512678 w 5057986"/>
              <a:gd name="connsiteY5" fmla="*/ 0 h 901573"/>
              <a:gd name="connsiteX6" fmla="*/ 4607200 w 5057986"/>
              <a:gd name="connsiteY6" fmla="*/ 0 h 901573"/>
              <a:gd name="connsiteX7" fmla="*/ 5057987 w 5057986"/>
              <a:gd name="connsiteY7" fmla="*/ 450787 h 901573"/>
              <a:gd name="connsiteX8" fmla="*/ 5057986 w 5057986"/>
              <a:gd name="connsiteY8" fmla="*/ 450787 h 901573"/>
              <a:gd name="connsiteX9" fmla="*/ 4607199 w 5057986"/>
              <a:gd name="connsiteY9" fmla="*/ 901574 h 901573"/>
              <a:gd name="connsiteX10" fmla="*/ 4039156 w 5057986"/>
              <a:gd name="connsiteY10" fmla="*/ 901574 h 901573"/>
              <a:gd name="connsiteX11" fmla="*/ 3471113 w 5057986"/>
              <a:gd name="connsiteY11" fmla="*/ 901574 h 901573"/>
              <a:gd name="connsiteX12" fmla="*/ 2778378 w 5057986"/>
              <a:gd name="connsiteY12" fmla="*/ 901574 h 901573"/>
              <a:gd name="connsiteX13" fmla="*/ 2210335 w 5057986"/>
              <a:gd name="connsiteY13" fmla="*/ 901573 h 901573"/>
              <a:gd name="connsiteX14" fmla="*/ 1434471 w 5057986"/>
              <a:gd name="connsiteY14" fmla="*/ 901573 h 901573"/>
              <a:gd name="connsiteX15" fmla="*/ 450787 w 5057986"/>
              <a:gd name="connsiteY15" fmla="*/ 901573 h 901573"/>
              <a:gd name="connsiteX16" fmla="*/ 0 w 5057986"/>
              <a:gd name="connsiteY16" fmla="*/ 450786 h 901573"/>
              <a:gd name="connsiteX17" fmla="*/ 0 w 5057986"/>
              <a:gd name="connsiteY17" fmla="*/ 450787 h 901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57986" h="901573" fill="none" extrusionOk="0">
                <a:moveTo>
                  <a:pt x="0" y="450787"/>
                </a:moveTo>
                <a:cubicBezTo>
                  <a:pt x="19283" y="251995"/>
                  <a:pt x="204333" y="47018"/>
                  <a:pt x="450787" y="0"/>
                </a:cubicBezTo>
                <a:cubicBezTo>
                  <a:pt x="803531" y="-30823"/>
                  <a:pt x="887174" y="-819"/>
                  <a:pt x="1226651" y="0"/>
                </a:cubicBezTo>
                <a:cubicBezTo>
                  <a:pt x="1566128" y="819"/>
                  <a:pt x="1764705" y="-21140"/>
                  <a:pt x="2002515" y="0"/>
                </a:cubicBezTo>
                <a:cubicBezTo>
                  <a:pt x="2240325" y="21140"/>
                  <a:pt x="2560090" y="2634"/>
                  <a:pt x="2778378" y="0"/>
                </a:cubicBezTo>
                <a:cubicBezTo>
                  <a:pt x="2996666" y="-2634"/>
                  <a:pt x="3173400" y="-13035"/>
                  <a:pt x="3512678" y="0"/>
                </a:cubicBezTo>
                <a:cubicBezTo>
                  <a:pt x="3851956" y="13035"/>
                  <a:pt x="4300175" y="-2926"/>
                  <a:pt x="4607200" y="0"/>
                </a:cubicBezTo>
                <a:cubicBezTo>
                  <a:pt x="4861052" y="3446"/>
                  <a:pt x="5059952" y="240973"/>
                  <a:pt x="5057987" y="450787"/>
                </a:cubicBezTo>
                <a:lnTo>
                  <a:pt x="5057986" y="450787"/>
                </a:lnTo>
                <a:cubicBezTo>
                  <a:pt x="5075960" y="705997"/>
                  <a:pt x="4868911" y="903555"/>
                  <a:pt x="4607199" y="901574"/>
                </a:cubicBezTo>
                <a:cubicBezTo>
                  <a:pt x="4488161" y="899656"/>
                  <a:pt x="4199818" y="895187"/>
                  <a:pt x="4039156" y="901574"/>
                </a:cubicBezTo>
                <a:cubicBezTo>
                  <a:pt x="3878494" y="907961"/>
                  <a:pt x="3747825" y="898847"/>
                  <a:pt x="3471113" y="901574"/>
                </a:cubicBezTo>
                <a:cubicBezTo>
                  <a:pt x="3194401" y="904301"/>
                  <a:pt x="2963695" y="878339"/>
                  <a:pt x="2778378" y="901574"/>
                </a:cubicBezTo>
                <a:cubicBezTo>
                  <a:pt x="2593061" y="924808"/>
                  <a:pt x="2486374" y="928779"/>
                  <a:pt x="2210335" y="901573"/>
                </a:cubicBezTo>
                <a:cubicBezTo>
                  <a:pt x="1934296" y="874368"/>
                  <a:pt x="1725251" y="904701"/>
                  <a:pt x="1434471" y="901573"/>
                </a:cubicBezTo>
                <a:cubicBezTo>
                  <a:pt x="1143691" y="898445"/>
                  <a:pt x="910108" y="927643"/>
                  <a:pt x="450787" y="901573"/>
                </a:cubicBezTo>
                <a:cubicBezTo>
                  <a:pt x="171316" y="924076"/>
                  <a:pt x="-4598" y="738062"/>
                  <a:pt x="0" y="450786"/>
                </a:cubicBezTo>
                <a:lnTo>
                  <a:pt x="0" y="450787"/>
                </a:lnTo>
                <a:close/>
              </a:path>
              <a:path w="5057986" h="901573" stroke="0" extrusionOk="0">
                <a:moveTo>
                  <a:pt x="0" y="450787"/>
                </a:moveTo>
                <a:cubicBezTo>
                  <a:pt x="39693" y="239136"/>
                  <a:pt x="228646" y="-15355"/>
                  <a:pt x="450787" y="0"/>
                </a:cubicBezTo>
                <a:cubicBezTo>
                  <a:pt x="618036" y="-22054"/>
                  <a:pt x="923258" y="-1648"/>
                  <a:pt x="1060394" y="0"/>
                </a:cubicBezTo>
                <a:cubicBezTo>
                  <a:pt x="1197530" y="1648"/>
                  <a:pt x="1672461" y="14466"/>
                  <a:pt x="1836258" y="0"/>
                </a:cubicBezTo>
                <a:cubicBezTo>
                  <a:pt x="2000055" y="-14466"/>
                  <a:pt x="2395246" y="18445"/>
                  <a:pt x="2612122" y="0"/>
                </a:cubicBezTo>
                <a:cubicBezTo>
                  <a:pt x="2828998" y="-18445"/>
                  <a:pt x="2986586" y="19768"/>
                  <a:pt x="3346421" y="0"/>
                </a:cubicBezTo>
                <a:cubicBezTo>
                  <a:pt x="3706256" y="-19768"/>
                  <a:pt x="3785803" y="10829"/>
                  <a:pt x="3956029" y="0"/>
                </a:cubicBezTo>
                <a:cubicBezTo>
                  <a:pt x="4126255" y="-10829"/>
                  <a:pt x="4300531" y="-23778"/>
                  <a:pt x="4607200" y="0"/>
                </a:cubicBezTo>
                <a:cubicBezTo>
                  <a:pt x="4811774" y="-22956"/>
                  <a:pt x="5082496" y="221010"/>
                  <a:pt x="5057987" y="450787"/>
                </a:cubicBezTo>
                <a:lnTo>
                  <a:pt x="5057986" y="450787"/>
                </a:lnTo>
                <a:cubicBezTo>
                  <a:pt x="5034110" y="753926"/>
                  <a:pt x="4844939" y="857645"/>
                  <a:pt x="4607199" y="901574"/>
                </a:cubicBezTo>
                <a:cubicBezTo>
                  <a:pt x="4253061" y="938411"/>
                  <a:pt x="4053338" y="883587"/>
                  <a:pt x="3831335" y="901574"/>
                </a:cubicBezTo>
                <a:cubicBezTo>
                  <a:pt x="3609332" y="919561"/>
                  <a:pt x="3245471" y="903643"/>
                  <a:pt x="3097036" y="901574"/>
                </a:cubicBezTo>
                <a:cubicBezTo>
                  <a:pt x="2948601" y="899505"/>
                  <a:pt x="2610529" y="920666"/>
                  <a:pt x="2404301" y="901573"/>
                </a:cubicBezTo>
                <a:cubicBezTo>
                  <a:pt x="2198073" y="882481"/>
                  <a:pt x="2038483" y="918780"/>
                  <a:pt x="1794694" y="901573"/>
                </a:cubicBezTo>
                <a:cubicBezTo>
                  <a:pt x="1550905" y="884366"/>
                  <a:pt x="1485699" y="908098"/>
                  <a:pt x="1185086" y="901573"/>
                </a:cubicBezTo>
                <a:cubicBezTo>
                  <a:pt x="884473" y="895048"/>
                  <a:pt x="718205" y="880201"/>
                  <a:pt x="450787" y="901573"/>
                </a:cubicBezTo>
                <a:cubicBezTo>
                  <a:pt x="257434" y="916480"/>
                  <a:pt x="13371" y="641685"/>
                  <a:pt x="0" y="450786"/>
                </a:cubicBezTo>
                <a:lnTo>
                  <a:pt x="0" y="450787"/>
                </a:lnTo>
                <a:close/>
              </a:path>
            </a:pathLst>
          </a:custGeom>
          <a:solidFill>
            <a:schemeClr val="bg1">
              <a:alpha val="0"/>
            </a:schemeClr>
          </a:solidFill>
          <a:ln w="76200">
            <a:solidFill>
              <a:srgbClr val="669455"/>
            </a:solidFill>
            <a:extLst>
              <a:ext uri="{C807C97D-BFC1-408E-A445-0C87EB9F89A2}">
                <ask:lineSketchStyleProps xmlns:ask="http://schemas.microsoft.com/office/drawing/2018/sketchyshapes" sd="1279276270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>
                <a:solidFill>
                  <a:srgbClr val="C00000"/>
                </a:solidFill>
                <a:latin typeface="#9Slide03 AllRoundGothic" panose="020B0703020202020104" pitchFamily="34" charset="0"/>
              </a:rPr>
              <a:t>LUYỆN TỪ VÀ CÂU</a:t>
            </a:r>
            <a:endParaRPr lang="ko-KR" altLang="en-US" sz="4000" dirty="0">
              <a:solidFill>
                <a:srgbClr val="C0000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5" name="Rounded Rectangle 7">
            <a:extLst>
              <a:ext uri="{FF2B5EF4-FFF2-40B4-BE49-F238E27FC236}">
                <a16:creationId xmlns:a16="http://schemas.microsoft.com/office/drawing/2014/main" id="{7D8A5A01-B066-4097-8CFD-2078F49D73A4}"/>
              </a:ext>
            </a:extLst>
          </p:cNvPr>
          <p:cNvSpPr/>
          <p:nvPr/>
        </p:nvSpPr>
        <p:spPr>
          <a:xfrm>
            <a:off x="7899781" y="4538736"/>
            <a:ext cx="3925550" cy="901573"/>
          </a:xfrm>
          <a:custGeom>
            <a:avLst/>
            <a:gdLst>
              <a:gd name="connsiteX0" fmla="*/ 0 w 3925550"/>
              <a:gd name="connsiteY0" fmla="*/ 450787 h 901573"/>
              <a:gd name="connsiteX1" fmla="*/ 450787 w 3925550"/>
              <a:gd name="connsiteY1" fmla="*/ 0 h 901573"/>
              <a:gd name="connsiteX2" fmla="*/ 995103 w 3925550"/>
              <a:gd name="connsiteY2" fmla="*/ 0 h 901573"/>
              <a:gd name="connsiteX3" fmla="*/ 1630138 w 3925550"/>
              <a:gd name="connsiteY3" fmla="*/ 0 h 901573"/>
              <a:gd name="connsiteX4" fmla="*/ 2204694 w 3925550"/>
              <a:gd name="connsiteY4" fmla="*/ 0 h 901573"/>
              <a:gd name="connsiteX5" fmla="*/ 2809489 w 3925550"/>
              <a:gd name="connsiteY5" fmla="*/ 0 h 901573"/>
              <a:gd name="connsiteX6" fmla="*/ 3474764 w 3925550"/>
              <a:gd name="connsiteY6" fmla="*/ 0 h 901573"/>
              <a:gd name="connsiteX7" fmla="*/ 3925551 w 3925550"/>
              <a:gd name="connsiteY7" fmla="*/ 450787 h 901573"/>
              <a:gd name="connsiteX8" fmla="*/ 3925550 w 3925550"/>
              <a:gd name="connsiteY8" fmla="*/ 450787 h 901573"/>
              <a:gd name="connsiteX9" fmla="*/ 3474763 w 3925550"/>
              <a:gd name="connsiteY9" fmla="*/ 901574 h 901573"/>
              <a:gd name="connsiteX10" fmla="*/ 2900208 w 3925550"/>
              <a:gd name="connsiteY10" fmla="*/ 901574 h 901573"/>
              <a:gd name="connsiteX11" fmla="*/ 2386132 w 3925550"/>
              <a:gd name="connsiteY11" fmla="*/ 901574 h 901573"/>
              <a:gd name="connsiteX12" fmla="*/ 1841816 w 3925550"/>
              <a:gd name="connsiteY12" fmla="*/ 901573 h 901573"/>
              <a:gd name="connsiteX13" fmla="*/ 1176541 w 3925550"/>
              <a:gd name="connsiteY13" fmla="*/ 901573 h 901573"/>
              <a:gd name="connsiteX14" fmla="*/ 450787 w 3925550"/>
              <a:gd name="connsiteY14" fmla="*/ 901573 h 901573"/>
              <a:gd name="connsiteX15" fmla="*/ 0 w 3925550"/>
              <a:gd name="connsiteY15" fmla="*/ 450786 h 901573"/>
              <a:gd name="connsiteX16" fmla="*/ 0 w 3925550"/>
              <a:gd name="connsiteY16" fmla="*/ 450787 h 901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25550" h="901573" fill="none" extrusionOk="0">
                <a:moveTo>
                  <a:pt x="0" y="450787"/>
                </a:moveTo>
                <a:cubicBezTo>
                  <a:pt x="51498" y="171787"/>
                  <a:pt x="197990" y="13008"/>
                  <a:pt x="450787" y="0"/>
                </a:cubicBezTo>
                <a:cubicBezTo>
                  <a:pt x="664530" y="15930"/>
                  <a:pt x="794395" y="24836"/>
                  <a:pt x="995103" y="0"/>
                </a:cubicBezTo>
                <a:cubicBezTo>
                  <a:pt x="1195811" y="-24836"/>
                  <a:pt x="1471185" y="-30610"/>
                  <a:pt x="1630138" y="0"/>
                </a:cubicBezTo>
                <a:cubicBezTo>
                  <a:pt x="1789091" y="30610"/>
                  <a:pt x="2058929" y="-11334"/>
                  <a:pt x="2204694" y="0"/>
                </a:cubicBezTo>
                <a:cubicBezTo>
                  <a:pt x="2350459" y="11334"/>
                  <a:pt x="2601330" y="-16561"/>
                  <a:pt x="2809489" y="0"/>
                </a:cubicBezTo>
                <a:cubicBezTo>
                  <a:pt x="3017648" y="16561"/>
                  <a:pt x="3309368" y="-19316"/>
                  <a:pt x="3474764" y="0"/>
                </a:cubicBezTo>
                <a:cubicBezTo>
                  <a:pt x="3701631" y="47269"/>
                  <a:pt x="3938189" y="225061"/>
                  <a:pt x="3925551" y="450787"/>
                </a:cubicBezTo>
                <a:lnTo>
                  <a:pt x="3925550" y="450787"/>
                </a:lnTo>
                <a:cubicBezTo>
                  <a:pt x="3912929" y="699361"/>
                  <a:pt x="3708850" y="909235"/>
                  <a:pt x="3474763" y="901574"/>
                </a:cubicBezTo>
                <a:cubicBezTo>
                  <a:pt x="3216875" y="897278"/>
                  <a:pt x="3126106" y="899889"/>
                  <a:pt x="2900208" y="901574"/>
                </a:cubicBezTo>
                <a:cubicBezTo>
                  <a:pt x="2674310" y="903259"/>
                  <a:pt x="2619953" y="909729"/>
                  <a:pt x="2386132" y="901574"/>
                </a:cubicBezTo>
                <a:cubicBezTo>
                  <a:pt x="2152311" y="893418"/>
                  <a:pt x="2103679" y="918574"/>
                  <a:pt x="1841816" y="901573"/>
                </a:cubicBezTo>
                <a:cubicBezTo>
                  <a:pt x="1579953" y="884573"/>
                  <a:pt x="1390317" y="917305"/>
                  <a:pt x="1176541" y="901573"/>
                </a:cubicBezTo>
                <a:cubicBezTo>
                  <a:pt x="962766" y="885841"/>
                  <a:pt x="632416" y="871239"/>
                  <a:pt x="450787" y="901573"/>
                </a:cubicBezTo>
                <a:cubicBezTo>
                  <a:pt x="170652" y="943960"/>
                  <a:pt x="-3082" y="728417"/>
                  <a:pt x="0" y="450786"/>
                </a:cubicBezTo>
                <a:lnTo>
                  <a:pt x="0" y="450787"/>
                </a:lnTo>
                <a:close/>
              </a:path>
              <a:path w="3925550" h="901573" stroke="0" extrusionOk="0">
                <a:moveTo>
                  <a:pt x="0" y="450787"/>
                </a:moveTo>
                <a:cubicBezTo>
                  <a:pt x="39693" y="239136"/>
                  <a:pt x="228646" y="-15355"/>
                  <a:pt x="450787" y="0"/>
                </a:cubicBezTo>
                <a:cubicBezTo>
                  <a:pt x="642999" y="-13405"/>
                  <a:pt x="858886" y="-18504"/>
                  <a:pt x="995103" y="0"/>
                </a:cubicBezTo>
                <a:cubicBezTo>
                  <a:pt x="1131320" y="18504"/>
                  <a:pt x="1453995" y="4069"/>
                  <a:pt x="1660378" y="0"/>
                </a:cubicBezTo>
                <a:cubicBezTo>
                  <a:pt x="1866761" y="-4069"/>
                  <a:pt x="1995239" y="27293"/>
                  <a:pt x="2325653" y="0"/>
                </a:cubicBezTo>
                <a:cubicBezTo>
                  <a:pt x="2656067" y="-27293"/>
                  <a:pt x="2982852" y="50850"/>
                  <a:pt x="3474764" y="0"/>
                </a:cubicBezTo>
                <a:cubicBezTo>
                  <a:pt x="3713699" y="56210"/>
                  <a:pt x="3898571" y="194829"/>
                  <a:pt x="3925551" y="450787"/>
                </a:cubicBezTo>
                <a:lnTo>
                  <a:pt x="3925550" y="450787"/>
                </a:lnTo>
                <a:cubicBezTo>
                  <a:pt x="3931219" y="706657"/>
                  <a:pt x="3679337" y="878618"/>
                  <a:pt x="3474763" y="901574"/>
                </a:cubicBezTo>
                <a:cubicBezTo>
                  <a:pt x="3223993" y="904234"/>
                  <a:pt x="3125854" y="927715"/>
                  <a:pt x="2809488" y="901574"/>
                </a:cubicBezTo>
                <a:cubicBezTo>
                  <a:pt x="2493122" y="875433"/>
                  <a:pt x="2382156" y="921198"/>
                  <a:pt x="2265173" y="901574"/>
                </a:cubicBezTo>
                <a:cubicBezTo>
                  <a:pt x="2148190" y="881950"/>
                  <a:pt x="1863749" y="907965"/>
                  <a:pt x="1599898" y="901573"/>
                </a:cubicBezTo>
                <a:cubicBezTo>
                  <a:pt x="1336046" y="895181"/>
                  <a:pt x="978748" y="931335"/>
                  <a:pt x="450787" y="901573"/>
                </a:cubicBezTo>
                <a:cubicBezTo>
                  <a:pt x="206871" y="906972"/>
                  <a:pt x="41016" y="674632"/>
                  <a:pt x="0" y="450786"/>
                </a:cubicBezTo>
                <a:lnTo>
                  <a:pt x="0" y="450787"/>
                </a:lnTo>
                <a:close/>
              </a:path>
            </a:pathLst>
          </a:custGeom>
          <a:solidFill>
            <a:schemeClr val="bg1">
              <a:alpha val="0"/>
            </a:schemeClr>
          </a:solidFill>
          <a:ln w="76200">
            <a:noFill/>
            <a:extLst>
              <a:ext uri="{C807C97D-BFC1-408E-A445-0C87EB9F89A2}">
                <ask:lineSketchStyleProps xmlns:ask="http://schemas.microsoft.com/office/drawing/2018/sketchyshapes" sd="1279276270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>
                <a:solidFill>
                  <a:srgbClr val="F0E2D7"/>
                </a:solidFill>
                <a:latin typeface="#9Slide03 AllRoundGothic" panose="020B0703020202020104" pitchFamily="34" charset="0"/>
              </a:rPr>
              <a:t>LỚP 4</a:t>
            </a:r>
            <a:endParaRPr lang="ko-KR" altLang="en-US" sz="4000" dirty="0">
              <a:solidFill>
                <a:srgbClr val="F0E2D7"/>
              </a:solidFill>
              <a:latin typeface="#9Slide03 AllRoundGothic" panose="020B0703020202020104" pitchFamily="34" charset="0"/>
            </a:endParaRPr>
          </a:p>
        </p:txBody>
      </p:sp>
      <p:pic>
        <p:nvPicPr>
          <p:cNvPr id="3" name="nhac-khong-loi-soi-dong-vui-tuoi-nhac-party-nhac-le-hoi">
            <a:hlinkClick r:id="" action="ppaction://media"/>
            <a:extLst>
              <a:ext uri="{FF2B5EF4-FFF2-40B4-BE49-F238E27FC236}">
                <a16:creationId xmlns:a16="http://schemas.microsoft.com/office/drawing/2014/main" id="{485AC21E-956B-4C97-BFB3-DA1361506E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88145" y="5682465"/>
            <a:ext cx="1340207" cy="13402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690E94D-F246-4185-AB30-E1F63C331DF5}"/>
              </a:ext>
            </a:extLst>
          </p:cNvPr>
          <p:cNvSpPr txBox="1"/>
          <p:nvPr/>
        </p:nvSpPr>
        <p:spPr>
          <a:xfrm>
            <a:off x="11680004" y="6488668"/>
            <a:ext cx="688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6244"/>
                </a:solidFill>
              </a:rPr>
              <a:t>SA</a:t>
            </a:r>
          </a:p>
        </p:txBody>
      </p:sp>
    </p:spTree>
    <p:extLst>
      <p:ext uri="{BB962C8B-B14F-4D97-AF65-F5344CB8AC3E}">
        <p14:creationId xmlns:p14="http://schemas.microsoft.com/office/powerpoint/2010/main" val="3635463513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3" grpId="0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590261"/>
            <a:ext cx="12193057" cy="326773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9375574" y="3267738"/>
            <a:ext cx="1736374" cy="1450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đã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345936" y="3267739"/>
            <a:ext cx="1828959" cy="1487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đang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162902" y="3267739"/>
            <a:ext cx="2933098" cy="1487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đã</a:t>
            </a:r>
            <a:r>
              <a:rPr lang="en-US" sz="4400" b="1" noProof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</a:t>
            </a:r>
            <a:r>
              <a:rPr lang="en-US" sz="4400" b="1" noProof="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đang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7319" y="3267739"/>
            <a:ext cx="1637841" cy="1487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sắp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59" y="2545025"/>
            <a:ext cx="1828959" cy="196157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257600" y="1274735"/>
            <a:ext cx="837282" cy="83728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117" y="2529838"/>
            <a:ext cx="1828959" cy="1961572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4058956" y="1274732"/>
            <a:ext cx="837282" cy="83728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936" y="2545026"/>
            <a:ext cx="1828959" cy="196157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6846224" y="1274731"/>
            <a:ext cx="837282" cy="83728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24" name="Oval 23"/>
          <p:cNvSpPr/>
          <p:nvPr/>
        </p:nvSpPr>
        <p:spPr>
          <a:xfrm>
            <a:off x="9636563" y="1274730"/>
            <a:ext cx="837282" cy="83728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281" y="2545025"/>
            <a:ext cx="1828959" cy="196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.00078 -0.1430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715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-0.00104 0.21389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69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0.00078 -0.1430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715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00104 0.21389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69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0078 -0.14306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715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6 L -0.00104 0.21389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69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7 L 0.00079 -0.14306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715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-0.00104 0.21388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69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9" grpId="0" animBg="1"/>
      <p:bldP spid="19" grpId="1" animBg="1"/>
      <p:bldP spid="16" grpId="0" animBg="1"/>
      <p:bldP spid="16" grpId="1" animBg="1"/>
      <p:bldP spid="9" grpId="0" animBg="1"/>
      <p:bldP spid="9" grpId="1" animBg="1"/>
      <p:bldP spid="2" grpId="0" animBg="1"/>
      <p:bldP spid="18" grpId="0" animBg="1"/>
      <p:bldP spid="21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>
            <a:extLst>
              <a:ext uri="{FF2B5EF4-FFF2-40B4-BE49-F238E27FC236}">
                <a16:creationId xmlns:a16="http://schemas.microsoft.com/office/drawing/2014/main" id="{A31EEF0F-BAFB-4474-B7CC-80C48BCA4B8B}"/>
              </a:ext>
            </a:extLst>
          </p:cNvPr>
          <p:cNvGrpSpPr/>
          <p:nvPr/>
        </p:nvGrpSpPr>
        <p:grpSpPr>
          <a:xfrm>
            <a:off x="0" y="-3208"/>
            <a:ext cx="12192000" cy="6912008"/>
            <a:chOff x="0" y="-3208"/>
            <a:chExt cx="12192000" cy="6912008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A603AF24-4F17-44C3-8229-28B5C2605125}"/>
                </a:ext>
              </a:extLst>
            </p:cNvPr>
            <p:cNvGrpSpPr/>
            <p:nvPr/>
          </p:nvGrpSpPr>
          <p:grpSpPr>
            <a:xfrm>
              <a:off x="6792886" y="0"/>
              <a:ext cx="5399114" cy="6858002"/>
              <a:chOff x="6792886" y="0"/>
              <a:chExt cx="5399114" cy="6858002"/>
            </a:xfrm>
          </p:grpSpPr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46F8593E-38CB-48B6-A507-18518F6A0D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505"/>
              <a:stretch/>
            </p:blipFill>
            <p:spPr>
              <a:xfrm flipH="1" flipV="1">
                <a:off x="6792886" y="0"/>
                <a:ext cx="5399114" cy="6858000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741906AB-C279-499E-B293-448E72E2E6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996" b="17219"/>
              <a:stretch/>
            </p:blipFill>
            <p:spPr>
              <a:xfrm rot="16200000" flipH="1">
                <a:off x="9017091" y="3683093"/>
                <a:ext cx="3142577" cy="3207241"/>
              </a:xfrm>
              <a:prstGeom prst="rect">
                <a:avLst/>
              </a:prstGeom>
            </p:spPr>
          </p:pic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D339DB1B-A580-403B-9A8C-9CC08B1F0424}"/>
                </a:ext>
              </a:extLst>
            </p:cNvPr>
            <p:cNvGrpSpPr/>
            <p:nvPr/>
          </p:nvGrpSpPr>
          <p:grpSpPr>
            <a:xfrm>
              <a:off x="0" y="-3208"/>
              <a:ext cx="5399114" cy="6912008"/>
              <a:chOff x="0" y="-3208"/>
              <a:chExt cx="5399114" cy="6912008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D30028AD-6DD1-4FB7-B316-59E35F610F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505"/>
              <a:stretch/>
            </p:blipFill>
            <p:spPr>
              <a:xfrm>
                <a:off x="0" y="0"/>
                <a:ext cx="5399114" cy="6908800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F73C5ECA-531E-4D24-8E2E-D83C30A38A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996" b="17219"/>
              <a:stretch/>
            </p:blipFill>
            <p:spPr>
              <a:xfrm rot="16200000" flipV="1">
                <a:off x="35216" y="-35540"/>
                <a:ext cx="3142577" cy="3207241"/>
              </a:xfrm>
              <a:prstGeom prst="rect">
                <a:avLst/>
              </a:prstGeom>
            </p:spPr>
          </p:pic>
        </p:grp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019527A6-9A60-445C-B919-A588BAA97234}"/>
              </a:ext>
            </a:extLst>
          </p:cNvPr>
          <p:cNvSpPr/>
          <p:nvPr/>
        </p:nvSpPr>
        <p:spPr>
          <a:xfrm>
            <a:off x="1282700" y="1612900"/>
            <a:ext cx="9563100" cy="3733800"/>
          </a:xfrm>
          <a:prstGeom prst="rect">
            <a:avLst/>
          </a:prstGeom>
          <a:solidFill>
            <a:schemeClr val="bg1"/>
          </a:solidFill>
          <a:ln w="57150">
            <a:solidFill>
              <a:srgbClr val="F0E2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242394F8-C414-4C0F-AF7E-C17CA427FDE6}"/>
              </a:ext>
            </a:extLst>
          </p:cNvPr>
          <p:cNvSpPr txBox="1"/>
          <p:nvPr/>
        </p:nvSpPr>
        <p:spPr>
          <a:xfrm>
            <a:off x="1388490" y="2611026"/>
            <a:ext cx="9761262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spc="600" dirty="0">
                <a:solidFill>
                  <a:srgbClr val="FF00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CHÀO TẠM BIỆT</a:t>
            </a:r>
            <a:endParaRPr kumimoji="0" lang="zh-CN" altLang="en-US" sz="8800" b="1" i="0" u="none" strike="noStrike" kern="1200" cap="none" spc="600" normalizeH="0" baseline="0" noProof="0" dirty="0">
              <a:ln>
                <a:noFill/>
              </a:ln>
              <a:solidFill>
                <a:srgbClr val="FF0066"/>
              </a:solidFill>
              <a:uLnTx/>
              <a:uFillTx/>
              <a:latin typeface="Open Sans" panose="020B0606030504020204" pitchFamily="34" charset="0"/>
              <a:cs typeface="Open Sans" panose="020B0606030504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5379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590261"/>
            <a:ext cx="12193057" cy="32677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42075" y="1725582"/>
            <a:ext cx="7937336" cy="1200329"/>
          </a:xfrm>
          <a:custGeom>
            <a:avLst/>
            <a:gdLst>
              <a:gd name="connsiteX0" fmla="*/ 0 w 7937336"/>
              <a:gd name="connsiteY0" fmla="*/ 0 h 1200329"/>
              <a:gd name="connsiteX1" fmla="*/ 408206 w 7937336"/>
              <a:gd name="connsiteY1" fmla="*/ 0 h 1200329"/>
              <a:gd name="connsiteX2" fmla="*/ 1133905 w 7937336"/>
              <a:gd name="connsiteY2" fmla="*/ 0 h 1200329"/>
              <a:gd name="connsiteX3" fmla="*/ 1700858 w 7937336"/>
              <a:gd name="connsiteY3" fmla="*/ 0 h 1200329"/>
              <a:gd name="connsiteX4" fmla="*/ 2109064 w 7937336"/>
              <a:gd name="connsiteY4" fmla="*/ 0 h 1200329"/>
              <a:gd name="connsiteX5" fmla="*/ 2437896 w 7937336"/>
              <a:gd name="connsiteY5" fmla="*/ 0 h 1200329"/>
              <a:gd name="connsiteX6" fmla="*/ 2846102 w 7937336"/>
              <a:gd name="connsiteY6" fmla="*/ 0 h 1200329"/>
              <a:gd name="connsiteX7" fmla="*/ 3413054 w 7937336"/>
              <a:gd name="connsiteY7" fmla="*/ 0 h 1200329"/>
              <a:gd name="connsiteX8" fmla="*/ 3821260 w 7937336"/>
              <a:gd name="connsiteY8" fmla="*/ 0 h 1200329"/>
              <a:gd name="connsiteX9" fmla="*/ 4150093 w 7937336"/>
              <a:gd name="connsiteY9" fmla="*/ 0 h 1200329"/>
              <a:gd name="connsiteX10" fmla="*/ 4478925 w 7937336"/>
              <a:gd name="connsiteY10" fmla="*/ 0 h 1200329"/>
              <a:gd name="connsiteX11" fmla="*/ 5045878 w 7937336"/>
              <a:gd name="connsiteY11" fmla="*/ 0 h 1200329"/>
              <a:gd name="connsiteX12" fmla="*/ 5771577 w 7937336"/>
              <a:gd name="connsiteY12" fmla="*/ 0 h 1200329"/>
              <a:gd name="connsiteX13" fmla="*/ 6417903 w 7937336"/>
              <a:gd name="connsiteY13" fmla="*/ 0 h 1200329"/>
              <a:gd name="connsiteX14" fmla="*/ 7143602 w 7937336"/>
              <a:gd name="connsiteY14" fmla="*/ 0 h 1200329"/>
              <a:gd name="connsiteX15" fmla="*/ 7937336 w 7937336"/>
              <a:gd name="connsiteY15" fmla="*/ 0 h 1200329"/>
              <a:gd name="connsiteX16" fmla="*/ 7937336 w 7937336"/>
              <a:gd name="connsiteY16" fmla="*/ 400110 h 1200329"/>
              <a:gd name="connsiteX17" fmla="*/ 7937336 w 7937336"/>
              <a:gd name="connsiteY17" fmla="*/ 812223 h 1200329"/>
              <a:gd name="connsiteX18" fmla="*/ 7937336 w 7937336"/>
              <a:gd name="connsiteY18" fmla="*/ 1200329 h 1200329"/>
              <a:gd name="connsiteX19" fmla="*/ 7370383 w 7937336"/>
              <a:gd name="connsiteY19" fmla="*/ 1200329 h 1200329"/>
              <a:gd name="connsiteX20" fmla="*/ 7041551 w 7937336"/>
              <a:gd name="connsiteY20" fmla="*/ 1200329 h 1200329"/>
              <a:gd name="connsiteX21" fmla="*/ 6474598 w 7937336"/>
              <a:gd name="connsiteY21" fmla="*/ 1200329 h 1200329"/>
              <a:gd name="connsiteX22" fmla="*/ 5907646 w 7937336"/>
              <a:gd name="connsiteY22" fmla="*/ 1200329 h 1200329"/>
              <a:gd name="connsiteX23" fmla="*/ 5420067 w 7937336"/>
              <a:gd name="connsiteY23" fmla="*/ 1200329 h 1200329"/>
              <a:gd name="connsiteX24" fmla="*/ 4853114 w 7937336"/>
              <a:gd name="connsiteY24" fmla="*/ 1200329 h 1200329"/>
              <a:gd name="connsiteX25" fmla="*/ 4206788 w 7937336"/>
              <a:gd name="connsiteY25" fmla="*/ 1200329 h 1200329"/>
              <a:gd name="connsiteX26" fmla="*/ 3798582 w 7937336"/>
              <a:gd name="connsiteY26" fmla="*/ 1200329 h 1200329"/>
              <a:gd name="connsiteX27" fmla="*/ 3469750 w 7937336"/>
              <a:gd name="connsiteY27" fmla="*/ 1200329 h 1200329"/>
              <a:gd name="connsiteX28" fmla="*/ 2823424 w 7937336"/>
              <a:gd name="connsiteY28" fmla="*/ 1200329 h 1200329"/>
              <a:gd name="connsiteX29" fmla="*/ 2494591 w 7937336"/>
              <a:gd name="connsiteY29" fmla="*/ 1200329 h 1200329"/>
              <a:gd name="connsiteX30" fmla="*/ 2086385 w 7937336"/>
              <a:gd name="connsiteY30" fmla="*/ 1200329 h 1200329"/>
              <a:gd name="connsiteX31" fmla="*/ 1360686 w 7937336"/>
              <a:gd name="connsiteY31" fmla="*/ 1200329 h 1200329"/>
              <a:gd name="connsiteX32" fmla="*/ 714360 w 7937336"/>
              <a:gd name="connsiteY32" fmla="*/ 1200329 h 1200329"/>
              <a:gd name="connsiteX33" fmla="*/ 0 w 7937336"/>
              <a:gd name="connsiteY33" fmla="*/ 1200329 h 1200329"/>
              <a:gd name="connsiteX34" fmla="*/ 0 w 7937336"/>
              <a:gd name="connsiteY34" fmla="*/ 836229 h 1200329"/>
              <a:gd name="connsiteX35" fmla="*/ 0 w 7937336"/>
              <a:gd name="connsiteY35" fmla="*/ 424116 h 1200329"/>
              <a:gd name="connsiteX36" fmla="*/ 0 w 7937336"/>
              <a:gd name="connsiteY36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937336" h="1200329" fill="none" extrusionOk="0">
                <a:moveTo>
                  <a:pt x="0" y="0"/>
                </a:moveTo>
                <a:cubicBezTo>
                  <a:pt x="138091" y="-46492"/>
                  <a:pt x="286102" y="15966"/>
                  <a:pt x="408206" y="0"/>
                </a:cubicBezTo>
                <a:cubicBezTo>
                  <a:pt x="530310" y="-15966"/>
                  <a:pt x="966195" y="44617"/>
                  <a:pt x="1133905" y="0"/>
                </a:cubicBezTo>
                <a:cubicBezTo>
                  <a:pt x="1301615" y="-44617"/>
                  <a:pt x="1542715" y="11736"/>
                  <a:pt x="1700858" y="0"/>
                </a:cubicBezTo>
                <a:cubicBezTo>
                  <a:pt x="1859001" y="-11736"/>
                  <a:pt x="2017202" y="23001"/>
                  <a:pt x="2109064" y="0"/>
                </a:cubicBezTo>
                <a:cubicBezTo>
                  <a:pt x="2200926" y="-23001"/>
                  <a:pt x="2368628" y="23418"/>
                  <a:pt x="2437896" y="0"/>
                </a:cubicBezTo>
                <a:cubicBezTo>
                  <a:pt x="2507164" y="-23418"/>
                  <a:pt x="2671013" y="195"/>
                  <a:pt x="2846102" y="0"/>
                </a:cubicBezTo>
                <a:cubicBezTo>
                  <a:pt x="3021191" y="-195"/>
                  <a:pt x="3248712" y="11140"/>
                  <a:pt x="3413054" y="0"/>
                </a:cubicBezTo>
                <a:cubicBezTo>
                  <a:pt x="3577396" y="-11140"/>
                  <a:pt x="3725726" y="42093"/>
                  <a:pt x="3821260" y="0"/>
                </a:cubicBezTo>
                <a:cubicBezTo>
                  <a:pt x="3916794" y="-42093"/>
                  <a:pt x="4033241" y="17381"/>
                  <a:pt x="4150093" y="0"/>
                </a:cubicBezTo>
                <a:cubicBezTo>
                  <a:pt x="4266945" y="-17381"/>
                  <a:pt x="4321767" y="12718"/>
                  <a:pt x="4478925" y="0"/>
                </a:cubicBezTo>
                <a:cubicBezTo>
                  <a:pt x="4636083" y="-12718"/>
                  <a:pt x="4794905" y="27528"/>
                  <a:pt x="5045878" y="0"/>
                </a:cubicBezTo>
                <a:cubicBezTo>
                  <a:pt x="5296851" y="-27528"/>
                  <a:pt x="5583318" y="55585"/>
                  <a:pt x="5771577" y="0"/>
                </a:cubicBezTo>
                <a:cubicBezTo>
                  <a:pt x="5959836" y="-55585"/>
                  <a:pt x="6153895" y="14261"/>
                  <a:pt x="6417903" y="0"/>
                </a:cubicBezTo>
                <a:cubicBezTo>
                  <a:pt x="6681911" y="-14261"/>
                  <a:pt x="6889593" y="62352"/>
                  <a:pt x="7143602" y="0"/>
                </a:cubicBezTo>
                <a:cubicBezTo>
                  <a:pt x="7397611" y="-62352"/>
                  <a:pt x="7605481" y="30010"/>
                  <a:pt x="7937336" y="0"/>
                </a:cubicBezTo>
                <a:cubicBezTo>
                  <a:pt x="7980125" y="128174"/>
                  <a:pt x="7919305" y="228832"/>
                  <a:pt x="7937336" y="400110"/>
                </a:cubicBezTo>
                <a:cubicBezTo>
                  <a:pt x="7955367" y="571388"/>
                  <a:pt x="7921874" y="715575"/>
                  <a:pt x="7937336" y="812223"/>
                </a:cubicBezTo>
                <a:cubicBezTo>
                  <a:pt x="7952798" y="908871"/>
                  <a:pt x="7904827" y="1112607"/>
                  <a:pt x="7937336" y="1200329"/>
                </a:cubicBezTo>
                <a:cubicBezTo>
                  <a:pt x="7705783" y="1212629"/>
                  <a:pt x="7502058" y="1195285"/>
                  <a:pt x="7370383" y="1200329"/>
                </a:cubicBezTo>
                <a:cubicBezTo>
                  <a:pt x="7238708" y="1205373"/>
                  <a:pt x="7131450" y="1167485"/>
                  <a:pt x="7041551" y="1200329"/>
                </a:cubicBezTo>
                <a:cubicBezTo>
                  <a:pt x="6951652" y="1233173"/>
                  <a:pt x="6696741" y="1170063"/>
                  <a:pt x="6474598" y="1200329"/>
                </a:cubicBezTo>
                <a:cubicBezTo>
                  <a:pt x="6252455" y="1230595"/>
                  <a:pt x="6065376" y="1152539"/>
                  <a:pt x="5907646" y="1200329"/>
                </a:cubicBezTo>
                <a:cubicBezTo>
                  <a:pt x="5749916" y="1248119"/>
                  <a:pt x="5548040" y="1193417"/>
                  <a:pt x="5420067" y="1200329"/>
                </a:cubicBezTo>
                <a:cubicBezTo>
                  <a:pt x="5292094" y="1207241"/>
                  <a:pt x="5027954" y="1169783"/>
                  <a:pt x="4853114" y="1200329"/>
                </a:cubicBezTo>
                <a:cubicBezTo>
                  <a:pt x="4678274" y="1230875"/>
                  <a:pt x="4417306" y="1200164"/>
                  <a:pt x="4206788" y="1200329"/>
                </a:cubicBezTo>
                <a:cubicBezTo>
                  <a:pt x="3996270" y="1200494"/>
                  <a:pt x="3943356" y="1155359"/>
                  <a:pt x="3798582" y="1200329"/>
                </a:cubicBezTo>
                <a:cubicBezTo>
                  <a:pt x="3653808" y="1245299"/>
                  <a:pt x="3551094" y="1170180"/>
                  <a:pt x="3469750" y="1200329"/>
                </a:cubicBezTo>
                <a:cubicBezTo>
                  <a:pt x="3388406" y="1230478"/>
                  <a:pt x="3029310" y="1200161"/>
                  <a:pt x="2823424" y="1200329"/>
                </a:cubicBezTo>
                <a:cubicBezTo>
                  <a:pt x="2617538" y="1200497"/>
                  <a:pt x="2574606" y="1185293"/>
                  <a:pt x="2494591" y="1200329"/>
                </a:cubicBezTo>
                <a:cubicBezTo>
                  <a:pt x="2414576" y="1215365"/>
                  <a:pt x="2177469" y="1197893"/>
                  <a:pt x="2086385" y="1200329"/>
                </a:cubicBezTo>
                <a:cubicBezTo>
                  <a:pt x="1995301" y="1202765"/>
                  <a:pt x="1612833" y="1118758"/>
                  <a:pt x="1360686" y="1200329"/>
                </a:cubicBezTo>
                <a:cubicBezTo>
                  <a:pt x="1108539" y="1281900"/>
                  <a:pt x="997447" y="1151627"/>
                  <a:pt x="714360" y="1200329"/>
                </a:cubicBezTo>
                <a:cubicBezTo>
                  <a:pt x="431273" y="1249031"/>
                  <a:pt x="215207" y="1133109"/>
                  <a:pt x="0" y="1200329"/>
                </a:cubicBezTo>
                <a:cubicBezTo>
                  <a:pt x="-30444" y="1040500"/>
                  <a:pt x="25902" y="988157"/>
                  <a:pt x="0" y="836229"/>
                </a:cubicBezTo>
                <a:cubicBezTo>
                  <a:pt x="-25902" y="684301"/>
                  <a:pt x="34446" y="627634"/>
                  <a:pt x="0" y="424116"/>
                </a:cubicBezTo>
                <a:cubicBezTo>
                  <a:pt x="-34446" y="220598"/>
                  <a:pt x="66" y="145497"/>
                  <a:pt x="0" y="0"/>
                </a:cubicBezTo>
                <a:close/>
              </a:path>
              <a:path w="7937336" h="1200329" stroke="0" extrusionOk="0">
                <a:moveTo>
                  <a:pt x="0" y="0"/>
                </a:moveTo>
                <a:cubicBezTo>
                  <a:pt x="73401" y="-23186"/>
                  <a:pt x="225854" y="34007"/>
                  <a:pt x="328832" y="0"/>
                </a:cubicBezTo>
                <a:cubicBezTo>
                  <a:pt x="431810" y="-34007"/>
                  <a:pt x="506846" y="24753"/>
                  <a:pt x="657665" y="0"/>
                </a:cubicBezTo>
                <a:cubicBezTo>
                  <a:pt x="808484" y="-24753"/>
                  <a:pt x="979395" y="28290"/>
                  <a:pt x="1065871" y="0"/>
                </a:cubicBezTo>
                <a:cubicBezTo>
                  <a:pt x="1152347" y="-28290"/>
                  <a:pt x="1372414" y="26218"/>
                  <a:pt x="1632823" y="0"/>
                </a:cubicBezTo>
                <a:cubicBezTo>
                  <a:pt x="1893232" y="-26218"/>
                  <a:pt x="2173898" y="30092"/>
                  <a:pt x="2358523" y="0"/>
                </a:cubicBezTo>
                <a:cubicBezTo>
                  <a:pt x="2543148" y="-30092"/>
                  <a:pt x="2690887" y="3469"/>
                  <a:pt x="2846102" y="0"/>
                </a:cubicBezTo>
                <a:cubicBezTo>
                  <a:pt x="3001317" y="-3469"/>
                  <a:pt x="3174276" y="21643"/>
                  <a:pt x="3333681" y="0"/>
                </a:cubicBezTo>
                <a:cubicBezTo>
                  <a:pt x="3493086" y="-21643"/>
                  <a:pt x="3511207" y="2881"/>
                  <a:pt x="3662514" y="0"/>
                </a:cubicBezTo>
                <a:cubicBezTo>
                  <a:pt x="3813821" y="-2881"/>
                  <a:pt x="4141497" y="21402"/>
                  <a:pt x="4388213" y="0"/>
                </a:cubicBezTo>
                <a:cubicBezTo>
                  <a:pt x="4634929" y="-21402"/>
                  <a:pt x="4829645" y="28118"/>
                  <a:pt x="5034539" y="0"/>
                </a:cubicBezTo>
                <a:cubicBezTo>
                  <a:pt x="5239433" y="-28118"/>
                  <a:pt x="5269084" y="25239"/>
                  <a:pt x="5442745" y="0"/>
                </a:cubicBezTo>
                <a:cubicBezTo>
                  <a:pt x="5616406" y="-25239"/>
                  <a:pt x="5874742" y="51144"/>
                  <a:pt x="6168444" y="0"/>
                </a:cubicBezTo>
                <a:cubicBezTo>
                  <a:pt x="6462146" y="-51144"/>
                  <a:pt x="6427981" y="24592"/>
                  <a:pt x="6497276" y="0"/>
                </a:cubicBezTo>
                <a:cubicBezTo>
                  <a:pt x="6566571" y="-24592"/>
                  <a:pt x="7066274" y="2820"/>
                  <a:pt x="7222976" y="0"/>
                </a:cubicBezTo>
                <a:cubicBezTo>
                  <a:pt x="7379678" y="-2820"/>
                  <a:pt x="7741568" y="7598"/>
                  <a:pt x="7937336" y="0"/>
                </a:cubicBezTo>
                <a:cubicBezTo>
                  <a:pt x="7949474" y="166922"/>
                  <a:pt x="7911594" y="233272"/>
                  <a:pt x="7937336" y="364100"/>
                </a:cubicBezTo>
                <a:cubicBezTo>
                  <a:pt x="7963078" y="494928"/>
                  <a:pt x="7902152" y="636481"/>
                  <a:pt x="7937336" y="788216"/>
                </a:cubicBezTo>
                <a:cubicBezTo>
                  <a:pt x="7972520" y="939951"/>
                  <a:pt x="7924523" y="1003156"/>
                  <a:pt x="7937336" y="1200329"/>
                </a:cubicBezTo>
                <a:cubicBezTo>
                  <a:pt x="7739771" y="1203002"/>
                  <a:pt x="7613352" y="1164162"/>
                  <a:pt x="7370383" y="1200329"/>
                </a:cubicBezTo>
                <a:cubicBezTo>
                  <a:pt x="7127414" y="1236496"/>
                  <a:pt x="7055396" y="1180617"/>
                  <a:pt x="6962178" y="1200329"/>
                </a:cubicBezTo>
                <a:cubicBezTo>
                  <a:pt x="6868961" y="1220041"/>
                  <a:pt x="6734576" y="1164496"/>
                  <a:pt x="6553972" y="1200329"/>
                </a:cubicBezTo>
                <a:cubicBezTo>
                  <a:pt x="6373368" y="1236162"/>
                  <a:pt x="6186197" y="1182712"/>
                  <a:pt x="5828272" y="1200329"/>
                </a:cubicBezTo>
                <a:cubicBezTo>
                  <a:pt x="5470347" y="1217946"/>
                  <a:pt x="5492594" y="1185122"/>
                  <a:pt x="5181947" y="1200329"/>
                </a:cubicBezTo>
                <a:cubicBezTo>
                  <a:pt x="4871301" y="1215536"/>
                  <a:pt x="4947232" y="1162729"/>
                  <a:pt x="4773741" y="1200329"/>
                </a:cubicBezTo>
                <a:cubicBezTo>
                  <a:pt x="4600250" y="1237929"/>
                  <a:pt x="4391798" y="1165180"/>
                  <a:pt x="4286161" y="1200329"/>
                </a:cubicBezTo>
                <a:cubicBezTo>
                  <a:pt x="4180524" y="1235478"/>
                  <a:pt x="4053091" y="1174044"/>
                  <a:pt x="3877956" y="1200329"/>
                </a:cubicBezTo>
                <a:cubicBezTo>
                  <a:pt x="3702822" y="1226614"/>
                  <a:pt x="3657077" y="1176618"/>
                  <a:pt x="3469750" y="1200329"/>
                </a:cubicBezTo>
                <a:cubicBezTo>
                  <a:pt x="3282423" y="1224040"/>
                  <a:pt x="3073598" y="1117037"/>
                  <a:pt x="2744050" y="1200329"/>
                </a:cubicBezTo>
                <a:cubicBezTo>
                  <a:pt x="2414502" y="1283621"/>
                  <a:pt x="2445143" y="1160810"/>
                  <a:pt x="2256471" y="1200329"/>
                </a:cubicBezTo>
                <a:cubicBezTo>
                  <a:pt x="2067799" y="1239848"/>
                  <a:pt x="2051954" y="1168675"/>
                  <a:pt x="1848265" y="1200329"/>
                </a:cubicBezTo>
                <a:cubicBezTo>
                  <a:pt x="1644576" y="1231983"/>
                  <a:pt x="1614103" y="1164920"/>
                  <a:pt x="1519433" y="1200329"/>
                </a:cubicBezTo>
                <a:cubicBezTo>
                  <a:pt x="1424763" y="1235738"/>
                  <a:pt x="1280177" y="1161391"/>
                  <a:pt x="1190600" y="1200329"/>
                </a:cubicBezTo>
                <a:cubicBezTo>
                  <a:pt x="1101023" y="1239267"/>
                  <a:pt x="979782" y="1171116"/>
                  <a:pt x="782395" y="1200329"/>
                </a:cubicBezTo>
                <a:cubicBezTo>
                  <a:pt x="585009" y="1229542"/>
                  <a:pt x="229870" y="1151822"/>
                  <a:pt x="0" y="1200329"/>
                </a:cubicBezTo>
                <a:cubicBezTo>
                  <a:pt x="-15177" y="1057604"/>
                  <a:pt x="14489" y="906697"/>
                  <a:pt x="0" y="776213"/>
                </a:cubicBezTo>
                <a:cubicBezTo>
                  <a:pt x="-14489" y="645729"/>
                  <a:pt x="29114" y="570433"/>
                  <a:pt x="0" y="412113"/>
                </a:cubicBezTo>
                <a:cubicBezTo>
                  <a:pt x="-29114" y="253793"/>
                  <a:pt x="9745" y="93817"/>
                  <a:pt x="0" y="0"/>
                </a:cubicBezTo>
                <a:close/>
              </a:path>
            </a:pathLst>
          </a:custGeom>
          <a:solidFill>
            <a:srgbClr val="669455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774713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KIỂM TRA BÀI CŨ</a:t>
            </a:r>
          </a:p>
        </p:txBody>
      </p:sp>
      <p:grpSp>
        <p:nvGrpSpPr>
          <p:cNvPr id="8" name="组合 22">
            <a:extLst>
              <a:ext uri="{FF2B5EF4-FFF2-40B4-BE49-F238E27FC236}">
                <a16:creationId xmlns:a16="http://schemas.microsoft.com/office/drawing/2014/main" id="{F5DC71A6-C2DC-487F-B753-9C7228A39FB8}"/>
              </a:ext>
            </a:extLst>
          </p:cNvPr>
          <p:cNvGrpSpPr/>
          <p:nvPr/>
        </p:nvGrpSpPr>
        <p:grpSpPr>
          <a:xfrm>
            <a:off x="-188577" y="-50800"/>
            <a:ext cx="12380577" cy="6912010"/>
            <a:chOff x="-188577" y="-54008"/>
            <a:chExt cx="12380577" cy="6912010"/>
          </a:xfrm>
        </p:grpSpPr>
        <p:grpSp>
          <p:nvGrpSpPr>
            <p:cNvPr id="9" name="组合 21">
              <a:extLst>
                <a:ext uri="{FF2B5EF4-FFF2-40B4-BE49-F238E27FC236}">
                  <a16:creationId xmlns:a16="http://schemas.microsoft.com/office/drawing/2014/main" id="{38BD14E2-F0D5-4B3B-BD8F-4F47179C5AE8}"/>
                </a:ext>
              </a:extLst>
            </p:cNvPr>
            <p:cNvGrpSpPr/>
            <p:nvPr/>
          </p:nvGrpSpPr>
          <p:grpSpPr>
            <a:xfrm>
              <a:off x="6792886" y="0"/>
              <a:ext cx="5399114" cy="6858002"/>
              <a:chOff x="6792886" y="0"/>
              <a:chExt cx="5399114" cy="6858002"/>
            </a:xfrm>
          </p:grpSpPr>
          <p:pic>
            <p:nvPicPr>
              <p:cNvPr id="13" name="图片 16">
                <a:extLst>
                  <a:ext uri="{FF2B5EF4-FFF2-40B4-BE49-F238E27FC236}">
                    <a16:creationId xmlns:a16="http://schemas.microsoft.com/office/drawing/2014/main" id="{01D7DE05-52FB-4A52-959F-BFAFDCEAD6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505"/>
              <a:stretch/>
            </p:blipFill>
            <p:spPr>
              <a:xfrm flipH="1" flipV="1">
                <a:off x="6792886" y="0"/>
                <a:ext cx="5399114" cy="6858000"/>
              </a:xfrm>
              <a:prstGeom prst="rect">
                <a:avLst/>
              </a:prstGeom>
            </p:spPr>
          </p:pic>
          <p:pic>
            <p:nvPicPr>
              <p:cNvPr id="14" name="图片 18">
                <a:extLst>
                  <a:ext uri="{FF2B5EF4-FFF2-40B4-BE49-F238E27FC236}">
                    <a16:creationId xmlns:a16="http://schemas.microsoft.com/office/drawing/2014/main" id="{C36FE2C9-D738-44F9-9868-F805075D3B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996" b="17219"/>
              <a:stretch/>
            </p:blipFill>
            <p:spPr>
              <a:xfrm rot="16200000" flipH="1">
                <a:off x="9017091" y="3683093"/>
                <a:ext cx="3142577" cy="3207241"/>
              </a:xfrm>
              <a:prstGeom prst="rect">
                <a:avLst/>
              </a:prstGeom>
            </p:spPr>
          </p:pic>
        </p:grpSp>
        <p:grpSp>
          <p:nvGrpSpPr>
            <p:cNvPr id="10" name="组合 20">
              <a:extLst>
                <a:ext uri="{FF2B5EF4-FFF2-40B4-BE49-F238E27FC236}">
                  <a16:creationId xmlns:a16="http://schemas.microsoft.com/office/drawing/2014/main" id="{7225049D-0A45-4FC4-A90E-AE9C418FF51B}"/>
                </a:ext>
              </a:extLst>
            </p:cNvPr>
            <p:cNvGrpSpPr/>
            <p:nvPr/>
          </p:nvGrpSpPr>
          <p:grpSpPr>
            <a:xfrm>
              <a:off x="-188577" y="-54008"/>
              <a:ext cx="5399114" cy="6908800"/>
              <a:chOff x="-188577" y="-54008"/>
              <a:chExt cx="5399114" cy="6908800"/>
            </a:xfrm>
          </p:grpSpPr>
          <p:pic>
            <p:nvPicPr>
              <p:cNvPr id="11" name="图片 11">
                <a:extLst>
                  <a:ext uri="{FF2B5EF4-FFF2-40B4-BE49-F238E27FC236}">
                    <a16:creationId xmlns:a16="http://schemas.microsoft.com/office/drawing/2014/main" id="{B07C1251-293A-4F8A-B489-319C58BE6A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505"/>
              <a:stretch/>
            </p:blipFill>
            <p:spPr>
              <a:xfrm>
                <a:off x="-188577" y="-54008"/>
                <a:ext cx="5399114" cy="6908800"/>
              </a:xfrm>
              <a:prstGeom prst="rect">
                <a:avLst/>
              </a:prstGeom>
            </p:spPr>
          </p:pic>
          <p:pic>
            <p:nvPicPr>
              <p:cNvPr id="12" name="图片 19">
                <a:extLst>
                  <a:ext uri="{FF2B5EF4-FFF2-40B4-BE49-F238E27FC236}">
                    <a16:creationId xmlns:a16="http://schemas.microsoft.com/office/drawing/2014/main" id="{F46C7BC5-6A6F-48AC-A4B8-56C004FAA3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996" b="17219"/>
              <a:stretch/>
            </p:blipFill>
            <p:spPr>
              <a:xfrm rot="16200000" flipV="1">
                <a:off x="35216" y="-35540"/>
                <a:ext cx="3142577" cy="3207241"/>
              </a:xfrm>
              <a:prstGeom prst="rect">
                <a:avLst/>
              </a:prstGeom>
            </p:spPr>
          </p:pic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22C4D47-68E3-4EBA-81AF-5916DE4C22D0}"/>
              </a:ext>
            </a:extLst>
          </p:cNvPr>
          <p:cNvSpPr txBox="1"/>
          <p:nvPr/>
        </p:nvSpPr>
        <p:spPr>
          <a:xfrm>
            <a:off x="0" y="0"/>
            <a:ext cx="688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6244"/>
                </a:solidFill>
              </a:rPr>
              <a:t>SA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0EE501-97CB-46A9-A7A9-CB59D63A33AD}"/>
              </a:ext>
            </a:extLst>
          </p:cNvPr>
          <p:cNvSpPr txBox="1"/>
          <p:nvPr/>
        </p:nvSpPr>
        <p:spPr>
          <a:xfrm>
            <a:off x="11680004" y="6488668"/>
            <a:ext cx="688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6244"/>
                </a:solidFill>
              </a:rPr>
              <a:t>SA</a:t>
            </a:r>
          </a:p>
        </p:txBody>
      </p:sp>
    </p:spTree>
    <p:extLst>
      <p:ext uri="{BB962C8B-B14F-4D97-AF65-F5344CB8AC3E}">
        <p14:creationId xmlns:p14="http://schemas.microsoft.com/office/powerpoint/2010/main" val="313210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íṩľíḍè-Straight Connector 21"/>
          <p:cNvCxnSpPr/>
          <p:nvPr/>
        </p:nvCxnSpPr>
        <p:spPr>
          <a:xfrm>
            <a:off x="6454492" y="2779731"/>
            <a:ext cx="0" cy="141919"/>
          </a:xfrm>
          <a:prstGeom prst="line">
            <a:avLst/>
          </a:prstGeom>
          <a:ln>
            <a:solidFill>
              <a:srgbClr val="7F8C8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íṩľíḍè-Straight Connector 25"/>
          <p:cNvCxnSpPr/>
          <p:nvPr/>
        </p:nvCxnSpPr>
        <p:spPr>
          <a:xfrm>
            <a:off x="7156692" y="3578023"/>
            <a:ext cx="0" cy="141919"/>
          </a:xfrm>
          <a:prstGeom prst="line">
            <a:avLst/>
          </a:prstGeom>
          <a:ln>
            <a:solidFill>
              <a:srgbClr val="7F8C8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íṩľíḍè-Straight Connector 29"/>
          <p:cNvCxnSpPr/>
          <p:nvPr/>
        </p:nvCxnSpPr>
        <p:spPr>
          <a:xfrm>
            <a:off x="7873678" y="4500264"/>
            <a:ext cx="0" cy="141919"/>
          </a:xfrm>
          <a:prstGeom prst="line">
            <a:avLst/>
          </a:prstGeom>
          <a:ln>
            <a:solidFill>
              <a:srgbClr val="7F8C8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íṩľíḍè-Oval 19"/>
          <p:cNvSpPr/>
          <p:nvPr/>
        </p:nvSpPr>
        <p:spPr>
          <a:xfrm>
            <a:off x="6371469" y="2971128"/>
            <a:ext cx="125657" cy="125657"/>
          </a:xfrm>
          <a:prstGeom prst="ellipse">
            <a:avLst/>
          </a:prstGeom>
          <a:noFill/>
          <a:ln w="38100">
            <a:solidFill>
              <a:srgbClr val="DDE2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46B3821-08D9-4E30-8CC8-E3E9FD1227FC}"/>
              </a:ext>
            </a:extLst>
          </p:cNvPr>
          <p:cNvGrpSpPr/>
          <p:nvPr/>
        </p:nvGrpSpPr>
        <p:grpSpPr>
          <a:xfrm>
            <a:off x="7691255" y="1856409"/>
            <a:ext cx="3907948" cy="923322"/>
            <a:chOff x="8031901" y="1845686"/>
            <a:chExt cx="3907948" cy="923322"/>
          </a:xfrm>
        </p:grpSpPr>
        <p:cxnSp>
          <p:nvCxnSpPr>
            <p:cNvPr id="17" name="íṩľíḍè-Straight Connector 23"/>
            <p:cNvCxnSpPr>
              <a:cxnSpLocks/>
            </p:cNvCxnSpPr>
            <p:nvPr/>
          </p:nvCxnSpPr>
          <p:spPr>
            <a:xfrm>
              <a:off x="8031901" y="2340810"/>
              <a:ext cx="957987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AA7E1205-6FA0-4267-9CC3-545D9789B745}"/>
                </a:ext>
              </a:extLst>
            </p:cNvPr>
            <p:cNvSpPr/>
            <p:nvPr/>
          </p:nvSpPr>
          <p:spPr>
            <a:xfrm>
              <a:off x="8989888" y="1845686"/>
              <a:ext cx="2949961" cy="923322"/>
            </a:xfrm>
            <a:prstGeom prst="rect">
              <a:avLst/>
            </a:prstGeom>
          </p:spPr>
          <p:txBody>
            <a:bodyPr wrap="square" lIns="91433" tIns="45716" rIns="91433" bIns="45716">
              <a:spAutoFit/>
            </a:bodyPr>
            <a:lstStyle/>
            <a:p>
              <a:pPr algn="just"/>
              <a:r>
                <a:rPr lang="en-US" altLang="zh-CN" sz="5400" dirty="0" err="1">
                  <a:solidFill>
                    <a:srgbClr val="FF0000"/>
                  </a:solidFill>
                  <a:latin typeface="#9Slide03 AllRoundGothic" panose="020B0703020202020104" pitchFamily="34" charset="0"/>
                  <a:cs typeface="+mn-ea"/>
                  <a:sym typeface="+mn-lt"/>
                </a:rPr>
                <a:t>cúp</a:t>
              </a:r>
              <a:r>
                <a:rPr lang="en-US" altLang="zh-CN" sz="5400" dirty="0">
                  <a:solidFill>
                    <a:srgbClr val="FF0000"/>
                  </a:solidFill>
                  <a:latin typeface="#9Slide03 AllRoundGothic" panose="020B0703020202020104" pitchFamily="34" charset="0"/>
                  <a:cs typeface="+mn-ea"/>
                  <a:sym typeface="+mn-lt"/>
                </a:rPr>
                <a:t> </a:t>
              </a:r>
              <a:r>
                <a:rPr lang="en-US" altLang="zh-CN" sz="5400" dirty="0" err="1">
                  <a:solidFill>
                    <a:srgbClr val="FF0000"/>
                  </a:solidFill>
                  <a:latin typeface="#9Slide03 AllRoundGothic" panose="020B0703020202020104" pitchFamily="34" charset="0"/>
                  <a:cs typeface="+mn-ea"/>
                  <a:sym typeface="+mn-lt"/>
                </a:rPr>
                <a:t>uốn</a:t>
              </a:r>
              <a:endParaRPr lang="zh-CN" altLang="en-US" sz="5400" dirty="0">
                <a:solidFill>
                  <a:srgbClr val="FF0000"/>
                </a:solidFill>
                <a:latin typeface="#9Slide03 AllRoundGothic" panose="020B0703020202020104" pitchFamily="34" charset="0"/>
                <a:cs typeface="+mn-ea"/>
                <a:sym typeface="+mn-lt"/>
              </a:endParaRPr>
            </a:p>
          </p:txBody>
        </p:sp>
      </p:grpSp>
      <p:sp>
        <p:nvSpPr>
          <p:cNvPr id="14" name="íṩľíḍè-Oval 20"/>
          <p:cNvSpPr/>
          <p:nvPr/>
        </p:nvSpPr>
        <p:spPr>
          <a:xfrm>
            <a:off x="7101256" y="3777876"/>
            <a:ext cx="125657" cy="125657"/>
          </a:xfrm>
          <a:prstGeom prst="ellipse">
            <a:avLst/>
          </a:prstGeom>
          <a:noFill/>
          <a:ln w="38100">
            <a:solidFill>
              <a:srgbClr val="86B1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ACC693C-D78B-46A9-90CF-7C32B7CFD011}"/>
              </a:ext>
            </a:extLst>
          </p:cNvPr>
          <p:cNvGrpSpPr/>
          <p:nvPr/>
        </p:nvGrpSpPr>
        <p:grpSpPr>
          <a:xfrm>
            <a:off x="7827405" y="3285008"/>
            <a:ext cx="2445435" cy="923322"/>
            <a:chOff x="8093785" y="3114173"/>
            <a:chExt cx="2445435" cy="923322"/>
          </a:xfrm>
        </p:grpSpPr>
        <p:cxnSp>
          <p:nvCxnSpPr>
            <p:cNvPr id="21" name="íṩľíḍè-Straight Connector 27"/>
            <p:cNvCxnSpPr/>
            <p:nvPr/>
          </p:nvCxnSpPr>
          <p:spPr>
            <a:xfrm>
              <a:off x="8093785" y="3578023"/>
              <a:ext cx="141918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A2875D90-C1B1-4245-8120-6B8B849E9070}"/>
                </a:ext>
              </a:extLst>
            </p:cNvPr>
            <p:cNvSpPr/>
            <p:nvPr/>
          </p:nvSpPr>
          <p:spPr>
            <a:xfrm>
              <a:off x="9463873" y="3114173"/>
              <a:ext cx="1075347" cy="923322"/>
            </a:xfrm>
            <a:prstGeom prst="rect">
              <a:avLst/>
            </a:prstGeom>
          </p:spPr>
          <p:txBody>
            <a:bodyPr wrap="square" lIns="91433" tIns="45716" rIns="91433" bIns="45716">
              <a:spAutoFit/>
            </a:bodyPr>
            <a:lstStyle/>
            <a:p>
              <a:pPr algn="just"/>
              <a:r>
                <a:rPr lang="en-US" altLang="zh-CN" sz="5400" dirty="0" err="1">
                  <a:solidFill>
                    <a:srgbClr val="FF0066"/>
                  </a:solidFill>
                  <a:latin typeface="#9Slide03 AllRoundGothic" panose="020B0703020202020104" pitchFamily="34" charset="0"/>
                  <a:cs typeface="+mn-ea"/>
                  <a:sym typeface="+mn-lt"/>
                </a:rPr>
                <a:t>vỗ</a:t>
              </a:r>
              <a:endParaRPr lang="zh-CN" altLang="en-US" sz="5400" dirty="0">
                <a:solidFill>
                  <a:srgbClr val="FF0066"/>
                </a:solidFill>
                <a:latin typeface="#9Slide03 AllRoundGothic" panose="020B0703020202020104" pitchFamily="34" charset="0"/>
                <a:cs typeface="+mn-ea"/>
                <a:sym typeface="+mn-lt"/>
              </a:endParaRPr>
            </a:p>
          </p:txBody>
        </p:sp>
      </p:grpSp>
      <p:sp>
        <p:nvSpPr>
          <p:cNvPr id="9" name="íṩľíḍè-Oval 15"/>
          <p:cNvSpPr/>
          <p:nvPr/>
        </p:nvSpPr>
        <p:spPr>
          <a:xfrm>
            <a:off x="7814545" y="4691916"/>
            <a:ext cx="125657" cy="125657"/>
          </a:xfrm>
          <a:prstGeom prst="ellipse">
            <a:avLst/>
          </a:prstGeom>
          <a:noFill/>
          <a:ln w="38100">
            <a:solidFill>
              <a:srgbClr val="DDE2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C9E1827-B706-4AB3-8601-AE206FA2B5AE}"/>
              </a:ext>
            </a:extLst>
          </p:cNvPr>
          <p:cNvGrpSpPr/>
          <p:nvPr/>
        </p:nvGrpSpPr>
        <p:grpSpPr>
          <a:xfrm>
            <a:off x="7827405" y="4510987"/>
            <a:ext cx="3310706" cy="923322"/>
            <a:chOff x="8012287" y="4016569"/>
            <a:chExt cx="3310706" cy="923322"/>
          </a:xfrm>
        </p:grpSpPr>
        <p:cxnSp>
          <p:nvCxnSpPr>
            <p:cNvPr id="25" name="íṩľíḍè-Straight Connector 31"/>
            <p:cNvCxnSpPr>
              <a:cxnSpLocks/>
            </p:cNvCxnSpPr>
            <p:nvPr/>
          </p:nvCxnSpPr>
          <p:spPr>
            <a:xfrm>
              <a:off x="8012287" y="4478230"/>
              <a:ext cx="997213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矩形 81">
              <a:extLst>
                <a:ext uri="{FF2B5EF4-FFF2-40B4-BE49-F238E27FC236}">
                  <a16:creationId xmlns:a16="http://schemas.microsoft.com/office/drawing/2014/main" id="{C64392A3-D722-4B24-A4B5-7B8BBB5E0EBA}"/>
                </a:ext>
              </a:extLst>
            </p:cNvPr>
            <p:cNvSpPr/>
            <p:nvPr/>
          </p:nvSpPr>
          <p:spPr>
            <a:xfrm>
              <a:off x="9090998" y="4016569"/>
              <a:ext cx="2231995" cy="923322"/>
            </a:xfrm>
            <a:prstGeom prst="rect">
              <a:avLst/>
            </a:prstGeom>
          </p:spPr>
          <p:txBody>
            <a:bodyPr wrap="square" lIns="91433" tIns="45716" rIns="91433" bIns="45716">
              <a:spAutoFit/>
            </a:bodyPr>
            <a:lstStyle/>
            <a:p>
              <a:pPr algn="just"/>
              <a:r>
                <a:rPr lang="en-US" altLang="zh-CN" sz="5400" dirty="0">
                  <a:solidFill>
                    <a:srgbClr val="0070C0"/>
                  </a:solidFill>
                  <a:latin typeface="#9Slide03 AllRoundGothic" panose="020B0703020202020104" pitchFamily="34" charset="0"/>
                  <a:cs typeface="+mn-ea"/>
                  <a:sym typeface="+mn-lt"/>
                </a:rPr>
                <a:t>bay</a:t>
              </a:r>
              <a:endParaRPr lang="zh-CN" altLang="en-US" sz="5400" dirty="0">
                <a:solidFill>
                  <a:srgbClr val="0070C0"/>
                </a:solidFill>
                <a:latin typeface="#9Slide03 AllRoundGothic" panose="020B0703020202020104" pitchFamily="34" charset="0"/>
                <a:cs typeface="+mn-ea"/>
                <a:sym typeface="+mn-lt"/>
              </a:endParaRPr>
            </a:p>
          </p:txBody>
        </p:sp>
      </p:grpSp>
      <p:sp>
        <p:nvSpPr>
          <p:cNvPr id="44" name="TextBox 8">
            <a:extLst>
              <a:ext uri="{FF2B5EF4-FFF2-40B4-BE49-F238E27FC236}">
                <a16:creationId xmlns:a16="http://schemas.microsoft.com/office/drawing/2014/main" id="{38B5F422-0FDC-458D-85D6-51E4D7E48D10}"/>
              </a:ext>
            </a:extLst>
          </p:cNvPr>
          <p:cNvSpPr txBox="1"/>
          <p:nvPr/>
        </p:nvSpPr>
        <p:spPr>
          <a:xfrm>
            <a:off x="904127" y="650251"/>
            <a:ext cx="9996754" cy="615553"/>
          </a:xfrm>
          <a:custGeom>
            <a:avLst/>
            <a:gdLst>
              <a:gd name="connsiteX0" fmla="*/ 0 w 9996754"/>
              <a:gd name="connsiteY0" fmla="*/ 0 h 615553"/>
              <a:gd name="connsiteX1" fmla="*/ 588044 w 9996754"/>
              <a:gd name="connsiteY1" fmla="*/ 0 h 615553"/>
              <a:gd name="connsiteX2" fmla="*/ 976154 w 9996754"/>
              <a:gd name="connsiteY2" fmla="*/ 0 h 615553"/>
              <a:gd name="connsiteX3" fmla="*/ 1464230 w 9996754"/>
              <a:gd name="connsiteY3" fmla="*/ 0 h 615553"/>
              <a:gd name="connsiteX4" fmla="*/ 1952307 w 9996754"/>
              <a:gd name="connsiteY4" fmla="*/ 0 h 615553"/>
              <a:gd name="connsiteX5" fmla="*/ 2640319 w 9996754"/>
              <a:gd name="connsiteY5" fmla="*/ 0 h 615553"/>
              <a:gd name="connsiteX6" fmla="*/ 3428299 w 9996754"/>
              <a:gd name="connsiteY6" fmla="*/ 0 h 615553"/>
              <a:gd name="connsiteX7" fmla="*/ 4116310 w 9996754"/>
              <a:gd name="connsiteY7" fmla="*/ 0 h 615553"/>
              <a:gd name="connsiteX8" fmla="*/ 4904290 w 9996754"/>
              <a:gd name="connsiteY8" fmla="*/ 0 h 615553"/>
              <a:gd name="connsiteX9" fmla="*/ 5192432 w 9996754"/>
              <a:gd name="connsiteY9" fmla="*/ 0 h 615553"/>
              <a:gd name="connsiteX10" fmla="*/ 5580541 w 9996754"/>
              <a:gd name="connsiteY10" fmla="*/ 0 h 615553"/>
              <a:gd name="connsiteX11" fmla="*/ 6368520 w 9996754"/>
              <a:gd name="connsiteY11" fmla="*/ 0 h 615553"/>
              <a:gd name="connsiteX12" fmla="*/ 6856597 w 9996754"/>
              <a:gd name="connsiteY12" fmla="*/ 0 h 615553"/>
              <a:gd name="connsiteX13" fmla="*/ 7444642 w 9996754"/>
              <a:gd name="connsiteY13" fmla="*/ 0 h 615553"/>
              <a:gd name="connsiteX14" fmla="*/ 7732783 w 9996754"/>
              <a:gd name="connsiteY14" fmla="*/ 0 h 615553"/>
              <a:gd name="connsiteX15" fmla="*/ 8220860 w 9996754"/>
              <a:gd name="connsiteY15" fmla="*/ 0 h 615553"/>
              <a:gd name="connsiteX16" fmla="*/ 8608969 w 9996754"/>
              <a:gd name="connsiteY16" fmla="*/ 0 h 615553"/>
              <a:gd name="connsiteX17" fmla="*/ 9197014 w 9996754"/>
              <a:gd name="connsiteY17" fmla="*/ 0 h 615553"/>
              <a:gd name="connsiteX18" fmla="*/ 9996754 w 9996754"/>
              <a:gd name="connsiteY18" fmla="*/ 0 h 615553"/>
              <a:gd name="connsiteX19" fmla="*/ 9996754 w 9996754"/>
              <a:gd name="connsiteY19" fmla="*/ 307777 h 615553"/>
              <a:gd name="connsiteX20" fmla="*/ 9996754 w 9996754"/>
              <a:gd name="connsiteY20" fmla="*/ 615553 h 615553"/>
              <a:gd name="connsiteX21" fmla="*/ 9308742 w 9996754"/>
              <a:gd name="connsiteY21" fmla="*/ 615553 h 615553"/>
              <a:gd name="connsiteX22" fmla="*/ 9020600 w 9996754"/>
              <a:gd name="connsiteY22" fmla="*/ 615553 h 615553"/>
              <a:gd name="connsiteX23" fmla="*/ 8432556 w 9996754"/>
              <a:gd name="connsiteY23" fmla="*/ 615553 h 615553"/>
              <a:gd name="connsiteX24" fmla="*/ 7844512 w 9996754"/>
              <a:gd name="connsiteY24" fmla="*/ 615553 h 615553"/>
              <a:gd name="connsiteX25" fmla="*/ 7256467 w 9996754"/>
              <a:gd name="connsiteY25" fmla="*/ 615553 h 615553"/>
              <a:gd name="connsiteX26" fmla="*/ 6468488 w 9996754"/>
              <a:gd name="connsiteY26" fmla="*/ 615553 h 615553"/>
              <a:gd name="connsiteX27" fmla="*/ 5880444 w 9996754"/>
              <a:gd name="connsiteY27" fmla="*/ 615553 h 615553"/>
              <a:gd name="connsiteX28" fmla="*/ 5292399 w 9996754"/>
              <a:gd name="connsiteY28" fmla="*/ 615553 h 615553"/>
              <a:gd name="connsiteX29" fmla="*/ 4804322 w 9996754"/>
              <a:gd name="connsiteY29" fmla="*/ 615553 h 615553"/>
              <a:gd name="connsiteX30" fmla="*/ 4316246 w 9996754"/>
              <a:gd name="connsiteY30" fmla="*/ 615553 h 615553"/>
              <a:gd name="connsiteX31" fmla="*/ 3828169 w 9996754"/>
              <a:gd name="connsiteY31" fmla="*/ 615553 h 615553"/>
              <a:gd name="connsiteX32" fmla="*/ 3440059 w 9996754"/>
              <a:gd name="connsiteY32" fmla="*/ 615553 h 615553"/>
              <a:gd name="connsiteX33" fmla="*/ 3151918 w 9996754"/>
              <a:gd name="connsiteY33" fmla="*/ 615553 h 615553"/>
              <a:gd name="connsiteX34" fmla="*/ 2863776 w 9996754"/>
              <a:gd name="connsiteY34" fmla="*/ 615553 h 615553"/>
              <a:gd name="connsiteX35" fmla="*/ 2375699 w 9996754"/>
              <a:gd name="connsiteY35" fmla="*/ 615553 h 615553"/>
              <a:gd name="connsiteX36" fmla="*/ 1687687 w 9996754"/>
              <a:gd name="connsiteY36" fmla="*/ 615553 h 615553"/>
              <a:gd name="connsiteX37" fmla="*/ 899708 w 9996754"/>
              <a:gd name="connsiteY37" fmla="*/ 615553 h 615553"/>
              <a:gd name="connsiteX38" fmla="*/ 511599 w 9996754"/>
              <a:gd name="connsiteY38" fmla="*/ 615553 h 615553"/>
              <a:gd name="connsiteX39" fmla="*/ 0 w 9996754"/>
              <a:gd name="connsiteY39" fmla="*/ 615553 h 615553"/>
              <a:gd name="connsiteX40" fmla="*/ 0 w 9996754"/>
              <a:gd name="connsiteY40" fmla="*/ 320088 h 615553"/>
              <a:gd name="connsiteX41" fmla="*/ 0 w 9996754"/>
              <a:gd name="connsiteY41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996754" h="615553" fill="none" extrusionOk="0">
                <a:moveTo>
                  <a:pt x="0" y="0"/>
                </a:moveTo>
                <a:cubicBezTo>
                  <a:pt x="126295" y="-34805"/>
                  <a:pt x="433205" y="61608"/>
                  <a:pt x="588044" y="0"/>
                </a:cubicBezTo>
                <a:cubicBezTo>
                  <a:pt x="742883" y="-61608"/>
                  <a:pt x="828726" y="6924"/>
                  <a:pt x="976154" y="0"/>
                </a:cubicBezTo>
                <a:cubicBezTo>
                  <a:pt x="1123582" y="-6924"/>
                  <a:pt x="1317094" y="45345"/>
                  <a:pt x="1464230" y="0"/>
                </a:cubicBezTo>
                <a:cubicBezTo>
                  <a:pt x="1611366" y="-45345"/>
                  <a:pt x="1725259" y="13533"/>
                  <a:pt x="1952307" y="0"/>
                </a:cubicBezTo>
                <a:cubicBezTo>
                  <a:pt x="2179355" y="-13533"/>
                  <a:pt x="2357064" y="39940"/>
                  <a:pt x="2640319" y="0"/>
                </a:cubicBezTo>
                <a:cubicBezTo>
                  <a:pt x="2923574" y="-39940"/>
                  <a:pt x="3202199" y="81791"/>
                  <a:pt x="3428299" y="0"/>
                </a:cubicBezTo>
                <a:cubicBezTo>
                  <a:pt x="3654399" y="-81791"/>
                  <a:pt x="3817817" y="10988"/>
                  <a:pt x="4116310" y="0"/>
                </a:cubicBezTo>
                <a:cubicBezTo>
                  <a:pt x="4414803" y="-10988"/>
                  <a:pt x="4658152" y="17116"/>
                  <a:pt x="4904290" y="0"/>
                </a:cubicBezTo>
                <a:cubicBezTo>
                  <a:pt x="5150428" y="-17116"/>
                  <a:pt x="5126299" y="29285"/>
                  <a:pt x="5192432" y="0"/>
                </a:cubicBezTo>
                <a:cubicBezTo>
                  <a:pt x="5258565" y="-29285"/>
                  <a:pt x="5414665" y="28908"/>
                  <a:pt x="5580541" y="0"/>
                </a:cubicBezTo>
                <a:cubicBezTo>
                  <a:pt x="5746417" y="-28908"/>
                  <a:pt x="6095894" y="34219"/>
                  <a:pt x="6368520" y="0"/>
                </a:cubicBezTo>
                <a:cubicBezTo>
                  <a:pt x="6641146" y="-34219"/>
                  <a:pt x="6642022" y="35537"/>
                  <a:pt x="6856597" y="0"/>
                </a:cubicBezTo>
                <a:cubicBezTo>
                  <a:pt x="7071172" y="-35537"/>
                  <a:pt x="7265729" y="45129"/>
                  <a:pt x="7444642" y="0"/>
                </a:cubicBezTo>
                <a:cubicBezTo>
                  <a:pt x="7623556" y="-45129"/>
                  <a:pt x="7606226" y="8197"/>
                  <a:pt x="7732783" y="0"/>
                </a:cubicBezTo>
                <a:cubicBezTo>
                  <a:pt x="7859340" y="-8197"/>
                  <a:pt x="8075135" y="4235"/>
                  <a:pt x="8220860" y="0"/>
                </a:cubicBezTo>
                <a:cubicBezTo>
                  <a:pt x="8366585" y="-4235"/>
                  <a:pt x="8513807" y="23239"/>
                  <a:pt x="8608969" y="0"/>
                </a:cubicBezTo>
                <a:cubicBezTo>
                  <a:pt x="8704131" y="-23239"/>
                  <a:pt x="8993494" y="20148"/>
                  <a:pt x="9197014" y="0"/>
                </a:cubicBezTo>
                <a:cubicBezTo>
                  <a:pt x="9400534" y="-20148"/>
                  <a:pt x="9598295" y="38245"/>
                  <a:pt x="9996754" y="0"/>
                </a:cubicBezTo>
                <a:cubicBezTo>
                  <a:pt x="10023921" y="124480"/>
                  <a:pt x="9996607" y="224495"/>
                  <a:pt x="9996754" y="307777"/>
                </a:cubicBezTo>
                <a:cubicBezTo>
                  <a:pt x="9996901" y="391059"/>
                  <a:pt x="9990476" y="498235"/>
                  <a:pt x="9996754" y="615553"/>
                </a:cubicBezTo>
                <a:cubicBezTo>
                  <a:pt x="9717131" y="668525"/>
                  <a:pt x="9510088" y="557326"/>
                  <a:pt x="9308742" y="615553"/>
                </a:cubicBezTo>
                <a:cubicBezTo>
                  <a:pt x="9107396" y="673780"/>
                  <a:pt x="9106896" y="601886"/>
                  <a:pt x="9020600" y="615553"/>
                </a:cubicBezTo>
                <a:cubicBezTo>
                  <a:pt x="8934304" y="629220"/>
                  <a:pt x="8582698" y="569962"/>
                  <a:pt x="8432556" y="615553"/>
                </a:cubicBezTo>
                <a:cubicBezTo>
                  <a:pt x="8282414" y="661144"/>
                  <a:pt x="8047439" y="577406"/>
                  <a:pt x="7844512" y="615553"/>
                </a:cubicBezTo>
                <a:cubicBezTo>
                  <a:pt x="7641585" y="653700"/>
                  <a:pt x="7416297" y="605659"/>
                  <a:pt x="7256467" y="615553"/>
                </a:cubicBezTo>
                <a:cubicBezTo>
                  <a:pt x="7096637" y="625447"/>
                  <a:pt x="6655770" y="578214"/>
                  <a:pt x="6468488" y="615553"/>
                </a:cubicBezTo>
                <a:cubicBezTo>
                  <a:pt x="6281206" y="652892"/>
                  <a:pt x="6021894" y="552529"/>
                  <a:pt x="5880444" y="615553"/>
                </a:cubicBezTo>
                <a:cubicBezTo>
                  <a:pt x="5738994" y="678577"/>
                  <a:pt x="5517744" y="598945"/>
                  <a:pt x="5292399" y="615553"/>
                </a:cubicBezTo>
                <a:cubicBezTo>
                  <a:pt x="5067054" y="632161"/>
                  <a:pt x="4956453" y="611269"/>
                  <a:pt x="4804322" y="615553"/>
                </a:cubicBezTo>
                <a:cubicBezTo>
                  <a:pt x="4652191" y="619837"/>
                  <a:pt x="4515793" y="566431"/>
                  <a:pt x="4316246" y="615553"/>
                </a:cubicBezTo>
                <a:cubicBezTo>
                  <a:pt x="4116699" y="664675"/>
                  <a:pt x="3990283" y="591818"/>
                  <a:pt x="3828169" y="615553"/>
                </a:cubicBezTo>
                <a:cubicBezTo>
                  <a:pt x="3666055" y="639288"/>
                  <a:pt x="3522851" y="607574"/>
                  <a:pt x="3440059" y="615553"/>
                </a:cubicBezTo>
                <a:cubicBezTo>
                  <a:pt x="3357267" y="623532"/>
                  <a:pt x="3229560" y="607969"/>
                  <a:pt x="3151918" y="615553"/>
                </a:cubicBezTo>
                <a:cubicBezTo>
                  <a:pt x="3074276" y="623137"/>
                  <a:pt x="2985254" y="597853"/>
                  <a:pt x="2863776" y="615553"/>
                </a:cubicBezTo>
                <a:cubicBezTo>
                  <a:pt x="2742298" y="633253"/>
                  <a:pt x="2505171" y="601311"/>
                  <a:pt x="2375699" y="615553"/>
                </a:cubicBezTo>
                <a:cubicBezTo>
                  <a:pt x="2246227" y="629795"/>
                  <a:pt x="1978979" y="561473"/>
                  <a:pt x="1687687" y="615553"/>
                </a:cubicBezTo>
                <a:cubicBezTo>
                  <a:pt x="1396395" y="669633"/>
                  <a:pt x="1223085" y="565305"/>
                  <a:pt x="899708" y="615553"/>
                </a:cubicBezTo>
                <a:cubicBezTo>
                  <a:pt x="576331" y="665801"/>
                  <a:pt x="675595" y="607550"/>
                  <a:pt x="511599" y="615553"/>
                </a:cubicBezTo>
                <a:cubicBezTo>
                  <a:pt x="347603" y="623556"/>
                  <a:pt x="136086" y="577233"/>
                  <a:pt x="0" y="615553"/>
                </a:cubicBezTo>
                <a:cubicBezTo>
                  <a:pt x="-24693" y="505846"/>
                  <a:pt x="28061" y="430587"/>
                  <a:pt x="0" y="320088"/>
                </a:cubicBezTo>
                <a:cubicBezTo>
                  <a:pt x="-28061" y="209590"/>
                  <a:pt x="35933" y="110265"/>
                  <a:pt x="0" y="0"/>
                </a:cubicBezTo>
                <a:close/>
              </a:path>
              <a:path w="9996754" h="615553" stroke="0" extrusionOk="0">
                <a:moveTo>
                  <a:pt x="0" y="0"/>
                </a:moveTo>
                <a:cubicBezTo>
                  <a:pt x="73970" y="-16556"/>
                  <a:pt x="152240" y="2682"/>
                  <a:pt x="288142" y="0"/>
                </a:cubicBezTo>
                <a:cubicBezTo>
                  <a:pt x="424044" y="-2682"/>
                  <a:pt x="628071" y="29392"/>
                  <a:pt x="776219" y="0"/>
                </a:cubicBezTo>
                <a:cubicBezTo>
                  <a:pt x="924367" y="-29392"/>
                  <a:pt x="1130747" y="52861"/>
                  <a:pt x="1364263" y="0"/>
                </a:cubicBezTo>
                <a:cubicBezTo>
                  <a:pt x="1597779" y="-52861"/>
                  <a:pt x="1511607" y="7098"/>
                  <a:pt x="1652405" y="0"/>
                </a:cubicBezTo>
                <a:cubicBezTo>
                  <a:pt x="1793203" y="-7098"/>
                  <a:pt x="2021889" y="5359"/>
                  <a:pt x="2140481" y="0"/>
                </a:cubicBezTo>
                <a:cubicBezTo>
                  <a:pt x="2259073" y="-5359"/>
                  <a:pt x="2672511" y="60221"/>
                  <a:pt x="2928461" y="0"/>
                </a:cubicBezTo>
                <a:cubicBezTo>
                  <a:pt x="3184411" y="-60221"/>
                  <a:pt x="3176560" y="2627"/>
                  <a:pt x="3316570" y="0"/>
                </a:cubicBezTo>
                <a:cubicBezTo>
                  <a:pt x="3456580" y="-2627"/>
                  <a:pt x="3651271" y="31561"/>
                  <a:pt x="3804647" y="0"/>
                </a:cubicBezTo>
                <a:cubicBezTo>
                  <a:pt x="3958023" y="-31561"/>
                  <a:pt x="3999759" y="5082"/>
                  <a:pt x="4192756" y="0"/>
                </a:cubicBezTo>
                <a:cubicBezTo>
                  <a:pt x="4385753" y="-5082"/>
                  <a:pt x="4337589" y="27783"/>
                  <a:pt x="4480898" y="0"/>
                </a:cubicBezTo>
                <a:cubicBezTo>
                  <a:pt x="4624207" y="-27783"/>
                  <a:pt x="4859569" y="5480"/>
                  <a:pt x="5068942" y="0"/>
                </a:cubicBezTo>
                <a:cubicBezTo>
                  <a:pt x="5278315" y="-5480"/>
                  <a:pt x="5499062" y="41935"/>
                  <a:pt x="5756954" y="0"/>
                </a:cubicBezTo>
                <a:cubicBezTo>
                  <a:pt x="6014846" y="-41935"/>
                  <a:pt x="6215186" y="5863"/>
                  <a:pt x="6344999" y="0"/>
                </a:cubicBezTo>
                <a:cubicBezTo>
                  <a:pt x="6474813" y="-5863"/>
                  <a:pt x="6890448" y="68239"/>
                  <a:pt x="7132978" y="0"/>
                </a:cubicBezTo>
                <a:cubicBezTo>
                  <a:pt x="7375508" y="-68239"/>
                  <a:pt x="7433063" y="25500"/>
                  <a:pt x="7721022" y="0"/>
                </a:cubicBezTo>
                <a:cubicBezTo>
                  <a:pt x="8008981" y="-25500"/>
                  <a:pt x="8263214" y="65436"/>
                  <a:pt x="8509002" y="0"/>
                </a:cubicBezTo>
                <a:cubicBezTo>
                  <a:pt x="8754790" y="-65436"/>
                  <a:pt x="8918357" y="9430"/>
                  <a:pt x="9097046" y="0"/>
                </a:cubicBezTo>
                <a:cubicBezTo>
                  <a:pt x="9275735" y="-9430"/>
                  <a:pt x="9747906" y="47576"/>
                  <a:pt x="9996754" y="0"/>
                </a:cubicBezTo>
                <a:cubicBezTo>
                  <a:pt x="10028561" y="97199"/>
                  <a:pt x="9967586" y="173671"/>
                  <a:pt x="9996754" y="289310"/>
                </a:cubicBezTo>
                <a:cubicBezTo>
                  <a:pt x="10025922" y="404949"/>
                  <a:pt x="9979387" y="458708"/>
                  <a:pt x="9996754" y="615553"/>
                </a:cubicBezTo>
                <a:cubicBezTo>
                  <a:pt x="9915492" y="630049"/>
                  <a:pt x="9842583" y="605826"/>
                  <a:pt x="9708612" y="615553"/>
                </a:cubicBezTo>
                <a:cubicBezTo>
                  <a:pt x="9574641" y="625280"/>
                  <a:pt x="9352300" y="612549"/>
                  <a:pt x="9220535" y="615553"/>
                </a:cubicBezTo>
                <a:cubicBezTo>
                  <a:pt x="9088770" y="618557"/>
                  <a:pt x="9024658" y="585824"/>
                  <a:pt x="8932394" y="615553"/>
                </a:cubicBezTo>
                <a:cubicBezTo>
                  <a:pt x="8840130" y="645282"/>
                  <a:pt x="8737070" y="584507"/>
                  <a:pt x="8644252" y="615553"/>
                </a:cubicBezTo>
                <a:cubicBezTo>
                  <a:pt x="8551434" y="646599"/>
                  <a:pt x="8434373" y="611532"/>
                  <a:pt x="8356110" y="615553"/>
                </a:cubicBezTo>
                <a:cubicBezTo>
                  <a:pt x="8277847" y="619574"/>
                  <a:pt x="8051551" y="583738"/>
                  <a:pt x="7968001" y="615553"/>
                </a:cubicBezTo>
                <a:cubicBezTo>
                  <a:pt x="7884451" y="647368"/>
                  <a:pt x="7528525" y="542939"/>
                  <a:pt x="7279989" y="615553"/>
                </a:cubicBezTo>
                <a:cubicBezTo>
                  <a:pt x="7031453" y="688167"/>
                  <a:pt x="6757401" y="565997"/>
                  <a:pt x="6492010" y="615553"/>
                </a:cubicBezTo>
                <a:cubicBezTo>
                  <a:pt x="6226619" y="665109"/>
                  <a:pt x="6034699" y="561461"/>
                  <a:pt x="5704030" y="615553"/>
                </a:cubicBezTo>
                <a:cubicBezTo>
                  <a:pt x="5373361" y="669645"/>
                  <a:pt x="5446575" y="593579"/>
                  <a:pt x="5215953" y="615553"/>
                </a:cubicBezTo>
                <a:cubicBezTo>
                  <a:pt x="4985331" y="637527"/>
                  <a:pt x="4957482" y="575601"/>
                  <a:pt x="4727877" y="615553"/>
                </a:cubicBezTo>
                <a:cubicBezTo>
                  <a:pt x="4498272" y="655505"/>
                  <a:pt x="4515974" y="614461"/>
                  <a:pt x="4439735" y="615553"/>
                </a:cubicBezTo>
                <a:cubicBezTo>
                  <a:pt x="4363496" y="616645"/>
                  <a:pt x="4092273" y="569838"/>
                  <a:pt x="3951658" y="615553"/>
                </a:cubicBezTo>
                <a:cubicBezTo>
                  <a:pt x="3811043" y="661268"/>
                  <a:pt x="3671050" y="610921"/>
                  <a:pt x="3463581" y="615553"/>
                </a:cubicBezTo>
                <a:cubicBezTo>
                  <a:pt x="3256112" y="620185"/>
                  <a:pt x="3238957" y="613527"/>
                  <a:pt x="3175440" y="615553"/>
                </a:cubicBezTo>
                <a:cubicBezTo>
                  <a:pt x="3111923" y="617579"/>
                  <a:pt x="2578704" y="612352"/>
                  <a:pt x="2387460" y="615553"/>
                </a:cubicBezTo>
                <a:cubicBezTo>
                  <a:pt x="2196216" y="618754"/>
                  <a:pt x="2052535" y="572281"/>
                  <a:pt x="1899383" y="615553"/>
                </a:cubicBezTo>
                <a:cubicBezTo>
                  <a:pt x="1746231" y="658825"/>
                  <a:pt x="1384625" y="608314"/>
                  <a:pt x="1111404" y="615553"/>
                </a:cubicBezTo>
                <a:cubicBezTo>
                  <a:pt x="838183" y="622792"/>
                  <a:pt x="852163" y="602335"/>
                  <a:pt x="623327" y="615553"/>
                </a:cubicBezTo>
                <a:cubicBezTo>
                  <a:pt x="394491" y="628771"/>
                  <a:pt x="284981" y="597866"/>
                  <a:pt x="0" y="615553"/>
                </a:cubicBezTo>
                <a:cubicBezTo>
                  <a:pt x="-23994" y="469429"/>
                  <a:pt x="30652" y="425553"/>
                  <a:pt x="0" y="313932"/>
                </a:cubicBezTo>
                <a:cubicBezTo>
                  <a:pt x="-30652" y="202311"/>
                  <a:pt x="722" y="137762"/>
                  <a:pt x="0" y="0"/>
                </a:cubicBezTo>
                <a:close/>
              </a:path>
            </a:pathLst>
          </a:custGeom>
          <a:solidFill>
            <a:srgbClr val="669455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56058383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altLang="zh-CN" sz="4000" b="1" dirty="0" err="1">
                <a:solidFill>
                  <a:schemeClr val="bg1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Xác</a:t>
            </a:r>
            <a:r>
              <a:rPr lang="en-US" altLang="zh-CN" sz="4000" b="1" dirty="0">
                <a:solidFill>
                  <a:schemeClr val="bg1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định</a:t>
            </a:r>
            <a:r>
              <a:rPr lang="en-US" altLang="zh-CN" sz="4000" b="1" dirty="0">
                <a:solidFill>
                  <a:schemeClr val="bg1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động</a:t>
            </a:r>
            <a:r>
              <a:rPr lang="en-US" altLang="zh-CN" sz="4000" b="1" dirty="0">
                <a:solidFill>
                  <a:schemeClr val="bg1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từ</a:t>
            </a:r>
            <a:r>
              <a:rPr lang="en-US" altLang="zh-CN" sz="4000" b="1" dirty="0">
                <a:solidFill>
                  <a:schemeClr val="bg1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có</a:t>
            </a:r>
            <a:r>
              <a:rPr lang="en-US" altLang="zh-CN" sz="4000" b="1" dirty="0">
                <a:solidFill>
                  <a:schemeClr val="bg1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trong</a:t>
            </a:r>
            <a:r>
              <a:rPr lang="en-US" altLang="zh-CN" sz="4000" b="1" dirty="0">
                <a:solidFill>
                  <a:schemeClr val="bg1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đoạn</a:t>
            </a:r>
            <a:r>
              <a:rPr lang="en-US" altLang="zh-CN" sz="4000" b="1" dirty="0">
                <a:solidFill>
                  <a:schemeClr val="bg1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văn</a:t>
            </a:r>
            <a:r>
              <a:rPr lang="en-US" altLang="zh-CN" sz="4000" b="1" dirty="0">
                <a:solidFill>
                  <a:schemeClr val="bg1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sau</a:t>
            </a:r>
            <a:r>
              <a:rPr lang="en-US" altLang="zh-CN" sz="4000" b="1" dirty="0">
                <a:solidFill>
                  <a:schemeClr val="bg1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:</a:t>
            </a:r>
            <a:endParaRPr lang="zh-CN" altLang="en-US" sz="4400" b="1" dirty="0">
              <a:solidFill>
                <a:schemeClr val="bg1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CCBCE33-292E-4CDC-9AD3-44EA5DA5D71D}"/>
              </a:ext>
            </a:extLst>
          </p:cNvPr>
          <p:cNvSpPr txBox="1"/>
          <p:nvPr/>
        </p:nvSpPr>
        <p:spPr>
          <a:xfrm>
            <a:off x="688099" y="1940822"/>
            <a:ext cx="7146176" cy="3416320"/>
          </a:xfrm>
          <a:custGeom>
            <a:avLst/>
            <a:gdLst>
              <a:gd name="connsiteX0" fmla="*/ 0 w 7146176"/>
              <a:gd name="connsiteY0" fmla="*/ 0 h 3416320"/>
              <a:gd name="connsiteX1" fmla="*/ 595515 w 7146176"/>
              <a:gd name="connsiteY1" fmla="*/ 0 h 3416320"/>
              <a:gd name="connsiteX2" fmla="*/ 1048106 w 7146176"/>
              <a:gd name="connsiteY2" fmla="*/ 0 h 3416320"/>
              <a:gd name="connsiteX3" fmla="*/ 1786544 w 7146176"/>
              <a:gd name="connsiteY3" fmla="*/ 0 h 3416320"/>
              <a:gd name="connsiteX4" fmla="*/ 2524982 w 7146176"/>
              <a:gd name="connsiteY4" fmla="*/ 0 h 3416320"/>
              <a:gd name="connsiteX5" fmla="*/ 2906112 w 7146176"/>
              <a:gd name="connsiteY5" fmla="*/ 0 h 3416320"/>
              <a:gd name="connsiteX6" fmla="*/ 3644550 w 7146176"/>
              <a:gd name="connsiteY6" fmla="*/ 0 h 3416320"/>
              <a:gd name="connsiteX7" fmla="*/ 4168603 w 7146176"/>
              <a:gd name="connsiteY7" fmla="*/ 0 h 3416320"/>
              <a:gd name="connsiteX8" fmla="*/ 4835579 w 7146176"/>
              <a:gd name="connsiteY8" fmla="*/ 0 h 3416320"/>
              <a:gd name="connsiteX9" fmla="*/ 5502556 w 7146176"/>
              <a:gd name="connsiteY9" fmla="*/ 0 h 3416320"/>
              <a:gd name="connsiteX10" fmla="*/ 6098070 w 7146176"/>
              <a:gd name="connsiteY10" fmla="*/ 0 h 3416320"/>
              <a:gd name="connsiteX11" fmla="*/ 7146176 w 7146176"/>
              <a:gd name="connsiteY11" fmla="*/ 0 h 3416320"/>
              <a:gd name="connsiteX12" fmla="*/ 7146176 w 7146176"/>
              <a:gd name="connsiteY12" fmla="*/ 535223 h 3416320"/>
              <a:gd name="connsiteX13" fmla="*/ 7146176 w 7146176"/>
              <a:gd name="connsiteY13" fmla="*/ 1070447 h 3416320"/>
              <a:gd name="connsiteX14" fmla="*/ 7146176 w 7146176"/>
              <a:gd name="connsiteY14" fmla="*/ 1673997 h 3416320"/>
              <a:gd name="connsiteX15" fmla="*/ 7146176 w 7146176"/>
              <a:gd name="connsiteY15" fmla="*/ 2243383 h 3416320"/>
              <a:gd name="connsiteX16" fmla="*/ 7146176 w 7146176"/>
              <a:gd name="connsiteY16" fmla="*/ 2744444 h 3416320"/>
              <a:gd name="connsiteX17" fmla="*/ 7146176 w 7146176"/>
              <a:gd name="connsiteY17" fmla="*/ 3416320 h 3416320"/>
              <a:gd name="connsiteX18" fmla="*/ 6765047 w 7146176"/>
              <a:gd name="connsiteY18" fmla="*/ 3416320 h 3416320"/>
              <a:gd name="connsiteX19" fmla="*/ 6026608 w 7146176"/>
              <a:gd name="connsiteY19" fmla="*/ 3416320 h 3416320"/>
              <a:gd name="connsiteX20" fmla="*/ 5645479 w 7146176"/>
              <a:gd name="connsiteY20" fmla="*/ 3416320 h 3416320"/>
              <a:gd name="connsiteX21" fmla="*/ 5264350 w 7146176"/>
              <a:gd name="connsiteY21" fmla="*/ 3416320 h 3416320"/>
              <a:gd name="connsiteX22" fmla="*/ 4525911 w 7146176"/>
              <a:gd name="connsiteY22" fmla="*/ 3416320 h 3416320"/>
              <a:gd name="connsiteX23" fmla="*/ 4144782 w 7146176"/>
              <a:gd name="connsiteY23" fmla="*/ 3416320 h 3416320"/>
              <a:gd name="connsiteX24" fmla="*/ 3406344 w 7146176"/>
              <a:gd name="connsiteY24" fmla="*/ 3416320 h 3416320"/>
              <a:gd name="connsiteX25" fmla="*/ 3025215 w 7146176"/>
              <a:gd name="connsiteY25" fmla="*/ 3416320 h 3416320"/>
              <a:gd name="connsiteX26" fmla="*/ 2429700 w 7146176"/>
              <a:gd name="connsiteY26" fmla="*/ 3416320 h 3416320"/>
              <a:gd name="connsiteX27" fmla="*/ 1834185 w 7146176"/>
              <a:gd name="connsiteY27" fmla="*/ 3416320 h 3416320"/>
              <a:gd name="connsiteX28" fmla="*/ 1381594 w 7146176"/>
              <a:gd name="connsiteY28" fmla="*/ 3416320 h 3416320"/>
              <a:gd name="connsiteX29" fmla="*/ 1000465 w 7146176"/>
              <a:gd name="connsiteY29" fmla="*/ 3416320 h 3416320"/>
              <a:gd name="connsiteX30" fmla="*/ 619335 w 7146176"/>
              <a:gd name="connsiteY30" fmla="*/ 3416320 h 3416320"/>
              <a:gd name="connsiteX31" fmla="*/ 0 w 7146176"/>
              <a:gd name="connsiteY31" fmla="*/ 3416320 h 3416320"/>
              <a:gd name="connsiteX32" fmla="*/ 0 w 7146176"/>
              <a:gd name="connsiteY32" fmla="*/ 2812770 h 3416320"/>
              <a:gd name="connsiteX33" fmla="*/ 0 w 7146176"/>
              <a:gd name="connsiteY33" fmla="*/ 2311710 h 3416320"/>
              <a:gd name="connsiteX34" fmla="*/ 0 w 7146176"/>
              <a:gd name="connsiteY34" fmla="*/ 1776486 h 3416320"/>
              <a:gd name="connsiteX35" fmla="*/ 0 w 7146176"/>
              <a:gd name="connsiteY35" fmla="*/ 1172937 h 3416320"/>
              <a:gd name="connsiteX36" fmla="*/ 0 w 7146176"/>
              <a:gd name="connsiteY36" fmla="*/ 603550 h 3416320"/>
              <a:gd name="connsiteX37" fmla="*/ 0 w 7146176"/>
              <a:gd name="connsiteY37" fmla="*/ 0 h 341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146176" h="3416320" fill="none" extrusionOk="0">
                <a:moveTo>
                  <a:pt x="0" y="0"/>
                </a:moveTo>
                <a:cubicBezTo>
                  <a:pt x="191318" y="-45745"/>
                  <a:pt x="371114" y="59550"/>
                  <a:pt x="595515" y="0"/>
                </a:cubicBezTo>
                <a:cubicBezTo>
                  <a:pt x="819916" y="-59550"/>
                  <a:pt x="923912" y="19748"/>
                  <a:pt x="1048106" y="0"/>
                </a:cubicBezTo>
                <a:cubicBezTo>
                  <a:pt x="1172300" y="-19748"/>
                  <a:pt x="1560584" y="79982"/>
                  <a:pt x="1786544" y="0"/>
                </a:cubicBezTo>
                <a:cubicBezTo>
                  <a:pt x="2012504" y="-79982"/>
                  <a:pt x="2340175" y="68655"/>
                  <a:pt x="2524982" y="0"/>
                </a:cubicBezTo>
                <a:cubicBezTo>
                  <a:pt x="2709789" y="-68655"/>
                  <a:pt x="2725428" y="13298"/>
                  <a:pt x="2906112" y="0"/>
                </a:cubicBezTo>
                <a:cubicBezTo>
                  <a:pt x="3086796" y="-13298"/>
                  <a:pt x="3355729" y="48323"/>
                  <a:pt x="3644550" y="0"/>
                </a:cubicBezTo>
                <a:cubicBezTo>
                  <a:pt x="3933371" y="-48323"/>
                  <a:pt x="3966970" y="29008"/>
                  <a:pt x="4168603" y="0"/>
                </a:cubicBezTo>
                <a:cubicBezTo>
                  <a:pt x="4370236" y="-29008"/>
                  <a:pt x="4550766" y="31827"/>
                  <a:pt x="4835579" y="0"/>
                </a:cubicBezTo>
                <a:cubicBezTo>
                  <a:pt x="5120392" y="-31827"/>
                  <a:pt x="5173566" y="502"/>
                  <a:pt x="5502556" y="0"/>
                </a:cubicBezTo>
                <a:cubicBezTo>
                  <a:pt x="5831546" y="-502"/>
                  <a:pt x="5805165" y="22840"/>
                  <a:pt x="6098070" y="0"/>
                </a:cubicBezTo>
                <a:cubicBezTo>
                  <a:pt x="6390975" y="-22840"/>
                  <a:pt x="6623534" y="22357"/>
                  <a:pt x="7146176" y="0"/>
                </a:cubicBezTo>
                <a:cubicBezTo>
                  <a:pt x="7171073" y="180123"/>
                  <a:pt x="7141862" y="418012"/>
                  <a:pt x="7146176" y="535223"/>
                </a:cubicBezTo>
                <a:cubicBezTo>
                  <a:pt x="7150490" y="652434"/>
                  <a:pt x="7100932" y="866272"/>
                  <a:pt x="7146176" y="1070447"/>
                </a:cubicBezTo>
                <a:cubicBezTo>
                  <a:pt x="7191420" y="1274622"/>
                  <a:pt x="7130812" y="1438809"/>
                  <a:pt x="7146176" y="1673997"/>
                </a:cubicBezTo>
                <a:cubicBezTo>
                  <a:pt x="7161540" y="1909185"/>
                  <a:pt x="7081259" y="2087897"/>
                  <a:pt x="7146176" y="2243383"/>
                </a:cubicBezTo>
                <a:cubicBezTo>
                  <a:pt x="7211093" y="2398869"/>
                  <a:pt x="7124501" y="2606392"/>
                  <a:pt x="7146176" y="2744444"/>
                </a:cubicBezTo>
                <a:cubicBezTo>
                  <a:pt x="7167851" y="2882496"/>
                  <a:pt x="7113336" y="3096664"/>
                  <a:pt x="7146176" y="3416320"/>
                </a:cubicBezTo>
                <a:cubicBezTo>
                  <a:pt x="7022303" y="3460524"/>
                  <a:pt x="6943924" y="3377977"/>
                  <a:pt x="6765047" y="3416320"/>
                </a:cubicBezTo>
                <a:cubicBezTo>
                  <a:pt x="6586170" y="3454663"/>
                  <a:pt x="6364417" y="3409920"/>
                  <a:pt x="6026608" y="3416320"/>
                </a:cubicBezTo>
                <a:cubicBezTo>
                  <a:pt x="5688799" y="3422720"/>
                  <a:pt x="5833064" y="3416305"/>
                  <a:pt x="5645479" y="3416320"/>
                </a:cubicBezTo>
                <a:cubicBezTo>
                  <a:pt x="5457894" y="3416335"/>
                  <a:pt x="5370108" y="3385745"/>
                  <a:pt x="5264350" y="3416320"/>
                </a:cubicBezTo>
                <a:cubicBezTo>
                  <a:pt x="5158592" y="3446895"/>
                  <a:pt x="4802241" y="3344020"/>
                  <a:pt x="4525911" y="3416320"/>
                </a:cubicBezTo>
                <a:cubicBezTo>
                  <a:pt x="4249581" y="3488620"/>
                  <a:pt x="4327268" y="3376752"/>
                  <a:pt x="4144782" y="3416320"/>
                </a:cubicBezTo>
                <a:cubicBezTo>
                  <a:pt x="3962296" y="3455888"/>
                  <a:pt x="3640002" y="3355039"/>
                  <a:pt x="3406344" y="3416320"/>
                </a:cubicBezTo>
                <a:cubicBezTo>
                  <a:pt x="3172686" y="3477601"/>
                  <a:pt x="3136257" y="3388363"/>
                  <a:pt x="3025215" y="3416320"/>
                </a:cubicBezTo>
                <a:cubicBezTo>
                  <a:pt x="2914173" y="3444277"/>
                  <a:pt x="2690224" y="3371910"/>
                  <a:pt x="2429700" y="3416320"/>
                </a:cubicBezTo>
                <a:cubicBezTo>
                  <a:pt x="2169176" y="3460730"/>
                  <a:pt x="2083658" y="3393593"/>
                  <a:pt x="1834185" y="3416320"/>
                </a:cubicBezTo>
                <a:cubicBezTo>
                  <a:pt x="1584713" y="3439047"/>
                  <a:pt x="1554379" y="3409674"/>
                  <a:pt x="1381594" y="3416320"/>
                </a:cubicBezTo>
                <a:cubicBezTo>
                  <a:pt x="1208809" y="3422966"/>
                  <a:pt x="1101855" y="3413422"/>
                  <a:pt x="1000465" y="3416320"/>
                </a:cubicBezTo>
                <a:cubicBezTo>
                  <a:pt x="899075" y="3419218"/>
                  <a:pt x="809671" y="3401254"/>
                  <a:pt x="619335" y="3416320"/>
                </a:cubicBezTo>
                <a:cubicBezTo>
                  <a:pt x="428999" y="3431386"/>
                  <a:pt x="214844" y="3366820"/>
                  <a:pt x="0" y="3416320"/>
                </a:cubicBezTo>
                <a:cubicBezTo>
                  <a:pt x="-61274" y="3194678"/>
                  <a:pt x="22823" y="2968111"/>
                  <a:pt x="0" y="2812770"/>
                </a:cubicBezTo>
                <a:cubicBezTo>
                  <a:pt x="-22823" y="2657429"/>
                  <a:pt x="13949" y="2505745"/>
                  <a:pt x="0" y="2311710"/>
                </a:cubicBezTo>
                <a:cubicBezTo>
                  <a:pt x="-13949" y="2117675"/>
                  <a:pt x="26971" y="2031048"/>
                  <a:pt x="0" y="1776486"/>
                </a:cubicBezTo>
                <a:cubicBezTo>
                  <a:pt x="-26971" y="1521924"/>
                  <a:pt x="12212" y="1421662"/>
                  <a:pt x="0" y="1172937"/>
                </a:cubicBezTo>
                <a:cubicBezTo>
                  <a:pt x="-12212" y="924212"/>
                  <a:pt x="49353" y="873417"/>
                  <a:pt x="0" y="603550"/>
                </a:cubicBezTo>
                <a:cubicBezTo>
                  <a:pt x="-49353" y="333683"/>
                  <a:pt x="10721" y="282653"/>
                  <a:pt x="0" y="0"/>
                </a:cubicBezTo>
                <a:close/>
              </a:path>
              <a:path w="7146176" h="3416320" stroke="0" extrusionOk="0">
                <a:moveTo>
                  <a:pt x="0" y="0"/>
                </a:moveTo>
                <a:cubicBezTo>
                  <a:pt x="322691" y="-8130"/>
                  <a:pt x="339586" y="63433"/>
                  <a:pt x="666976" y="0"/>
                </a:cubicBezTo>
                <a:cubicBezTo>
                  <a:pt x="994366" y="-63433"/>
                  <a:pt x="1081428" y="69471"/>
                  <a:pt x="1405415" y="0"/>
                </a:cubicBezTo>
                <a:cubicBezTo>
                  <a:pt x="1729402" y="-69471"/>
                  <a:pt x="1862342" y="51013"/>
                  <a:pt x="2143853" y="0"/>
                </a:cubicBezTo>
                <a:cubicBezTo>
                  <a:pt x="2425364" y="-51013"/>
                  <a:pt x="2495633" y="59843"/>
                  <a:pt x="2810829" y="0"/>
                </a:cubicBezTo>
                <a:cubicBezTo>
                  <a:pt x="3126025" y="-59843"/>
                  <a:pt x="3085794" y="3051"/>
                  <a:pt x="3263420" y="0"/>
                </a:cubicBezTo>
                <a:cubicBezTo>
                  <a:pt x="3441046" y="-3051"/>
                  <a:pt x="3632885" y="27672"/>
                  <a:pt x="4001859" y="0"/>
                </a:cubicBezTo>
                <a:cubicBezTo>
                  <a:pt x="4370833" y="-27672"/>
                  <a:pt x="4312656" y="68639"/>
                  <a:pt x="4597373" y="0"/>
                </a:cubicBezTo>
                <a:cubicBezTo>
                  <a:pt x="4882090" y="-68639"/>
                  <a:pt x="4898570" y="49213"/>
                  <a:pt x="5049964" y="0"/>
                </a:cubicBezTo>
                <a:cubicBezTo>
                  <a:pt x="5201358" y="-49213"/>
                  <a:pt x="5377187" y="5285"/>
                  <a:pt x="5574017" y="0"/>
                </a:cubicBezTo>
                <a:cubicBezTo>
                  <a:pt x="5770847" y="-5285"/>
                  <a:pt x="5956684" y="15089"/>
                  <a:pt x="6098070" y="0"/>
                </a:cubicBezTo>
                <a:cubicBezTo>
                  <a:pt x="6239456" y="-15089"/>
                  <a:pt x="6932258" y="110536"/>
                  <a:pt x="7146176" y="0"/>
                </a:cubicBezTo>
                <a:cubicBezTo>
                  <a:pt x="7174557" y="283292"/>
                  <a:pt x="7128239" y="320559"/>
                  <a:pt x="7146176" y="603550"/>
                </a:cubicBezTo>
                <a:cubicBezTo>
                  <a:pt x="7164113" y="886541"/>
                  <a:pt x="7140278" y="975589"/>
                  <a:pt x="7146176" y="1070447"/>
                </a:cubicBezTo>
                <a:cubicBezTo>
                  <a:pt x="7152074" y="1165305"/>
                  <a:pt x="7122404" y="1418324"/>
                  <a:pt x="7146176" y="1708160"/>
                </a:cubicBezTo>
                <a:cubicBezTo>
                  <a:pt x="7169948" y="1997996"/>
                  <a:pt x="7125498" y="2004921"/>
                  <a:pt x="7146176" y="2175057"/>
                </a:cubicBezTo>
                <a:cubicBezTo>
                  <a:pt x="7166854" y="2345193"/>
                  <a:pt x="7105664" y="2449999"/>
                  <a:pt x="7146176" y="2676117"/>
                </a:cubicBezTo>
                <a:cubicBezTo>
                  <a:pt x="7186688" y="2902235"/>
                  <a:pt x="7065569" y="3211642"/>
                  <a:pt x="7146176" y="3416320"/>
                </a:cubicBezTo>
                <a:cubicBezTo>
                  <a:pt x="6974381" y="3418306"/>
                  <a:pt x="6930158" y="3370642"/>
                  <a:pt x="6765047" y="3416320"/>
                </a:cubicBezTo>
                <a:cubicBezTo>
                  <a:pt x="6599936" y="3461998"/>
                  <a:pt x="6495820" y="3400614"/>
                  <a:pt x="6240994" y="3416320"/>
                </a:cubicBezTo>
                <a:cubicBezTo>
                  <a:pt x="5986168" y="3432026"/>
                  <a:pt x="5767400" y="3412267"/>
                  <a:pt x="5645479" y="3416320"/>
                </a:cubicBezTo>
                <a:cubicBezTo>
                  <a:pt x="5523558" y="3420373"/>
                  <a:pt x="5416126" y="3407161"/>
                  <a:pt x="5264350" y="3416320"/>
                </a:cubicBezTo>
                <a:cubicBezTo>
                  <a:pt x="5112574" y="3425479"/>
                  <a:pt x="5073603" y="3410837"/>
                  <a:pt x="4883220" y="3416320"/>
                </a:cubicBezTo>
                <a:cubicBezTo>
                  <a:pt x="4692837" y="3421803"/>
                  <a:pt x="4644698" y="3375114"/>
                  <a:pt x="4502091" y="3416320"/>
                </a:cubicBezTo>
                <a:cubicBezTo>
                  <a:pt x="4359484" y="3457526"/>
                  <a:pt x="3917851" y="3387920"/>
                  <a:pt x="3763653" y="3416320"/>
                </a:cubicBezTo>
                <a:cubicBezTo>
                  <a:pt x="3609455" y="3444720"/>
                  <a:pt x="3500336" y="3407686"/>
                  <a:pt x="3311062" y="3416320"/>
                </a:cubicBezTo>
                <a:cubicBezTo>
                  <a:pt x="3121788" y="3424954"/>
                  <a:pt x="3059740" y="3403970"/>
                  <a:pt x="2929932" y="3416320"/>
                </a:cubicBezTo>
                <a:cubicBezTo>
                  <a:pt x="2800124" y="3428670"/>
                  <a:pt x="2726260" y="3403839"/>
                  <a:pt x="2548803" y="3416320"/>
                </a:cubicBezTo>
                <a:cubicBezTo>
                  <a:pt x="2371346" y="3428801"/>
                  <a:pt x="2156451" y="3330541"/>
                  <a:pt x="1810365" y="3416320"/>
                </a:cubicBezTo>
                <a:cubicBezTo>
                  <a:pt x="1464279" y="3502099"/>
                  <a:pt x="1306439" y="3350089"/>
                  <a:pt x="1143388" y="3416320"/>
                </a:cubicBezTo>
                <a:cubicBezTo>
                  <a:pt x="980337" y="3482551"/>
                  <a:pt x="734241" y="3357604"/>
                  <a:pt x="619335" y="3416320"/>
                </a:cubicBezTo>
                <a:cubicBezTo>
                  <a:pt x="504429" y="3475036"/>
                  <a:pt x="265767" y="3409897"/>
                  <a:pt x="0" y="3416320"/>
                </a:cubicBezTo>
                <a:cubicBezTo>
                  <a:pt x="-36269" y="3166878"/>
                  <a:pt x="52280" y="2965266"/>
                  <a:pt x="0" y="2812770"/>
                </a:cubicBezTo>
                <a:cubicBezTo>
                  <a:pt x="-52280" y="2660274"/>
                  <a:pt x="33538" y="2544077"/>
                  <a:pt x="0" y="2311710"/>
                </a:cubicBezTo>
                <a:cubicBezTo>
                  <a:pt x="-33538" y="2079343"/>
                  <a:pt x="11735" y="2012478"/>
                  <a:pt x="0" y="1844813"/>
                </a:cubicBezTo>
                <a:cubicBezTo>
                  <a:pt x="-11735" y="1677148"/>
                  <a:pt x="4055" y="1556535"/>
                  <a:pt x="0" y="1343753"/>
                </a:cubicBezTo>
                <a:cubicBezTo>
                  <a:pt x="-4055" y="1130971"/>
                  <a:pt x="45216" y="983218"/>
                  <a:pt x="0" y="774366"/>
                </a:cubicBezTo>
                <a:cubicBezTo>
                  <a:pt x="-45216" y="565514"/>
                  <a:pt x="32381" y="34477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57150" cmpd="dbl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107772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	</a:t>
            </a:r>
            <a:r>
              <a:rPr lang="vi-VN" sz="36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Những mảnh lá mướp to bản đều cúp uốn xuống để lộ ra cánh hoa màu vàng gắt. Có</a:t>
            </a:r>
            <a:r>
              <a:rPr lang="en-US" sz="36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tiếng</a:t>
            </a:r>
            <a:r>
              <a:rPr lang="en-US" sz="36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vỗ</a:t>
            </a:r>
            <a:r>
              <a:rPr lang="en-US" sz="36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cánh sè sè của vài con ong bò đen</a:t>
            </a:r>
            <a:r>
              <a:rPr lang="en-US" sz="36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bóng, bay rập rờn trong bụi cây chanh</a:t>
            </a:r>
            <a:r>
              <a:rPr lang="en-US" sz="36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  <a:endParaRPr lang="en-US" sz="36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9F54BDD-E4F6-4BFC-A472-3B6CA0392ED7}"/>
              </a:ext>
            </a:extLst>
          </p:cNvPr>
          <p:cNvCxnSpPr/>
          <p:nvPr/>
        </p:nvCxnSpPr>
        <p:spPr>
          <a:xfrm>
            <a:off x="2650733" y="3010329"/>
            <a:ext cx="16335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630B830-7302-4C33-BCD2-594EAB087E3A}"/>
              </a:ext>
            </a:extLst>
          </p:cNvPr>
          <p:cNvCxnSpPr>
            <a:cxnSpLocks/>
          </p:cNvCxnSpPr>
          <p:nvPr/>
        </p:nvCxnSpPr>
        <p:spPr>
          <a:xfrm>
            <a:off x="830495" y="4138773"/>
            <a:ext cx="4332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3C60ACC-91BA-4743-A063-4B9AE19B52BF}"/>
              </a:ext>
            </a:extLst>
          </p:cNvPr>
          <p:cNvCxnSpPr>
            <a:cxnSpLocks/>
          </p:cNvCxnSpPr>
          <p:nvPr/>
        </p:nvCxnSpPr>
        <p:spPr>
          <a:xfrm>
            <a:off x="3078824" y="4681591"/>
            <a:ext cx="6917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1FC8B6C-CFC3-48F9-A3C7-8A904828DD03}"/>
              </a:ext>
            </a:extLst>
          </p:cNvPr>
          <p:cNvSpPr txBox="1"/>
          <p:nvPr/>
        </p:nvSpPr>
        <p:spPr>
          <a:xfrm>
            <a:off x="0" y="0"/>
            <a:ext cx="688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6244"/>
                </a:solidFill>
              </a:rPr>
              <a:t>SA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62A4A1-59CA-4745-BFB1-D3E628E1615E}"/>
              </a:ext>
            </a:extLst>
          </p:cNvPr>
          <p:cNvSpPr txBox="1"/>
          <p:nvPr/>
        </p:nvSpPr>
        <p:spPr>
          <a:xfrm>
            <a:off x="11680004" y="6488668"/>
            <a:ext cx="688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6244"/>
                </a:solidFill>
              </a:rPr>
              <a:t>SA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156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>
            <a:extLst>
              <a:ext uri="{FF2B5EF4-FFF2-40B4-BE49-F238E27FC236}">
                <a16:creationId xmlns:a16="http://schemas.microsoft.com/office/drawing/2014/main" id="{C9031C0E-331F-4FD5-A346-9FFC8535FF83}"/>
              </a:ext>
            </a:extLst>
          </p:cNvPr>
          <p:cNvGrpSpPr/>
          <p:nvPr/>
        </p:nvGrpSpPr>
        <p:grpSpPr>
          <a:xfrm>
            <a:off x="0" y="-3208"/>
            <a:ext cx="12192000" cy="6912008"/>
            <a:chOff x="0" y="-3208"/>
            <a:chExt cx="12192000" cy="6912008"/>
          </a:xfrm>
        </p:grpSpPr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F9954EE5-9213-492D-A9B5-4171033592D9}"/>
                </a:ext>
              </a:extLst>
            </p:cNvPr>
            <p:cNvGrpSpPr/>
            <p:nvPr/>
          </p:nvGrpSpPr>
          <p:grpSpPr>
            <a:xfrm>
              <a:off x="6792886" y="0"/>
              <a:ext cx="5399114" cy="6858002"/>
              <a:chOff x="6792886" y="0"/>
              <a:chExt cx="5399114" cy="6858002"/>
            </a:xfrm>
          </p:grpSpPr>
          <p:pic>
            <p:nvPicPr>
              <p:cNvPr id="32" name="图片 31">
                <a:extLst>
                  <a:ext uri="{FF2B5EF4-FFF2-40B4-BE49-F238E27FC236}">
                    <a16:creationId xmlns:a16="http://schemas.microsoft.com/office/drawing/2014/main" id="{0CDA5D93-08E6-40C7-A030-31F4ECC0CF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505"/>
              <a:stretch/>
            </p:blipFill>
            <p:spPr>
              <a:xfrm flipH="1" flipV="1">
                <a:off x="6792886" y="0"/>
                <a:ext cx="5399114" cy="6858000"/>
              </a:xfrm>
              <a:prstGeom prst="rect">
                <a:avLst/>
              </a:prstGeom>
            </p:spPr>
          </p:pic>
          <p:pic>
            <p:nvPicPr>
              <p:cNvPr id="33" name="图片 32">
                <a:extLst>
                  <a:ext uri="{FF2B5EF4-FFF2-40B4-BE49-F238E27FC236}">
                    <a16:creationId xmlns:a16="http://schemas.microsoft.com/office/drawing/2014/main" id="{EB1509C7-1847-4BAB-9B6A-2CD9C5FE70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996" b="17219"/>
              <a:stretch/>
            </p:blipFill>
            <p:spPr>
              <a:xfrm rot="16200000" flipH="1">
                <a:off x="9017091" y="3683093"/>
                <a:ext cx="3142577" cy="3207241"/>
              </a:xfrm>
              <a:prstGeom prst="rect">
                <a:avLst/>
              </a:prstGeom>
            </p:spPr>
          </p:pic>
        </p:grp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55575FB1-8556-4790-AD0E-F4F421D3740F}"/>
                </a:ext>
              </a:extLst>
            </p:cNvPr>
            <p:cNvGrpSpPr/>
            <p:nvPr/>
          </p:nvGrpSpPr>
          <p:grpSpPr>
            <a:xfrm>
              <a:off x="0" y="-3208"/>
              <a:ext cx="5399114" cy="6912008"/>
              <a:chOff x="0" y="-3208"/>
              <a:chExt cx="5399114" cy="6912008"/>
            </a:xfrm>
          </p:grpSpPr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848094B5-5F57-4212-90B4-6ADEF11438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505"/>
              <a:stretch/>
            </p:blipFill>
            <p:spPr>
              <a:xfrm>
                <a:off x="0" y="0"/>
                <a:ext cx="5399114" cy="6908800"/>
              </a:xfrm>
              <a:prstGeom prst="rect">
                <a:avLst/>
              </a:prstGeom>
            </p:spPr>
          </p:pic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69930AE7-E86D-4D67-9BAF-A4CB385131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996" b="17219"/>
              <a:stretch/>
            </p:blipFill>
            <p:spPr>
              <a:xfrm rot="16200000" flipV="1">
                <a:off x="35216" y="-35540"/>
                <a:ext cx="3142577" cy="3207241"/>
              </a:xfrm>
              <a:prstGeom prst="rect">
                <a:avLst/>
              </a:prstGeom>
            </p:spPr>
          </p:pic>
        </p:grpSp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F3911514-689F-48F4-935D-EA437EC0CE52}"/>
              </a:ext>
            </a:extLst>
          </p:cNvPr>
          <p:cNvSpPr/>
          <p:nvPr/>
        </p:nvSpPr>
        <p:spPr>
          <a:xfrm>
            <a:off x="1321739" y="657545"/>
            <a:ext cx="9563100" cy="6020657"/>
          </a:xfrm>
          <a:custGeom>
            <a:avLst/>
            <a:gdLst>
              <a:gd name="connsiteX0" fmla="*/ 0 w 9563100"/>
              <a:gd name="connsiteY0" fmla="*/ 0 h 6020657"/>
              <a:gd name="connsiteX1" fmla="*/ 396186 w 9563100"/>
              <a:gd name="connsiteY1" fmla="*/ 0 h 6020657"/>
              <a:gd name="connsiteX2" fmla="*/ 1270526 w 9563100"/>
              <a:gd name="connsiteY2" fmla="*/ 0 h 6020657"/>
              <a:gd name="connsiteX3" fmla="*/ 1953605 w 9563100"/>
              <a:gd name="connsiteY3" fmla="*/ 0 h 6020657"/>
              <a:gd name="connsiteX4" fmla="*/ 2732314 w 9563100"/>
              <a:gd name="connsiteY4" fmla="*/ 0 h 6020657"/>
              <a:gd name="connsiteX5" fmla="*/ 3415393 w 9563100"/>
              <a:gd name="connsiteY5" fmla="*/ 0 h 6020657"/>
              <a:gd name="connsiteX6" fmla="*/ 3907209 w 9563100"/>
              <a:gd name="connsiteY6" fmla="*/ 0 h 6020657"/>
              <a:gd name="connsiteX7" fmla="*/ 4685919 w 9563100"/>
              <a:gd name="connsiteY7" fmla="*/ 0 h 6020657"/>
              <a:gd name="connsiteX8" fmla="*/ 5464629 w 9563100"/>
              <a:gd name="connsiteY8" fmla="*/ 0 h 6020657"/>
              <a:gd name="connsiteX9" fmla="*/ 6338969 w 9563100"/>
              <a:gd name="connsiteY9" fmla="*/ 0 h 6020657"/>
              <a:gd name="connsiteX10" fmla="*/ 6735155 w 9563100"/>
              <a:gd name="connsiteY10" fmla="*/ 0 h 6020657"/>
              <a:gd name="connsiteX11" fmla="*/ 7322602 w 9563100"/>
              <a:gd name="connsiteY11" fmla="*/ 0 h 6020657"/>
              <a:gd name="connsiteX12" fmla="*/ 8196943 w 9563100"/>
              <a:gd name="connsiteY12" fmla="*/ 0 h 6020657"/>
              <a:gd name="connsiteX13" fmla="*/ 8975652 w 9563100"/>
              <a:gd name="connsiteY13" fmla="*/ 0 h 6020657"/>
              <a:gd name="connsiteX14" fmla="*/ 9563100 w 9563100"/>
              <a:gd name="connsiteY14" fmla="*/ 0 h 6020657"/>
              <a:gd name="connsiteX15" fmla="*/ 9563100 w 9563100"/>
              <a:gd name="connsiteY15" fmla="*/ 789375 h 6020657"/>
              <a:gd name="connsiteX16" fmla="*/ 9563100 w 9563100"/>
              <a:gd name="connsiteY16" fmla="*/ 1277717 h 6020657"/>
              <a:gd name="connsiteX17" fmla="*/ 9563100 w 9563100"/>
              <a:gd name="connsiteY17" fmla="*/ 1826266 h 6020657"/>
              <a:gd name="connsiteX18" fmla="*/ 9563100 w 9563100"/>
              <a:gd name="connsiteY18" fmla="*/ 2615641 h 6020657"/>
              <a:gd name="connsiteX19" fmla="*/ 9563100 w 9563100"/>
              <a:gd name="connsiteY19" fmla="*/ 3103983 h 6020657"/>
              <a:gd name="connsiteX20" fmla="*/ 9563100 w 9563100"/>
              <a:gd name="connsiteY20" fmla="*/ 3712738 h 6020657"/>
              <a:gd name="connsiteX21" fmla="*/ 9563100 w 9563100"/>
              <a:gd name="connsiteY21" fmla="*/ 4381700 h 6020657"/>
              <a:gd name="connsiteX22" fmla="*/ 9563100 w 9563100"/>
              <a:gd name="connsiteY22" fmla="*/ 4930249 h 6020657"/>
              <a:gd name="connsiteX23" fmla="*/ 9563100 w 9563100"/>
              <a:gd name="connsiteY23" fmla="*/ 6020657 h 6020657"/>
              <a:gd name="connsiteX24" fmla="*/ 9071283 w 9563100"/>
              <a:gd name="connsiteY24" fmla="*/ 6020657 h 6020657"/>
              <a:gd name="connsiteX25" fmla="*/ 8196943 w 9563100"/>
              <a:gd name="connsiteY25" fmla="*/ 6020657 h 6020657"/>
              <a:gd name="connsiteX26" fmla="*/ 7705126 w 9563100"/>
              <a:gd name="connsiteY26" fmla="*/ 6020657 h 6020657"/>
              <a:gd name="connsiteX27" fmla="*/ 6926417 w 9563100"/>
              <a:gd name="connsiteY27" fmla="*/ 6020657 h 6020657"/>
              <a:gd name="connsiteX28" fmla="*/ 6147707 w 9563100"/>
              <a:gd name="connsiteY28" fmla="*/ 6020657 h 6020657"/>
              <a:gd name="connsiteX29" fmla="*/ 5560260 w 9563100"/>
              <a:gd name="connsiteY29" fmla="*/ 6020657 h 6020657"/>
              <a:gd name="connsiteX30" fmla="*/ 5164074 w 9563100"/>
              <a:gd name="connsiteY30" fmla="*/ 6020657 h 6020657"/>
              <a:gd name="connsiteX31" fmla="*/ 4480995 w 9563100"/>
              <a:gd name="connsiteY31" fmla="*/ 6020657 h 6020657"/>
              <a:gd name="connsiteX32" fmla="*/ 3989179 w 9563100"/>
              <a:gd name="connsiteY32" fmla="*/ 6020657 h 6020657"/>
              <a:gd name="connsiteX33" fmla="*/ 3306100 w 9563100"/>
              <a:gd name="connsiteY33" fmla="*/ 6020657 h 6020657"/>
              <a:gd name="connsiteX34" fmla="*/ 2623022 w 9563100"/>
              <a:gd name="connsiteY34" fmla="*/ 6020657 h 6020657"/>
              <a:gd name="connsiteX35" fmla="*/ 1748681 w 9563100"/>
              <a:gd name="connsiteY35" fmla="*/ 6020657 h 6020657"/>
              <a:gd name="connsiteX36" fmla="*/ 1256865 w 9563100"/>
              <a:gd name="connsiteY36" fmla="*/ 6020657 h 6020657"/>
              <a:gd name="connsiteX37" fmla="*/ 669417 w 9563100"/>
              <a:gd name="connsiteY37" fmla="*/ 6020657 h 6020657"/>
              <a:gd name="connsiteX38" fmla="*/ 0 w 9563100"/>
              <a:gd name="connsiteY38" fmla="*/ 6020657 h 6020657"/>
              <a:gd name="connsiteX39" fmla="*/ 0 w 9563100"/>
              <a:gd name="connsiteY39" fmla="*/ 5291489 h 6020657"/>
              <a:gd name="connsiteX40" fmla="*/ 0 w 9563100"/>
              <a:gd name="connsiteY40" fmla="*/ 4562320 h 6020657"/>
              <a:gd name="connsiteX41" fmla="*/ 0 w 9563100"/>
              <a:gd name="connsiteY41" fmla="*/ 4073978 h 6020657"/>
              <a:gd name="connsiteX42" fmla="*/ 0 w 9563100"/>
              <a:gd name="connsiteY42" fmla="*/ 3405016 h 6020657"/>
              <a:gd name="connsiteX43" fmla="*/ 0 w 9563100"/>
              <a:gd name="connsiteY43" fmla="*/ 2736054 h 6020657"/>
              <a:gd name="connsiteX44" fmla="*/ 0 w 9563100"/>
              <a:gd name="connsiteY44" fmla="*/ 2187505 h 6020657"/>
              <a:gd name="connsiteX45" fmla="*/ 0 w 9563100"/>
              <a:gd name="connsiteY45" fmla="*/ 1518543 h 6020657"/>
              <a:gd name="connsiteX46" fmla="*/ 0 w 9563100"/>
              <a:gd name="connsiteY46" fmla="*/ 789375 h 6020657"/>
              <a:gd name="connsiteX47" fmla="*/ 0 w 9563100"/>
              <a:gd name="connsiteY47" fmla="*/ 0 h 602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563100" h="6020657" fill="none" extrusionOk="0">
                <a:moveTo>
                  <a:pt x="0" y="0"/>
                </a:moveTo>
                <a:cubicBezTo>
                  <a:pt x="119407" y="2552"/>
                  <a:pt x="244327" y="16870"/>
                  <a:pt x="396186" y="0"/>
                </a:cubicBezTo>
                <a:cubicBezTo>
                  <a:pt x="548045" y="-16870"/>
                  <a:pt x="1041228" y="-40636"/>
                  <a:pt x="1270526" y="0"/>
                </a:cubicBezTo>
                <a:cubicBezTo>
                  <a:pt x="1499824" y="40636"/>
                  <a:pt x="1785024" y="-21628"/>
                  <a:pt x="1953605" y="0"/>
                </a:cubicBezTo>
                <a:cubicBezTo>
                  <a:pt x="2122186" y="21628"/>
                  <a:pt x="2442964" y="-569"/>
                  <a:pt x="2732314" y="0"/>
                </a:cubicBezTo>
                <a:cubicBezTo>
                  <a:pt x="3021664" y="569"/>
                  <a:pt x="3087696" y="-28376"/>
                  <a:pt x="3415393" y="0"/>
                </a:cubicBezTo>
                <a:cubicBezTo>
                  <a:pt x="3743090" y="28376"/>
                  <a:pt x="3679965" y="-7979"/>
                  <a:pt x="3907209" y="0"/>
                </a:cubicBezTo>
                <a:cubicBezTo>
                  <a:pt x="4134453" y="7979"/>
                  <a:pt x="4374137" y="28378"/>
                  <a:pt x="4685919" y="0"/>
                </a:cubicBezTo>
                <a:cubicBezTo>
                  <a:pt x="4997701" y="-28378"/>
                  <a:pt x="5086402" y="32137"/>
                  <a:pt x="5464629" y="0"/>
                </a:cubicBezTo>
                <a:cubicBezTo>
                  <a:pt x="5842856" y="-32137"/>
                  <a:pt x="5916846" y="13189"/>
                  <a:pt x="6338969" y="0"/>
                </a:cubicBezTo>
                <a:cubicBezTo>
                  <a:pt x="6761092" y="-13189"/>
                  <a:pt x="6603239" y="-12661"/>
                  <a:pt x="6735155" y="0"/>
                </a:cubicBezTo>
                <a:cubicBezTo>
                  <a:pt x="6867071" y="12661"/>
                  <a:pt x="7121760" y="-21526"/>
                  <a:pt x="7322602" y="0"/>
                </a:cubicBezTo>
                <a:cubicBezTo>
                  <a:pt x="7523444" y="21526"/>
                  <a:pt x="7930735" y="-31134"/>
                  <a:pt x="8196943" y="0"/>
                </a:cubicBezTo>
                <a:cubicBezTo>
                  <a:pt x="8463151" y="31134"/>
                  <a:pt x="8629822" y="17849"/>
                  <a:pt x="8975652" y="0"/>
                </a:cubicBezTo>
                <a:cubicBezTo>
                  <a:pt x="9321482" y="-17849"/>
                  <a:pt x="9385234" y="-17813"/>
                  <a:pt x="9563100" y="0"/>
                </a:cubicBezTo>
                <a:cubicBezTo>
                  <a:pt x="9601914" y="197003"/>
                  <a:pt x="9598858" y="600700"/>
                  <a:pt x="9563100" y="789375"/>
                </a:cubicBezTo>
                <a:cubicBezTo>
                  <a:pt x="9527342" y="978050"/>
                  <a:pt x="9541184" y="1105199"/>
                  <a:pt x="9563100" y="1277717"/>
                </a:cubicBezTo>
                <a:cubicBezTo>
                  <a:pt x="9585016" y="1450235"/>
                  <a:pt x="9575438" y="1599191"/>
                  <a:pt x="9563100" y="1826266"/>
                </a:cubicBezTo>
                <a:cubicBezTo>
                  <a:pt x="9550762" y="2053341"/>
                  <a:pt x="9601552" y="2268591"/>
                  <a:pt x="9563100" y="2615641"/>
                </a:cubicBezTo>
                <a:cubicBezTo>
                  <a:pt x="9524648" y="2962692"/>
                  <a:pt x="9576188" y="2961184"/>
                  <a:pt x="9563100" y="3103983"/>
                </a:cubicBezTo>
                <a:cubicBezTo>
                  <a:pt x="9550012" y="3246782"/>
                  <a:pt x="9549406" y="3467357"/>
                  <a:pt x="9563100" y="3712738"/>
                </a:cubicBezTo>
                <a:cubicBezTo>
                  <a:pt x="9576794" y="3958120"/>
                  <a:pt x="9556672" y="4047993"/>
                  <a:pt x="9563100" y="4381700"/>
                </a:cubicBezTo>
                <a:cubicBezTo>
                  <a:pt x="9569528" y="4715407"/>
                  <a:pt x="9541914" y="4775342"/>
                  <a:pt x="9563100" y="4930249"/>
                </a:cubicBezTo>
                <a:cubicBezTo>
                  <a:pt x="9584286" y="5085156"/>
                  <a:pt x="9592134" y="5578931"/>
                  <a:pt x="9563100" y="6020657"/>
                </a:cubicBezTo>
                <a:cubicBezTo>
                  <a:pt x="9448299" y="6001945"/>
                  <a:pt x="9236940" y="6019760"/>
                  <a:pt x="9071283" y="6020657"/>
                </a:cubicBezTo>
                <a:cubicBezTo>
                  <a:pt x="8905626" y="6021554"/>
                  <a:pt x="8590145" y="6027175"/>
                  <a:pt x="8196943" y="6020657"/>
                </a:cubicBezTo>
                <a:cubicBezTo>
                  <a:pt x="7803741" y="6014139"/>
                  <a:pt x="7941375" y="6024960"/>
                  <a:pt x="7705126" y="6020657"/>
                </a:cubicBezTo>
                <a:cubicBezTo>
                  <a:pt x="7468877" y="6016354"/>
                  <a:pt x="7084792" y="6039170"/>
                  <a:pt x="6926417" y="6020657"/>
                </a:cubicBezTo>
                <a:cubicBezTo>
                  <a:pt x="6768042" y="6002144"/>
                  <a:pt x="6442869" y="6002601"/>
                  <a:pt x="6147707" y="6020657"/>
                </a:cubicBezTo>
                <a:cubicBezTo>
                  <a:pt x="5852545" y="6038714"/>
                  <a:pt x="5853545" y="6036119"/>
                  <a:pt x="5560260" y="6020657"/>
                </a:cubicBezTo>
                <a:cubicBezTo>
                  <a:pt x="5266975" y="6005195"/>
                  <a:pt x="5304268" y="6010409"/>
                  <a:pt x="5164074" y="6020657"/>
                </a:cubicBezTo>
                <a:cubicBezTo>
                  <a:pt x="5023880" y="6030905"/>
                  <a:pt x="4669442" y="5989446"/>
                  <a:pt x="4480995" y="6020657"/>
                </a:cubicBezTo>
                <a:cubicBezTo>
                  <a:pt x="4292548" y="6051868"/>
                  <a:pt x="4129370" y="6012591"/>
                  <a:pt x="3989179" y="6020657"/>
                </a:cubicBezTo>
                <a:cubicBezTo>
                  <a:pt x="3848988" y="6028723"/>
                  <a:pt x="3472478" y="5988063"/>
                  <a:pt x="3306100" y="6020657"/>
                </a:cubicBezTo>
                <a:cubicBezTo>
                  <a:pt x="3139722" y="6053251"/>
                  <a:pt x="2864515" y="5988664"/>
                  <a:pt x="2623022" y="6020657"/>
                </a:cubicBezTo>
                <a:cubicBezTo>
                  <a:pt x="2381529" y="6052650"/>
                  <a:pt x="2096593" y="6046446"/>
                  <a:pt x="1748681" y="6020657"/>
                </a:cubicBezTo>
                <a:cubicBezTo>
                  <a:pt x="1400769" y="5994868"/>
                  <a:pt x="1371754" y="6025999"/>
                  <a:pt x="1256865" y="6020657"/>
                </a:cubicBezTo>
                <a:cubicBezTo>
                  <a:pt x="1141976" y="6015315"/>
                  <a:pt x="831375" y="6006568"/>
                  <a:pt x="669417" y="6020657"/>
                </a:cubicBezTo>
                <a:cubicBezTo>
                  <a:pt x="507459" y="6034746"/>
                  <a:pt x="325462" y="5999133"/>
                  <a:pt x="0" y="6020657"/>
                </a:cubicBezTo>
                <a:cubicBezTo>
                  <a:pt x="-14254" y="5770189"/>
                  <a:pt x="212" y="5648859"/>
                  <a:pt x="0" y="5291489"/>
                </a:cubicBezTo>
                <a:cubicBezTo>
                  <a:pt x="-212" y="4934119"/>
                  <a:pt x="16744" y="4740915"/>
                  <a:pt x="0" y="4562320"/>
                </a:cubicBezTo>
                <a:cubicBezTo>
                  <a:pt x="-16744" y="4383725"/>
                  <a:pt x="-17265" y="4282290"/>
                  <a:pt x="0" y="4073978"/>
                </a:cubicBezTo>
                <a:cubicBezTo>
                  <a:pt x="17265" y="3865666"/>
                  <a:pt x="-14687" y="3543397"/>
                  <a:pt x="0" y="3405016"/>
                </a:cubicBezTo>
                <a:cubicBezTo>
                  <a:pt x="14687" y="3266635"/>
                  <a:pt x="-15447" y="2907111"/>
                  <a:pt x="0" y="2736054"/>
                </a:cubicBezTo>
                <a:cubicBezTo>
                  <a:pt x="15447" y="2564997"/>
                  <a:pt x="-1564" y="2395715"/>
                  <a:pt x="0" y="2187505"/>
                </a:cubicBezTo>
                <a:cubicBezTo>
                  <a:pt x="1564" y="1979295"/>
                  <a:pt x="18038" y="1682563"/>
                  <a:pt x="0" y="1518543"/>
                </a:cubicBezTo>
                <a:cubicBezTo>
                  <a:pt x="-18038" y="1354523"/>
                  <a:pt x="1391" y="1131870"/>
                  <a:pt x="0" y="789375"/>
                </a:cubicBezTo>
                <a:cubicBezTo>
                  <a:pt x="-1391" y="446880"/>
                  <a:pt x="3691" y="314459"/>
                  <a:pt x="0" y="0"/>
                </a:cubicBezTo>
                <a:close/>
              </a:path>
              <a:path w="9563100" h="6020657" stroke="0" extrusionOk="0">
                <a:moveTo>
                  <a:pt x="0" y="0"/>
                </a:moveTo>
                <a:cubicBezTo>
                  <a:pt x="140147" y="10402"/>
                  <a:pt x="283946" y="6752"/>
                  <a:pt x="396186" y="0"/>
                </a:cubicBezTo>
                <a:cubicBezTo>
                  <a:pt x="508426" y="-6752"/>
                  <a:pt x="915372" y="1996"/>
                  <a:pt x="1079264" y="0"/>
                </a:cubicBezTo>
                <a:cubicBezTo>
                  <a:pt x="1243156" y="-1996"/>
                  <a:pt x="1467744" y="8953"/>
                  <a:pt x="1571081" y="0"/>
                </a:cubicBezTo>
                <a:cubicBezTo>
                  <a:pt x="1674418" y="-8953"/>
                  <a:pt x="1828394" y="18701"/>
                  <a:pt x="1967266" y="0"/>
                </a:cubicBezTo>
                <a:cubicBezTo>
                  <a:pt x="2106139" y="-18701"/>
                  <a:pt x="2257679" y="17295"/>
                  <a:pt x="2363452" y="0"/>
                </a:cubicBezTo>
                <a:cubicBezTo>
                  <a:pt x="2469225" y="-17295"/>
                  <a:pt x="2859518" y="29943"/>
                  <a:pt x="3237792" y="0"/>
                </a:cubicBezTo>
                <a:cubicBezTo>
                  <a:pt x="3616066" y="-29943"/>
                  <a:pt x="3884834" y="16899"/>
                  <a:pt x="4112133" y="0"/>
                </a:cubicBezTo>
                <a:cubicBezTo>
                  <a:pt x="4339432" y="-16899"/>
                  <a:pt x="4615343" y="-16205"/>
                  <a:pt x="4795212" y="0"/>
                </a:cubicBezTo>
                <a:cubicBezTo>
                  <a:pt x="4975081" y="16205"/>
                  <a:pt x="5252632" y="13869"/>
                  <a:pt x="5382659" y="0"/>
                </a:cubicBezTo>
                <a:cubicBezTo>
                  <a:pt x="5512686" y="-13869"/>
                  <a:pt x="5585437" y="-669"/>
                  <a:pt x="5778845" y="0"/>
                </a:cubicBezTo>
                <a:cubicBezTo>
                  <a:pt x="5972253" y="669"/>
                  <a:pt x="6177285" y="-32669"/>
                  <a:pt x="6461923" y="0"/>
                </a:cubicBezTo>
                <a:cubicBezTo>
                  <a:pt x="6746561" y="32669"/>
                  <a:pt x="7014587" y="36111"/>
                  <a:pt x="7336264" y="0"/>
                </a:cubicBezTo>
                <a:cubicBezTo>
                  <a:pt x="7657941" y="-36111"/>
                  <a:pt x="7838559" y="-25018"/>
                  <a:pt x="8019342" y="0"/>
                </a:cubicBezTo>
                <a:cubicBezTo>
                  <a:pt x="8200125" y="25018"/>
                  <a:pt x="8269717" y="7345"/>
                  <a:pt x="8511159" y="0"/>
                </a:cubicBezTo>
                <a:cubicBezTo>
                  <a:pt x="8752601" y="-7345"/>
                  <a:pt x="9339120" y="5825"/>
                  <a:pt x="9563100" y="0"/>
                </a:cubicBezTo>
                <a:cubicBezTo>
                  <a:pt x="9572065" y="153421"/>
                  <a:pt x="9558190" y="315860"/>
                  <a:pt x="9563100" y="548549"/>
                </a:cubicBezTo>
                <a:cubicBezTo>
                  <a:pt x="9568010" y="781238"/>
                  <a:pt x="9532839" y="990314"/>
                  <a:pt x="9563100" y="1157304"/>
                </a:cubicBezTo>
                <a:cubicBezTo>
                  <a:pt x="9593361" y="1324295"/>
                  <a:pt x="9588707" y="1573037"/>
                  <a:pt x="9563100" y="1946679"/>
                </a:cubicBezTo>
                <a:cubicBezTo>
                  <a:pt x="9537493" y="2320321"/>
                  <a:pt x="9560629" y="2326001"/>
                  <a:pt x="9563100" y="2435021"/>
                </a:cubicBezTo>
                <a:cubicBezTo>
                  <a:pt x="9565571" y="2544041"/>
                  <a:pt x="9569342" y="2740734"/>
                  <a:pt x="9563100" y="3043777"/>
                </a:cubicBezTo>
                <a:cubicBezTo>
                  <a:pt x="9556858" y="3346820"/>
                  <a:pt x="9583868" y="3407646"/>
                  <a:pt x="9563100" y="3652532"/>
                </a:cubicBezTo>
                <a:cubicBezTo>
                  <a:pt x="9542332" y="3897418"/>
                  <a:pt x="9538100" y="4030964"/>
                  <a:pt x="9563100" y="4261287"/>
                </a:cubicBezTo>
                <a:cubicBezTo>
                  <a:pt x="9588100" y="4491610"/>
                  <a:pt x="9575671" y="4713512"/>
                  <a:pt x="9563100" y="4990456"/>
                </a:cubicBezTo>
                <a:cubicBezTo>
                  <a:pt x="9550529" y="5267400"/>
                  <a:pt x="9565675" y="5596600"/>
                  <a:pt x="9563100" y="6020657"/>
                </a:cubicBezTo>
                <a:cubicBezTo>
                  <a:pt x="9366593" y="6029452"/>
                  <a:pt x="8864710" y="6064173"/>
                  <a:pt x="8688759" y="6020657"/>
                </a:cubicBezTo>
                <a:cubicBezTo>
                  <a:pt x="8512808" y="5977141"/>
                  <a:pt x="8235940" y="5991722"/>
                  <a:pt x="8101312" y="6020657"/>
                </a:cubicBezTo>
                <a:cubicBezTo>
                  <a:pt x="7966684" y="6049592"/>
                  <a:pt x="7631523" y="6007200"/>
                  <a:pt x="7418233" y="6020657"/>
                </a:cubicBezTo>
                <a:cubicBezTo>
                  <a:pt x="7204943" y="6034114"/>
                  <a:pt x="6936843" y="6012064"/>
                  <a:pt x="6639524" y="6020657"/>
                </a:cubicBezTo>
                <a:cubicBezTo>
                  <a:pt x="6342205" y="6029250"/>
                  <a:pt x="6232264" y="5993979"/>
                  <a:pt x="5956445" y="6020657"/>
                </a:cubicBezTo>
                <a:cubicBezTo>
                  <a:pt x="5680626" y="6047335"/>
                  <a:pt x="5481467" y="6023039"/>
                  <a:pt x="5082105" y="6020657"/>
                </a:cubicBezTo>
                <a:cubicBezTo>
                  <a:pt x="4682743" y="6018275"/>
                  <a:pt x="4854506" y="6015999"/>
                  <a:pt x="4685919" y="6020657"/>
                </a:cubicBezTo>
                <a:cubicBezTo>
                  <a:pt x="4517332" y="6025315"/>
                  <a:pt x="4175146" y="6014569"/>
                  <a:pt x="4002840" y="6020657"/>
                </a:cubicBezTo>
                <a:cubicBezTo>
                  <a:pt x="3830534" y="6026745"/>
                  <a:pt x="3577567" y="5983330"/>
                  <a:pt x="3224131" y="6020657"/>
                </a:cubicBezTo>
                <a:cubicBezTo>
                  <a:pt x="2870695" y="6057984"/>
                  <a:pt x="2835296" y="5988549"/>
                  <a:pt x="2541052" y="6020657"/>
                </a:cubicBezTo>
                <a:cubicBezTo>
                  <a:pt x="2246808" y="6052765"/>
                  <a:pt x="2108348" y="6021023"/>
                  <a:pt x="1953605" y="6020657"/>
                </a:cubicBezTo>
                <a:cubicBezTo>
                  <a:pt x="1798862" y="6020291"/>
                  <a:pt x="1738700" y="6007555"/>
                  <a:pt x="1557419" y="6020657"/>
                </a:cubicBezTo>
                <a:cubicBezTo>
                  <a:pt x="1376138" y="6033759"/>
                  <a:pt x="1307152" y="6027262"/>
                  <a:pt x="1065603" y="6020657"/>
                </a:cubicBezTo>
                <a:cubicBezTo>
                  <a:pt x="824054" y="6014052"/>
                  <a:pt x="372517" y="6008002"/>
                  <a:pt x="0" y="6020657"/>
                </a:cubicBezTo>
                <a:cubicBezTo>
                  <a:pt x="-6332" y="5877943"/>
                  <a:pt x="-463" y="5592971"/>
                  <a:pt x="0" y="5411902"/>
                </a:cubicBezTo>
                <a:cubicBezTo>
                  <a:pt x="463" y="5230834"/>
                  <a:pt x="-11457" y="4960569"/>
                  <a:pt x="0" y="4742940"/>
                </a:cubicBezTo>
                <a:cubicBezTo>
                  <a:pt x="11457" y="4525311"/>
                  <a:pt x="-4116" y="4377288"/>
                  <a:pt x="0" y="4134184"/>
                </a:cubicBezTo>
                <a:cubicBezTo>
                  <a:pt x="4116" y="3891080"/>
                  <a:pt x="13357" y="3699383"/>
                  <a:pt x="0" y="3585636"/>
                </a:cubicBezTo>
                <a:cubicBezTo>
                  <a:pt x="-13357" y="3471889"/>
                  <a:pt x="-30435" y="3167328"/>
                  <a:pt x="0" y="2976880"/>
                </a:cubicBezTo>
                <a:cubicBezTo>
                  <a:pt x="30435" y="2786432"/>
                  <a:pt x="18918" y="2630143"/>
                  <a:pt x="0" y="2488538"/>
                </a:cubicBezTo>
                <a:cubicBezTo>
                  <a:pt x="-18918" y="2346933"/>
                  <a:pt x="-28844" y="2076013"/>
                  <a:pt x="0" y="1699163"/>
                </a:cubicBezTo>
                <a:cubicBezTo>
                  <a:pt x="28844" y="1322313"/>
                  <a:pt x="-26343" y="1272227"/>
                  <a:pt x="0" y="1090408"/>
                </a:cubicBezTo>
                <a:cubicBezTo>
                  <a:pt x="26343" y="908590"/>
                  <a:pt x="-18434" y="788533"/>
                  <a:pt x="0" y="602066"/>
                </a:cubicBezTo>
                <a:cubicBezTo>
                  <a:pt x="18434" y="415599"/>
                  <a:pt x="21521" y="22488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0E2D7"/>
            </a:solidFill>
            <a:extLst>
              <a:ext uri="{C807C97D-BFC1-408E-A445-0C87EB9F89A2}">
                <ask:lineSketchStyleProps xmlns:ask="http://schemas.microsoft.com/office/drawing/2018/sketchyshapes" sd="315201071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04231F4-AC5D-49F5-BC98-282DB72EE54F}"/>
              </a:ext>
            </a:extLst>
          </p:cNvPr>
          <p:cNvSpPr/>
          <p:nvPr/>
        </p:nvSpPr>
        <p:spPr>
          <a:xfrm>
            <a:off x="4528981" y="261211"/>
            <a:ext cx="2984108" cy="792663"/>
          </a:xfrm>
          <a:custGeom>
            <a:avLst/>
            <a:gdLst>
              <a:gd name="connsiteX0" fmla="*/ 0 w 2984108"/>
              <a:gd name="connsiteY0" fmla="*/ 0 h 792663"/>
              <a:gd name="connsiteX1" fmla="*/ 596822 w 2984108"/>
              <a:gd name="connsiteY1" fmla="*/ 0 h 792663"/>
              <a:gd name="connsiteX2" fmla="*/ 1104120 w 2984108"/>
              <a:gd name="connsiteY2" fmla="*/ 0 h 792663"/>
              <a:gd name="connsiteX3" fmla="*/ 1700942 w 2984108"/>
              <a:gd name="connsiteY3" fmla="*/ 0 h 792663"/>
              <a:gd name="connsiteX4" fmla="*/ 2357445 w 2984108"/>
              <a:gd name="connsiteY4" fmla="*/ 0 h 792663"/>
              <a:gd name="connsiteX5" fmla="*/ 2984108 w 2984108"/>
              <a:gd name="connsiteY5" fmla="*/ 0 h 792663"/>
              <a:gd name="connsiteX6" fmla="*/ 2984108 w 2984108"/>
              <a:gd name="connsiteY6" fmla="*/ 388405 h 792663"/>
              <a:gd name="connsiteX7" fmla="*/ 2984108 w 2984108"/>
              <a:gd name="connsiteY7" fmla="*/ 792663 h 792663"/>
              <a:gd name="connsiteX8" fmla="*/ 2476810 w 2984108"/>
              <a:gd name="connsiteY8" fmla="*/ 792663 h 792663"/>
              <a:gd name="connsiteX9" fmla="*/ 1850147 w 2984108"/>
              <a:gd name="connsiteY9" fmla="*/ 792663 h 792663"/>
              <a:gd name="connsiteX10" fmla="*/ 1253325 w 2984108"/>
              <a:gd name="connsiteY10" fmla="*/ 792663 h 792663"/>
              <a:gd name="connsiteX11" fmla="*/ 656504 w 2984108"/>
              <a:gd name="connsiteY11" fmla="*/ 792663 h 792663"/>
              <a:gd name="connsiteX12" fmla="*/ 0 w 2984108"/>
              <a:gd name="connsiteY12" fmla="*/ 792663 h 792663"/>
              <a:gd name="connsiteX13" fmla="*/ 0 w 2984108"/>
              <a:gd name="connsiteY13" fmla="*/ 388405 h 792663"/>
              <a:gd name="connsiteX14" fmla="*/ 0 w 2984108"/>
              <a:gd name="connsiteY14" fmla="*/ 0 h 792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84108" h="792663" fill="none" extrusionOk="0">
                <a:moveTo>
                  <a:pt x="0" y="0"/>
                </a:moveTo>
                <a:cubicBezTo>
                  <a:pt x="127906" y="-44263"/>
                  <a:pt x="315970" y="1269"/>
                  <a:pt x="596822" y="0"/>
                </a:cubicBezTo>
                <a:cubicBezTo>
                  <a:pt x="877674" y="-1269"/>
                  <a:pt x="907220" y="44117"/>
                  <a:pt x="1104120" y="0"/>
                </a:cubicBezTo>
                <a:cubicBezTo>
                  <a:pt x="1301020" y="-44117"/>
                  <a:pt x="1521574" y="65332"/>
                  <a:pt x="1700942" y="0"/>
                </a:cubicBezTo>
                <a:cubicBezTo>
                  <a:pt x="1880310" y="-65332"/>
                  <a:pt x="2174165" y="31355"/>
                  <a:pt x="2357445" y="0"/>
                </a:cubicBezTo>
                <a:cubicBezTo>
                  <a:pt x="2540725" y="-31355"/>
                  <a:pt x="2673324" y="20177"/>
                  <a:pt x="2984108" y="0"/>
                </a:cubicBezTo>
                <a:cubicBezTo>
                  <a:pt x="3019281" y="85200"/>
                  <a:pt x="2940568" y="215158"/>
                  <a:pt x="2984108" y="388405"/>
                </a:cubicBezTo>
                <a:cubicBezTo>
                  <a:pt x="3027648" y="561652"/>
                  <a:pt x="2939774" y="658578"/>
                  <a:pt x="2984108" y="792663"/>
                </a:cubicBezTo>
                <a:cubicBezTo>
                  <a:pt x="2760919" y="825798"/>
                  <a:pt x="2631610" y="778817"/>
                  <a:pt x="2476810" y="792663"/>
                </a:cubicBezTo>
                <a:cubicBezTo>
                  <a:pt x="2322010" y="806509"/>
                  <a:pt x="2076514" y="770706"/>
                  <a:pt x="1850147" y="792663"/>
                </a:cubicBezTo>
                <a:cubicBezTo>
                  <a:pt x="1623780" y="814620"/>
                  <a:pt x="1506056" y="758367"/>
                  <a:pt x="1253325" y="792663"/>
                </a:cubicBezTo>
                <a:cubicBezTo>
                  <a:pt x="1000594" y="826959"/>
                  <a:pt x="843798" y="781694"/>
                  <a:pt x="656504" y="792663"/>
                </a:cubicBezTo>
                <a:cubicBezTo>
                  <a:pt x="469210" y="803632"/>
                  <a:pt x="192272" y="754965"/>
                  <a:pt x="0" y="792663"/>
                </a:cubicBezTo>
                <a:cubicBezTo>
                  <a:pt x="-47764" y="698210"/>
                  <a:pt x="28356" y="568312"/>
                  <a:pt x="0" y="388405"/>
                </a:cubicBezTo>
                <a:cubicBezTo>
                  <a:pt x="-28356" y="208498"/>
                  <a:pt x="4915" y="80298"/>
                  <a:pt x="0" y="0"/>
                </a:cubicBezTo>
                <a:close/>
              </a:path>
              <a:path w="2984108" h="792663" stroke="0" extrusionOk="0">
                <a:moveTo>
                  <a:pt x="0" y="0"/>
                </a:moveTo>
                <a:cubicBezTo>
                  <a:pt x="157538" y="-40868"/>
                  <a:pt x="372521" y="6488"/>
                  <a:pt x="596822" y="0"/>
                </a:cubicBezTo>
                <a:cubicBezTo>
                  <a:pt x="821123" y="-6488"/>
                  <a:pt x="911214" y="63235"/>
                  <a:pt x="1193643" y="0"/>
                </a:cubicBezTo>
                <a:cubicBezTo>
                  <a:pt x="1476072" y="-63235"/>
                  <a:pt x="1583831" y="50854"/>
                  <a:pt x="1820306" y="0"/>
                </a:cubicBezTo>
                <a:cubicBezTo>
                  <a:pt x="2056781" y="-50854"/>
                  <a:pt x="2737992" y="20617"/>
                  <a:pt x="2984108" y="0"/>
                </a:cubicBezTo>
                <a:cubicBezTo>
                  <a:pt x="3008308" y="105574"/>
                  <a:pt x="2948544" y="236381"/>
                  <a:pt x="2984108" y="396332"/>
                </a:cubicBezTo>
                <a:cubicBezTo>
                  <a:pt x="3019672" y="556283"/>
                  <a:pt x="2964542" y="701350"/>
                  <a:pt x="2984108" y="792663"/>
                </a:cubicBezTo>
                <a:cubicBezTo>
                  <a:pt x="2769556" y="814119"/>
                  <a:pt x="2672747" y="772513"/>
                  <a:pt x="2476810" y="792663"/>
                </a:cubicBezTo>
                <a:cubicBezTo>
                  <a:pt x="2280873" y="812813"/>
                  <a:pt x="2140199" y="734479"/>
                  <a:pt x="1820306" y="792663"/>
                </a:cubicBezTo>
                <a:cubicBezTo>
                  <a:pt x="1500413" y="850847"/>
                  <a:pt x="1470963" y="718947"/>
                  <a:pt x="1163802" y="792663"/>
                </a:cubicBezTo>
                <a:cubicBezTo>
                  <a:pt x="856641" y="866379"/>
                  <a:pt x="752128" y="791799"/>
                  <a:pt x="626663" y="792663"/>
                </a:cubicBezTo>
                <a:cubicBezTo>
                  <a:pt x="501198" y="793527"/>
                  <a:pt x="289988" y="762113"/>
                  <a:pt x="0" y="792663"/>
                </a:cubicBezTo>
                <a:cubicBezTo>
                  <a:pt x="-10669" y="593115"/>
                  <a:pt x="4466" y="502675"/>
                  <a:pt x="0" y="380478"/>
                </a:cubicBezTo>
                <a:cubicBezTo>
                  <a:pt x="-4466" y="258282"/>
                  <a:pt x="3200" y="76759"/>
                  <a:pt x="0" y="0"/>
                </a:cubicBezTo>
                <a:close/>
              </a:path>
            </a:pathLst>
          </a:custGeom>
          <a:solidFill>
            <a:srgbClr val="86B172"/>
          </a:solidFill>
          <a:ln w="76200">
            <a:solidFill>
              <a:srgbClr val="678755"/>
            </a:solidFill>
            <a:extLst>
              <a:ext uri="{C807C97D-BFC1-408E-A445-0C87EB9F89A2}">
                <ask:lineSketchStyleProps xmlns:ask="http://schemas.microsoft.com/office/drawing/2018/sketchyshapes" sd="172600109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llRoundGothic" panose="020B0703020202020104" pitchFamily="34" charset="0"/>
                <a:cs typeface="+mn-ea"/>
                <a:sym typeface="+mn-lt"/>
              </a:rPr>
              <a:t>LUYỆN</a:t>
            </a:r>
            <a:r>
              <a:rPr kumimoji="0" lang="en-US" altLang="zh-CN" sz="3600" b="0" i="0" u="none" strike="noStrike" kern="1200" cap="none" spc="3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llRoundGothic" panose="020B0703020202020104" pitchFamily="34" charset="0"/>
                <a:cs typeface="+mn-ea"/>
                <a:sym typeface="+mn-lt"/>
              </a:rPr>
              <a:t> TẬP</a:t>
            </a:r>
            <a:endParaRPr kumimoji="0" lang="zh-CN" altLang="en-US" sz="36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D5D42C-5881-4790-96C5-F0D1EEDB5892}"/>
              </a:ext>
            </a:extLst>
          </p:cNvPr>
          <p:cNvSpPr txBox="1"/>
          <p:nvPr/>
        </p:nvSpPr>
        <p:spPr>
          <a:xfrm>
            <a:off x="1458929" y="1152581"/>
            <a:ext cx="9343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2: </a:t>
            </a:r>
            <a:r>
              <a:rPr lang="en-US" sz="24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chọn</a:t>
            </a:r>
            <a:r>
              <a:rPr lang="en-US" sz="24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trongngoặc</a:t>
            </a:r>
            <a:r>
              <a:rPr lang="en-US" sz="24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đơn</a:t>
            </a:r>
            <a:r>
              <a:rPr lang="en-US" sz="2400" dirty="0">
                <a:solidFill>
                  <a:srgbClr val="C00000"/>
                </a:solidFill>
                <a:latin typeface="#9Slide03 AllRoundGothic" panose="020B0703020202020104" pitchFamily="34" charset="0"/>
              </a:rPr>
              <a:t>  </a:t>
            </a:r>
            <a:r>
              <a:rPr lang="en-US" sz="2400" i="1" dirty="0">
                <a:solidFill>
                  <a:srgbClr val="C00000"/>
                </a:solidFill>
                <a:latin typeface="#9Slide03 AllRoundGothic" panose="020B0703020202020104" pitchFamily="34" charset="0"/>
              </a:rPr>
              <a:t>(</a:t>
            </a:r>
            <a:r>
              <a:rPr lang="en-US" sz="2400" i="1" dirty="0" err="1">
                <a:solidFill>
                  <a:srgbClr val="C00000"/>
                </a:solidFill>
                <a:latin typeface="#9Slide03 AllRoundGothic" panose="020B0703020202020104" pitchFamily="34" charset="0"/>
              </a:rPr>
              <a:t>đã</a:t>
            </a:r>
            <a:r>
              <a:rPr lang="en-US" sz="2400" i="1" dirty="0">
                <a:solidFill>
                  <a:srgbClr val="C0000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latin typeface="#9Slide03 AllRoundGothic" panose="020B0703020202020104" pitchFamily="34" charset="0"/>
              </a:rPr>
              <a:t>đang</a:t>
            </a:r>
            <a:r>
              <a:rPr lang="en-US" sz="2400" i="1" dirty="0">
                <a:solidFill>
                  <a:srgbClr val="C0000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latin typeface="#9Slide03 AllRoundGothic" panose="020B0703020202020104" pitchFamily="34" charset="0"/>
              </a:rPr>
              <a:t>sắp</a:t>
            </a:r>
            <a:r>
              <a:rPr lang="en-US" sz="2400" i="1" dirty="0">
                <a:solidFill>
                  <a:srgbClr val="C00000"/>
                </a:solidFill>
                <a:latin typeface="#9Slide03 AllRoundGothic" panose="020B0703020202020104" pitchFamily="34" charset="0"/>
              </a:rPr>
              <a:t>) </a:t>
            </a:r>
            <a:r>
              <a:rPr lang="en-US" sz="24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điền</a:t>
            </a:r>
            <a:r>
              <a:rPr lang="en-US" sz="24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chỗ</a:t>
            </a:r>
            <a:r>
              <a:rPr lang="en-US" sz="24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trống</a:t>
            </a:r>
            <a:r>
              <a:rPr lang="en-US" sz="24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3D8976-850E-4E59-8247-9377B1F27BCB}"/>
              </a:ext>
            </a:extLst>
          </p:cNvPr>
          <p:cNvSpPr txBox="1"/>
          <p:nvPr/>
        </p:nvSpPr>
        <p:spPr>
          <a:xfrm>
            <a:off x="2671281" y="2445249"/>
            <a:ext cx="102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BDDA14-7D7B-4342-AD03-E51418C58E36}"/>
              </a:ext>
            </a:extLst>
          </p:cNvPr>
          <p:cNvSpPr txBox="1"/>
          <p:nvPr/>
        </p:nvSpPr>
        <p:spPr>
          <a:xfrm>
            <a:off x="1479184" y="2121435"/>
            <a:ext cx="9076527" cy="1384995"/>
          </a:xfrm>
          <a:custGeom>
            <a:avLst/>
            <a:gdLst>
              <a:gd name="connsiteX0" fmla="*/ 0 w 9076527"/>
              <a:gd name="connsiteY0" fmla="*/ 0 h 1384995"/>
              <a:gd name="connsiteX1" fmla="*/ 567283 w 9076527"/>
              <a:gd name="connsiteY1" fmla="*/ 0 h 1384995"/>
              <a:gd name="connsiteX2" fmla="*/ 953035 w 9076527"/>
              <a:gd name="connsiteY2" fmla="*/ 0 h 1384995"/>
              <a:gd name="connsiteX3" fmla="*/ 1701849 w 9076527"/>
              <a:gd name="connsiteY3" fmla="*/ 0 h 1384995"/>
              <a:gd name="connsiteX4" fmla="*/ 2178366 w 9076527"/>
              <a:gd name="connsiteY4" fmla="*/ 0 h 1384995"/>
              <a:gd name="connsiteX5" fmla="*/ 2745649 w 9076527"/>
              <a:gd name="connsiteY5" fmla="*/ 0 h 1384995"/>
              <a:gd name="connsiteX6" fmla="*/ 3312932 w 9076527"/>
              <a:gd name="connsiteY6" fmla="*/ 0 h 1384995"/>
              <a:gd name="connsiteX7" fmla="*/ 3880215 w 9076527"/>
              <a:gd name="connsiteY7" fmla="*/ 0 h 1384995"/>
              <a:gd name="connsiteX8" fmla="*/ 4265968 w 9076527"/>
              <a:gd name="connsiteY8" fmla="*/ 0 h 1384995"/>
              <a:gd name="connsiteX9" fmla="*/ 4560955 w 9076527"/>
              <a:gd name="connsiteY9" fmla="*/ 0 h 1384995"/>
              <a:gd name="connsiteX10" fmla="*/ 4855942 w 9076527"/>
              <a:gd name="connsiteY10" fmla="*/ 0 h 1384995"/>
              <a:gd name="connsiteX11" fmla="*/ 5150929 w 9076527"/>
              <a:gd name="connsiteY11" fmla="*/ 0 h 1384995"/>
              <a:gd name="connsiteX12" fmla="*/ 5536681 w 9076527"/>
              <a:gd name="connsiteY12" fmla="*/ 0 h 1384995"/>
              <a:gd name="connsiteX13" fmla="*/ 6013199 w 9076527"/>
              <a:gd name="connsiteY13" fmla="*/ 0 h 1384995"/>
              <a:gd name="connsiteX14" fmla="*/ 6671247 w 9076527"/>
              <a:gd name="connsiteY14" fmla="*/ 0 h 1384995"/>
              <a:gd name="connsiteX15" fmla="*/ 6966234 w 9076527"/>
              <a:gd name="connsiteY15" fmla="*/ 0 h 1384995"/>
              <a:gd name="connsiteX16" fmla="*/ 7624283 w 9076527"/>
              <a:gd name="connsiteY16" fmla="*/ 0 h 1384995"/>
              <a:gd name="connsiteX17" fmla="*/ 8010035 w 9076527"/>
              <a:gd name="connsiteY17" fmla="*/ 0 h 1384995"/>
              <a:gd name="connsiteX18" fmla="*/ 8305022 w 9076527"/>
              <a:gd name="connsiteY18" fmla="*/ 0 h 1384995"/>
              <a:gd name="connsiteX19" fmla="*/ 9076527 w 9076527"/>
              <a:gd name="connsiteY19" fmla="*/ 0 h 1384995"/>
              <a:gd name="connsiteX20" fmla="*/ 9076527 w 9076527"/>
              <a:gd name="connsiteY20" fmla="*/ 447815 h 1384995"/>
              <a:gd name="connsiteX21" fmla="*/ 9076527 w 9076527"/>
              <a:gd name="connsiteY21" fmla="*/ 881780 h 1384995"/>
              <a:gd name="connsiteX22" fmla="*/ 9076527 w 9076527"/>
              <a:gd name="connsiteY22" fmla="*/ 1384995 h 1384995"/>
              <a:gd name="connsiteX23" fmla="*/ 8327714 w 9076527"/>
              <a:gd name="connsiteY23" fmla="*/ 1384995 h 1384995"/>
              <a:gd name="connsiteX24" fmla="*/ 7760431 w 9076527"/>
              <a:gd name="connsiteY24" fmla="*/ 1384995 h 1384995"/>
              <a:gd name="connsiteX25" fmla="*/ 7283913 w 9076527"/>
              <a:gd name="connsiteY25" fmla="*/ 1384995 h 1384995"/>
              <a:gd name="connsiteX26" fmla="*/ 6988926 w 9076527"/>
              <a:gd name="connsiteY26" fmla="*/ 1384995 h 1384995"/>
              <a:gd name="connsiteX27" fmla="*/ 6693939 w 9076527"/>
              <a:gd name="connsiteY27" fmla="*/ 1384995 h 1384995"/>
              <a:gd name="connsiteX28" fmla="*/ 5945125 w 9076527"/>
              <a:gd name="connsiteY28" fmla="*/ 1384995 h 1384995"/>
              <a:gd name="connsiteX29" fmla="*/ 5650138 w 9076527"/>
              <a:gd name="connsiteY29" fmla="*/ 1384995 h 1384995"/>
              <a:gd name="connsiteX30" fmla="*/ 5173620 w 9076527"/>
              <a:gd name="connsiteY30" fmla="*/ 1384995 h 1384995"/>
              <a:gd name="connsiteX31" fmla="*/ 4515572 w 9076527"/>
              <a:gd name="connsiteY31" fmla="*/ 1384995 h 1384995"/>
              <a:gd name="connsiteX32" fmla="*/ 4220585 w 9076527"/>
              <a:gd name="connsiteY32" fmla="*/ 1384995 h 1384995"/>
              <a:gd name="connsiteX33" fmla="*/ 3471772 w 9076527"/>
              <a:gd name="connsiteY33" fmla="*/ 1384995 h 1384995"/>
              <a:gd name="connsiteX34" fmla="*/ 2813723 w 9076527"/>
              <a:gd name="connsiteY34" fmla="*/ 1384995 h 1384995"/>
              <a:gd name="connsiteX35" fmla="*/ 2064910 w 9076527"/>
              <a:gd name="connsiteY35" fmla="*/ 1384995 h 1384995"/>
              <a:gd name="connsiteX36" fmla="*/ 1406862 w 9076527"/>
              <a:gd name="connsiteY36" fmla="*/ 1384995 h 1384995"/>
              <a:gd name="connsiteX37" fmla="*/ 1111875 w 9076527"/>
              <a:gd name="connsiteY37" fmla="*/ 1384995 h 1384995"/>
              <a:gd name="connsiteX38" fmla="*/ 726122 w 9076527"/>
              <a:gd name="connsiteY38" fmla="*/ 1384995 h 1384995"/>
              <a:gd name="connsiteX39" fmla="*/ 0 w 9076527"/>
              <a:gd name="connsiteY39" fmla="*/ 1384995 h 1384995"/>
              <a:gd name="connsiteX40" fmla="*/ 0 w 9076527"/>
              <a:gd name="connsiteY40" fmla="*/ 923330 h 1384995"/>
              <a:gd name="connsiteX41" fmla="*/ 0 w 9076527"/>
              <a:gd name="connsiteY41" fmla="*/ 475515 h 1384995"/>
              <a:gd name="connsiteX42" fmla="*/ 0 w 9076527"/>
              <a:gd name="connsiteY42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076527" h="1384995" fill="none" extrusionOk="0">
                <a:moveTo>
                  <a:pt x="0" y="0"/>
                </a:moveTo>
                <a:cubicBezTo>
                  <a:pt x="180042" y="-51129"/>
                  <a:pt x="363649" y="36551"/>
                  <a:pt x="567283" y="0"/>
                </a:cubicBezTo>
                <a:cubicBezTo>
                  <a:pt x="770917" y="-36551"/>
                  <a:pt x="799809" y="34897"/>
                  <a:pt x="953035" y="0"/>
                </a:cubicBezTo>
                <a:cubicBezTo>
                  <a:pt x="1106261" y="-34897"/>
                  <a:pt x="1457591" y="53623"/>
                  <a:pt x="1701849" y="0"/>
                </a:cubicBezTo>
                <a:cubicBezTo>
                  <a:pt x="1946107" y="-53623"/>
                  <a:pt x="1974533" y="3686"/>
                  <a:pt x="2178366" y="0"/>
                </a:cubicBezTo>
                <a:cubicBezTo>
                  <a:pt x="2382199" y="-3686"/>
                  <a:pt x="2582345" y="57841"/>
                  <a:pt x="2745649" y="0"/>
                </a:cubicBezTo>
                <a:cubicBezTo>
                  <a:pt x="2908953" y="-57841"/>
                  <a:pt x="3100385" y="67911"/>
                  <a:pt x="3312932" y="0"/>
                </a:cubicBezTo>
                <a:cubicBezTo>
                  <a:pt x="3525479" y="-67911"/>
                  <a:pt x="3663626" y="728"/>
                  <a:pt x="3880215" y="0"/>
                </a:cubicBezTo>
                <a:cubicBezTo>
                  <a:pt x="4096804" y="-728"/>
                  <a:pt x="4089964" y="37596"/>
                  <a:pt x="4265968" y="0"/>
                </a:cubicBezTo>
                <a:cubicBezTo>
                  <a:pt x="4441972" y="-37596"/>
                  <a:pt x="4462178" y="9532"/>
                  <a:pt x="4560955" y="0"/>
                </a:cubicBezTo>
                <a:cubicBezTo>
                  <a:pt x="4659732" y="-9532"/>
                  <a:pt x="4750453" y="33988"/>
                  <a:pt x="4855942" y="0"/>
                </a:cubicBezTo>
                <a:cubicBezTo>
                  <a:pt x="4961431" y="-33988"/>
                  <a:pt x="5012562" y="10226"/>
                  <a:pt x="5150929" y="0"/>
                </a:cubicBezTo>
                <a:cubicBezTo>
                  <a:pt x="5289296" y="-10226"/>
                  <a:pt x="5452569" y="4776"/>
                  <a:pt x="5536681" y="0"/>
                </a:cubicBezTo>
                <a:cubicBezTo>
                  <a:pt x="5620793" y="-4776"/>
                  <a:pt x="5904789" y="15184"/>
                  <a:pt x="6013199" y="0"/>
                </a:cubicBezTo>
                <a:cubicBezTo>
                  <a:pt x="6121609" y="-15184"/>
                  <a:pt x="6492682" y="44803"/>
                  <a:pt x="6671247" y="0"/>
                </a:cubicBezTo>
                <a:cubicBezTo>
                  <a:pt x="6849812" y="-44803"/>
                  <a:pt x="6855880" y="2353"/>
                  <a:pt x="6966234" y="0"/>
                </a:cubicBezTo>
                <a:cubicBezTo>
                  <a:pt x="7076588" y="-2353"/>
                  <a:pt x="7377794" y="74936"/>
                  <a:pt x="7624283" y="0"/>
                </a:cubicBezTo>
                <a:cubicBezTo>
                  <a:pt x="7870772" y="-74936"/>
                  <a:pt x="7827487" y="41089"/>
                  <a:pt x="8010035" y="0"/>
                </a:cubicBezTo>
                <a:cubicBezTo>
                  <a:pt x="8192583" y="-41089"/>
                  <a:pt x="8242580" y="33823"/>
                  <a:pt x="8305022" y="0"/>
                </a:cubicBezTo>
                <a:cubicBezTo>
                  <a:pt x="8367464" y="-33823"/>
                  <a:pt x="8776814" y="34819"/>
                  <a:pt x="9076527" y="0"/>
                </a:cubicBezTo>
                <a:cubicBezTo>
                  <a:pt x="9083502" y="127091"/>
                  <a:pt x="9056183" y="326461"/>
                  <a:pt x="9076527" y="447815"/>
                </a:cubicBezTo>
                <a:cubicBezTo>
                  <a:pt x="9096871" y="569169"/>
                  <a:pt x="9037902" y="784238"/>
                  <a:pt x="9076527" y="881780"/>
                </a:cubicBezTo>
                <a:cubicBezTo>
                  <a:pt x="9115152" y="979323"/>
                  <a:pt x="9052126" y="1160078"/>
                  <a:pt x="9076527" y="1384995"/>
                </a:cubicBezTo>
                <a:cubicBezTo>
                  <a:pt x="8761020" y="1423972"/>
                  <a:pt x="8569674" y="1369186"/>
                  <a:pt x="8327714" y="1384995"/>
                </a:cubicBezTo>
                <a:cubicBezTo>
                  <a:pt x="8085754" y="1400804"/>
                  <a:pt x="7884517" y="1334253"/>
                  <a:pt x="7760431" y="1384995"/>
                </a:cubicBezTo>
                <a:cubicBezTo>
                  <a:pt x="7636345" y="1435737"/>
                  <a:pt x="7443851" y="1383395"/>
                  <a:pt x="7283913" y="1384995"/>
                </a:cubicBezTo>
                <a:cubicBezTo>
                  <a:pt x="7123975" y="1386595"/>
                  <a:pt x="7116918" y="1374086"/>
                  <a:pt x="6988926" y="1384995"/>
                </a:cubicBezTo>
                <a:cubicBezTo>
                  <a:pt x="6860934" y="1395904"/>
                  <a:pt x="6769409" y="1356565"/>
                  <a:pt x="6693939" y="1384995"/>
                </a:cubicBezTo>
                <a:cubicBezTo>
                  <a:pt x="6618469" y="1413425"/>
                  <a:pt x="6116522" y="1374806"/>
                  <a:pt x="5945125" y="1384995"/>
                </a:cubicBezTo>
                <a:cubicBezTo>
                  <a:pt x="5773728" y="1395184"/>
                  <a:pt x="5740934" y="1384296"/>
                  <a:pt x="5650138" y="1384995"/>
                </a:cubicBezTo>
                <a:cubicBezTo>
                  <a:pt x="5559342" y="1385694"/>
                  <a:pt x="5304540" y="1381080"/>
                  <a:pt x="5173620" y="1384995"/>
                </a:cubicBezTo>
                <a:cubicBezTo>
                  <a:pt x="5042700" y="1388910"/>
                  <a:pt x="4811714" y="1318470"/>
                  <a:pt x="4515572" y="1384995"/>
                </a:cubicBezTo>
                <a:cubicBezTo>
                  <a:pt x="4219430" y="1451520"/>
                  <a:pt x="4306501" y="1363646"/>
                  <a:pt x="4220585" y="1384995"/>
                </a:cubicBezTo>
                <a:cubicBezTo>
                  <a:pt x="4134669" y="1406344"/>
                  <a:pt x="3734087" y="1320668"/>
                  <a:pt x="3471772" y="1384995"/>
                </a:cubicBezTo>
                <a:cubicBezTo>
                  <a:pt x="3209457" y="1449322"/>
                  <a:pt x="3139099" y="1329207"/>
                  <a:pt x="2813723" y="1384995"/>
                </a:cubicBezTo>
                <a:cubicBezTo>
                  <a:pt x="2488347" y="1440783"/>
                  <a:pt x="2390856" y="1303959"/>
                  <a:pt x="2064910" y="1384995"/>
                </a:cubicBezTo>
                <a:cubicBezTo>
                  <a:pt x="1738964" y="1466031"/>
                  <a:pt x="1678559" y="1349404"/>
                  <a:pt x="1406862" y="1384995"/>
                </a:cubicBezTo>
                <a:cubicBezTo>
                  <a:pt x="1135165" y="1420586"/>
                  <a:pt x="1219810" y="1353077"/>
                  <a:pt x="1111875" y="1384995"/>
                </a:cubicBezTo>
                <a:cubicBezTo>
                  <a:pt x="1003940" y="1416913"/>
                  <a:pt x="829489" y="1349807"/>
                  <a:pt x="726122" y="1384995"/>
                </a:cubicBezTo>
                <a:cubicBezTo>
                  <a:pt x="622755" y="1420183"/>
                  <a:pt x="175829" y="1350435"/>
                  <a:pt x="0" y="1384995"/>
                </a:cubicBezTo>
                <a:cubicBezTo>
                  <a:pt x="-37478" y="1165600"/>
                  <a:pt x="23262" y="1065075"/>
                  <a:pt x="0" y="923330"/>
                </a:cubicBezTo>
                <a:cubicBezTo>
                  <a:pt x="-23262" y="781586"/>
                  <a:pt x="47470" y="640786"/>
                  <a:pt x="0" y="475515"/>
                </a:cubicBezTo>
                <a:cubicBezTo>
                  <a:pt x="-47470" y="310245"/>
                  <a:pt x="302" y="229252"/>
                  <a:pt x="0" y="0"/>
                </a:cubicBezTo>
                <a:close/>
              </a:path>
              <a:path w="9076527" h="1384995" stroke="0" extrusionOk="0">
                <a:moveTo>
                  <a:pt x="0" y="0"/>
                </a:moveTo>
                <a:cubicBezTo>
                  <a:pt x="221123" y="-56196"/>
                  <a:pt x="543360" y="50938"/>
                  <a:pt x="748813" y="0"/>
                </a:cubicBezTo>
                <a:cubicBezTo>
                  <a:pt x="954266" y="-50938"/>
                  <a:pt x="992693" y="6244"/>
                  <a:pt x="1134566" y="0"/>
                </a:cubicBezTo>
                <a:cubicBezTo>
                  <a:pt x="1276439" y="-6244"/>
                  <a:pt x="1457440" y="30194"/>
                  <a:pt x="1701849" y="0"/>
                </a:cubicBezTo>
                <a:cubicBezTo>
                  <a:pt x="1946258" y="-30194"/>
                  <a:pt x="1984299" y="20486"/>
                  <a:pt x="2087601" y="0"/>
                </a:cubicBezTo>
                <a:cubicBezTo>
                  <a:pt x="2190903" y="-20486"/>
                  <a:pt x="2312399" y="8312"/>
                  <a:pt x="2382588" y="0"/>
                </a:cubicBezTo>
                <a:cubicBezTo>
                  <a:pt x="2452777" y="-8312"/>
                  <a:pt x="2958245" y="50872"/>
                  <a:pt x="3131402" y="0"/>
                </a:cubicBezTo>
                <a:cubicBezTo>
                  <a:pt x="3304559" y="-50872"/>
                  <a:pt x="3440616" y="5834"/>
                  <a:pt x="3607919" y="0"/>
                </a:cubicBezTo>
                <a:cubicBezTo>
                  <a:pt x="3775222" y="-5834"/>
                  <a:pt x="3989895" y="20886"/>
                  <a:pt x="4175202" y="0"/>
                </a:cubicBezTo>
                <a:cubicBezTo>
                  <a:pt x="4360509" y="-20886"/>
                  <a:pt x="4465368" y="46555"/>
                  <a:pt x="4651720" y="0"/>
                </a:cubicBezTo>
                <a:cubicBezTo>
                  <a:pt x="4838072" y="-46555"/>
                  <a:pt x="4967968" y="27130"/>
                  <a:pt x="5219003" y="0"/>
                </a:cubicBezTo>
                <a:cubicBezTo>
                  <a:pt x="5470038" y="-27130"/>
                  <a:pt x="5804845" y="58013"/>
                  <a:pt x="5967817" y="0"/>
                </a:cubicBezTo>
                <a:cubicBezTo>
                  <a:pt x="6130789" y="-58013"/>
                  <a:pt x="6528843" y="64108"/>
                  <a:pt x="6716630" y="0"/>
                </a:cubicBezTo>
                <a:cubicBezTo>
                  <a:pt x="6904417" y="-64108"/>
                  <a:pt x="7235255" y="32654"/>
                  <a:pt x="7465443" y="0"/>
                </a:cubicBezTo>
                <a:cubicBezTo>
                  <a:pt x="7695631" y="-32654"/>
                  <a:pt x="7833545" y="13201"/>
                  <a:pt x="7941961" y="0"/>
                </a:cubicBezTo>
                <a:cubicBezTo>
                  <a:pt x="8050377" y="-13201"/>
                  <a:pt x="8547513" y="59732"/>
                  <a:pt x="9076527" y="0"/>
                </a:cubicBezTo>
                <a:cubicBezTo>
                  <a:pt x="9098710" y="99852"/>
                  <a:pt x="9043780" y="346418"/>
                  <a:pt x="9076527" y="433965"/>
                </a:cubicBezTo>
                <a:cubicBezTo>
                  <a:pt x="9109274" y="521513"/>
                  <a:pt x="9048878" y="772560"/>
                  <a:pt x="9076527" y="895630"/>
                </a:cubicBezTo>
                <a:cubicBezTo>
                  <a:pt x="9104176" y="1018701"/>
                  <a:pt x="9051119" y="1183802"/>
                  <a:pt x="9076527" y="1384995"/>
                </a:cubicBezTo>
                <a:cubicBezTo>
                  <a:pt x="8841444" y="1415962"/>
                  <a:pt x="8769152" y="1369344"/>
                  <a:pt x="8509244" y="1384995"/>
                </a:cubicBezTo>
                <a:cubicBezTo>
                  <a:pt x="8249336" y="1400646"/>
                  <a:pt x="8160431" y="1320264"/>
                  <a:pt x="7941961" y="1384995"/>
                </a:cubicBezTo>
                <a:cubicBezTo>
                  <a:pt x="7723491" y="1449726"/>
                  <a:pt x="7742482" y="1365321"/>
                  <a:pt x="7646974" y="1384995"/>
                </a:cubicBezTo>
                <a:cubicBezTo>
                  <a:pt x="7551466" y="1404669"/>
                  <a:pt x="7417849" y="1377044"/>
                  <a:pt x="7351987" y="1384995"/>
                </a:cubicBezTo>
                <a:cubicBezTo>
                  <a:pt x="7286125" y="1392946"/>
                  <a:pt x="6975368" y="1369720"/>
                  <a:pt x="6693939" y="1384995"/>
                </a:cubicBezTo>
                <a:cubicBezTo>
                  <a:pt x="6412510" y="1400270"/>
                  <a:pt x="6231025" y="1312339"/>
                  <a:pt x="5945125" y="1384995"/>
                </a:cubicBezTo>
                <a:cubicBezTo>
                  <a:pt x="5659225" y="1457651"/>
                  <a:pt x="5665589" y="1373576"/>
                  <a:pt x="5559373" y="1384995"/>
                </a:cubicBezTo>
                <a:cubicBezTo>
                  <a:pt x="5453157" y="1396414"/>
                  <a:pt x="5149315" y="1312382"/>
                  <a:pt x="4810559" y="1384995"/>
                </a:cubicBezTo>
                <a:cubicBezTo>
                  <a:pt x="4471803" y="1457608"/>
                  <a:pt x="4641427" y="1363859"/>
                  <a:pt x="4515572" y="1384995"/>
                </a:cubicBezTo>
                <a:cubicBezTo>
                  <a:pt x="4389717" y="1406131"/>
                  <a:pt x="4113162" y="1370143"/>
                  <a:pt x="3948289" y="1384995"/>
                </a:cubicBezTo>
                <a:cubicBezTo>
                  <a:pt x="3783416" y="1399847"/>
                  <a:pt x="3577220" y="1378146"/>
                  <a:pt x="3290241" y="1384995"/>
                </a:cubicBezTo>
                <a:cubicBezTo>
                  <a:pt x="3003262" y="1391844"/>
                  <a:pt x="3138699" y="1378760"/>
                  <a:pt x="2995254" y="1384995"/>
                </a:cubicBezTo>
                <a:cubicBezTo>
                  <a:pt x="2851809" y="1391230"/>
                  <a:pt x="2569077" y="1373020"/>
                  <a:pt x="2427971" y="1384995"/>
                </a:cubicBezTo>
                <a:cubicBezTo>
                  <a:pt x="2286865" y="1396970"/>
                  <a:pt x="2049434" y="1307251"/>
                  <a:pt x="1679157" y="1384995"/>
                </a:cubicBezTo>
                <a:cubicBezTo>
                  <a:pt x="1308880" y="1462739"/>
                  <a:pt x="1449195" y="1374115"/>
                  <a:pt x="1384170" y="1384995"/>
                </a:cubicBezTo>
                <a:cubicBezTo>
                  <a:pt x="1319145" y="1395875"/>
                  <a:pt x="1081936" y="1342677"/>
                  <a:pt x="816887" y="1384995"/>
                </a:cubicBezTo>
                <a:cubicBezTo>
                  <a:pt x="551838" y="1427313"/>
                  <a:pt x="218563" y="1357624"/>
                  <a:pt x="0" y="1384995"/>
                </a:cubicBezTo>
                <a:cubicBezTo>
                  <a:pt x="-51997" y="1238582"/>
                  <a:pt x="13268" y="1056255"/>
                  <a:pt x="0" y="951030"/>
                </a:cubicBezTo>
                <a:cubicBezTo>
                  <a:pt x="-13268" y="845805"/>
                  <a:pt x="49534" y="646914"/>
                  <a:pt x="0" y="517065"/>
                </a:cubicBezTo>
                <a:cubicBezTo>
                  <a:pt x="-49534" y="387217"/>
                  <a:pt x="52816" y="221797"/>
                  <a:pt x="0" y="0"/>
                </a:cubicBezTo>
                <a:close/>
              </a:path>
            </a:pathLst>
          </a:custGeom>
          <a:solidFill>
            <a:srgbClr val="669455"/>
          </a:solidFill>
          <a:ln w="28575">
            <a:solidFill>
              <a:srgbClr val="678755"/>
            </a:solidFill>
            <a:extLst>
              <a:ext uri="{C807C97D-BFC1-408E-A445-0C87EB9F89A2}">
                <ask:lineSketchStyleProps xmlns:ask="http://schemas.microsoft.com/office/drawing/2018/sketchyshapes" sd="230195142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vi-VN" sz="2800" b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a. Mới dạo nào những cây ngô non còn lấm tấm như mạ non. Thế mà chỉ ít lâu sau, ngô </a:t>
            </a:r>
            <a:r>
              <a:rPr lang="en-US" sz="2800" b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……</a:t>
            </a:r>
            <a:r>
              <a:rPr lang="vi-VN" sz="2800" b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800" b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 </a:t>
            </a:r>
            <a:r>
              <a:rPr lang="en-US" sz="2800" b="0" dirty="0" err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biến</a:t>
            </a:r>
            <a:r>
              <a:rPr lang="vi-VN" sz="2800" b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thành cây rung rung trước gió và nắng.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D03A08-52DD-4CBF-84A3-18FF232D7CCB}"/>
              </a:ext>
            </a:extLst>
          </p:cNvPr>
          <p:cNvSpPr txBox="1"/>
          <p:nvPr/>
        </p:nvSpPr>
        <p:spPr>
          <a:xfrm>
            <a:off x="2115839" y="3685775"/>
            <a:ext cx="7803216" cy="2677656"/>
          </a:xfrm>
          <a:custGeom>
            <a:avLst/>
            <a:gdLst>
              <a:gd name="connsiteX0" fmla="*/ 0 w 7803216"/>
              <a:gd name="connsiteY0" fmla="*/ 0 h 2677656"/>
              <a:gd name="connsiteX1" fmla="*/ 479340 w 7803216"/>
              <a:gd name="connsiteY1" fmla="*/ 0 h 2677656"/>
              <a:gd name="connsiteX2" fmla="*/ 1036713 w 7803216"/>
              <a:gd name="connsiteY2" fmla="*/ 0 h 2677656"/>
              <a:gd name="connsiteX3" fmla="*/ 1594086 w 7803216"/>
              <a:gd name="connsiteY3" fmla="*/ 0 h 2677656"/>
              <a:gd name="connsiteX4" fmla="*/ 2073426 w 7803216"/>
              <a:gd name="connsiteY4" fmla="*/ 0 h 2677656"/>
              <a:gd name="connsiteX5" fmla="*/ 2396702 w 7803216"/>
              <a:gd name="connsiteY5" fmla="*/ 0 h 2677656"/>
              <a:gd name="connsiteX6" fmla="*/ 3032107 w 7803216"/>
              <a:gd name="connsiteY6" fmla="*/ 0 h 2677656"/>
              <a:gd name="connsiteX7" fmla="*/ 3511447 w 7803216"/>
              <a:gd name="connsiteY7" fmla="*/ 0 h 2677656"/>
              <a:gd name="connsiteX8" fmla="*/ 3834723 w 7803216"/>
              <a:gd name="connsiteY8" fmla="*/ 0 h 2677656"/>
              <a:gd name="connsiteX9" fmla="*/ 4470128 w 7803216"/>
              <a:gd name="connsiteY9" fmla="*/ 0 h 2677656"/>
              <a:gd name="connsiteX10" fmla="*/ 5027501 w 7803216"/>
              <a:gd name="connsiteY10" fmla="*/ 0 h 2677656"/>
              <a:gd name="connsiteX11" fmla="*/ 5584873 w 7803216"/>
              <a:gd name="connsiteY11" fmla="*/ 0 h 2677656"/>
              <a:gd name="connsiteX12" fmla="*/ 6064214 w 7803216"/>
              <a:gd name="connsiteY12" fmla="*/ 0 h 2677656"/>
              <a:gd name="connsiteX13" fmla="*/ 6465522 w 7803216"/>
              <a:gd name="connsiteY13" fmla="*/ 0 h 2677656"/>
              <a:gd name="connsiteX14" fmla="*/ 7178959 w 7803216"/>
              <a:gd name="connsiteY14" fmla="*/ 0 h 2677656"/>
              <a:gd name="connsiteX15" fmla="*/ 7803216 w 7803216"/>
              <a:gd name="connsiteY15" fmla="*/ 0 h 2677656"/>
              <a:gd name="connsiteX16" fmla="*/ 7803216 w 7803216"/>
              <a:gd name="connsiteY16" fmla="*/ 481978 h 2677656"/>
              <a:gd name="connsiteX17" fmla="*/ 7803216 w 7803216"/>
              <a:gd name="connsiteY17" fmla="*/ 1071062 h 2677656"/>
              <a:gd name="connsiteX18" fmla="*/ 7803216 w 7803216"/>
              <a:gd name="connsiteY18" fmla="*/ 1526264 h 2677656"/>
              <a:gd name="connsiteX19" fmla="*/ 7803216 w 7803216"/>
              <a:gd name="connsiteY19" fmla="*/ 1981465 h 2677656"/>
              <a:gd name="connsiteX20" fmla="*/ 7803216 w 7803216"/>
              <a:gd name="connsiteY20" fmla="*/ 2677656 h 2677656"/>
              <a:gd name="connsiteX21" fmla="*/ 7479940 w 7803216"/>
              <a:gd name="connsiteY21" fmla="*/ 2677656 h 2677656"/>
              <a:gd name="connsiteX22" fmla="*/ 6922567 w 7803216"/>
              <a:gd name="connsiteY22" fmla="*/ 2677656 h 2677656"/>
              <a:gd name="connsiteX23" fmla="*/ 6209130 w 7803216"/>
              <a:gd name="connsiteY23" fmla="*/ 2677656 h 2677656"/>
              <a:gd name="connsiteX24" fmla="*/ 5729790 w 7803216"/>
              <a:gd name="connsiteY24" fmla="*/ 2677656 h 2677656"/>
              <a:gd name="connsiteX25" fmla="*/ 5250450 w 7803216"/>
              <a:gd name="connsiteY25" fmla="*/ 2677656 h 2677656"/>
              <a:gd name="connsiteX26" fmla="*/ 4849141 w 7803216"/>
              <a:gd name="connsiteY26" fmla="*/ 2677656 h 2677656"/>
              <a:gd name="connsiteX27" fmla="*/ 4135704 w 7803216"/>
              <a:gd name="connsiteY27" fmla="*/ 2677656 h 2677656"/>
              <a:gd name="connsiteX28" fmla="*/ 3500300 w 7803216"/>
              <a:gd name="connsiteY28" fmla="*/ 2677656 h 2677656"/>
              <a:gd name="connsiteX29" fmla="*/ 2864895 w 7803216"/>
              <a:gd name="connsiteY29" fmla="*/ 2677656 h 2677656"/>
              <a:gd name="connsiteX30" fmla="*/ 2151458 w 7803216"/>
              <a:gd name="connsiteY30" fmla="*/ 2677656 h 2677656"/>
              <a:gd name="connsiteX31" fmla="*/ 1594086 w 7803216"/>
              <a:gd name="connsiteY31" fmla="*/ 2677656 h 2677656"/>
              <a:gd name="connsiteX32" fmla="*/ 1192777 w 7803216"/>
              <a:gd name="connsiteY32" fmla="*/ 2677656 h 2677656"/>
              <a:gd name="connsiteX33" fmla="*/ 869501 w 7803216"/>
              <a:gd name="connsiteY33" fmla="*/ 2677656 h 2677656"/>
              <a:gd name="connsiteX34" fmla="*/ 0 w 7803216"/>
              <a:gd name="connsiteY34" fmla="*/ 2677656 h 2677656"/>
              <a:gd name="connsiteX35" fmla="*/ 0 w 7803216"/>
              <a:gd name="connsiteY35" fmla="*/ 2115348 h 2677656"/>
              <a:gd name="connsiteX36" fmla="*/ 0 w 7803216"/>
              <a:gd name="connsiteY36" fmla="*/ 1579817 h 2677656"/>
              <a:gd name="connsiteX37" fmla="*/ 0 w 7803216"/>
              <a:gd name="connsiteY37" fmla="*/ 1017509 h 2677656"/>
              <a:gd name="connsiteX38" fmla="*/ 0 w 7803216"/>
              <a:gd name="connsiteY38" fmla="*/ 481978 h 2677656"/>
              <a:gd name="connsiteX39" fmla="*/ 0 w 7803216"/>
              <a:gd name="connsiteY39" fmla="*/ 0 h 2677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803216" h="2677656" fill="none" extrusionOk="0">
                <a:moveTo>
                  <a:pt x="0" y="0"/>
                </a:moveTo>
                <a:cubicBezTo>
                  <a:pt x="103123" y="-43383"/>
                  <a:pt x="298507" y="3070"/>
                  <a:pt x="479340" y="0"/>
                </a:cubicBezTo>
                <a:cubicBezTo>
                  <a:pt x="660173" y="-3070"/>
                  <a:pt x="906400" y="9332"/>
                  <a:pt x="1036713" y="0"/>
                </a:cubicBezTo>
                <a:cubicBezTo>
                  <a:pt x="1167026" y="-9332"/>
                  <a:pt x="1433149" y="13253"/>
                  <a:pt x="1594086" y="0"/>
                </a:cubicBezTo>
                <a:cubicBezTo>
                  <a:pt x="1755023" y="-13253"/>
                  <a:pt x="1939551" y="45306"/>
                  <a:pt x="2073426" y="0"/>
                </a:cubicBezTo>
                <a:cubicBezTo>
                  <a:pt x="2207301" y="-45306"/>
                  <a:pt x="2246371" y="2828"/>
                  <a:pt x="2396702" y="0"/>
                </a:cubicBezTo>
                <a:cubicBezTo>
                  <a:pt x="2547033" y="-2828"/>
                  <a:pt x="2783810" y="16768"/>
                  <a:pt x="3032107" y="0"/>
                </a:cubicBezTo>
                <a:cubicBezTo>
                  <a:pt x="3280405" y="-16768"/>
                  <a:pt x="3314806" y="50296"/>
                  <a:pt x="3511447" y="0"/>
                </a:cubicBezTo>
                <a:cubicBezTo>
                  <a:pt x="3708088" y="-50296"/>
                  <a:pt x="3754169" y="6569"/>
                  <a:pt x="3834723" y="0"/>
                </a:cubicBezTo>
                <a:cubicBezTo>
                  <a:pt x="3915277" y="-6569"/>
                  <a:pt x="4258387" y="11641"/>
                  <a:pt x="4470128" y="0"/>
                </a:cubicBezTo>
                <a:cubicBezTo>
                  <a:pt x="4681869" y="-11641"/>
                  <a:pt x="4875661" y="825"/>
                  <a:pt x="5027501" y="0"/>
                </a:cubicBezTo>
                <a:cubicBezTo>
                  <a:pt x="5179341" y="-825"/>
                  <a:pt x="5401225" y="39856"/>
                  <a:pt x="5584873" y="0"/>
                </a:cubicBezTo>
                <a:cubicBezTo>
                  <a:pt x="5768521" y="-39856"/>
                  <a:pt x="5860412" y="41269"/>
                  <a:pt x="6064214" y="0"/>
                </a:cubicBezTo>
                <a:cubicBezTo>
                  <a:pt x="6268016" y="-41269"/>
                  <a:pt x="6364207" y="22599"/>
                  <a:pt x="6465522" y="0"/>
                </a:cubicBezTo>
                <a:cubicBezTo>
                  <a:pt x="6566837" y="-22599"/>
                  <a:pt x="6828473" y="52486"/>
                  <a:pt x="7178959" y="0"/>
                </a:cubicBezTo>
                <a:cubicBezTo>
                  <a:pt x="7529445" y="-52486"/>
                  <a:pt x="7503656" y="28197"/>
                  <a:pt x="7803216" y="0"/>
                </a:cubicBezTo>
                <a:cubicBezTo>
                  <a:pt x="7808670" y="168819"/>
                  <a:pt x="7753928" y="355642"/>
                  <a:pt x="7803216" y="481978"/>
                </a:cubicBezTo>
                <a:cubicBezTo>
                  <a:pt x="7852504" y="608314"/>
                  <a:pt x="7776651" y="857683"/>
                  <a:pt x="7803216" y="1071062"/>
                </a:cubicBezTo>
                <a:cubicBezTo>
                  <a:pt x="7829781" y="1284441"/>
                  <a:pt x="7792549" y="1377438"/>
                  <a:pt x="7803216" y="1526264"/>
                </a:cubicBezTo>
                <a:cubicBezTo>
                  <a:pt x="7813883" y="1675090"/>
                  <a:pt x="7801974" y="1758053"/>
                  <a:pt x="7803216" y="1981465"/>
                </a:cubicBezTo>
                <a:cubicBezTo>
                  <a:pt x="7804458" y="2204877"/>
                  <a:pt x="7792107" y="2484826"/>
                  <a:pt x="7803216" y="2677656"/>
                </a:cubicBezTo>
                <a:cubicBezTo>
                  <a:pt x="7673906" y="2707839"/>
                  <a:pt x="7558490" y="2659021"/>
                  <a:pt x="7479940" y="2677656"/>
                </a:cubicBezTo>
                <a:cubicBezTo>
                  <a:pt x="7401390" y="2696291"/>
                  <a:pt x="7131309" y="2662942"/>
                  <a:pt x="6922567" y="2677656"/>
                </a:cubicBezTo>
                <a:cubicBezTo>
                  <a:pt x="6713825" y="2692370"/>
                  <a:pt x="6374304" y="2595319"/>
                  <a:pt x="6209130" y="2677656"/>
                </a:cubicBezTo>
                <a:cubicBezTo>
                  <a:pt x="6043956" y="2759993"/>
                  <a:pt x="5927783" y="2623185"/>
                  <a:pt x="5729790" y="2677656"/>
                </a:cubicBezTo>
                <a:cubicBezTo>
                  <a:pt x="5531797" y="2732127"/>
                  <a:pt x="5471561" y="2674180"/>
                  <a:pt x="5250450" y="2677656"/>
                </a:cubicBezTo>
                <a:cubicBezTo>
                  <a:pt x="5029339" y="2681132"/>
                  <a:pt x="4955409" y="2652411"/>
                  <a:pt x="4849141" y="2677656"/>
                </a:cubicBezTo>
                <a:cubicBezTo>
                  <a:pt x="4742873" y="2702901"/>
                  <a:pt x="4406690" y="2636284"/>
                  <a:pt x="4135704" y="2677656"/>
                </a:cubicBezTo>
                <a:cubicBezTo>
                  <a:pt x="3864718" y="2719028"/>
                  <a:pt x="3731399" y="2676830"/>
                  <a:pt x="3500300" y="2677656"/>
                </a:cubicBezTo>
                <a:cubicBezTo>
                  <a:pt x="3269201" y="2678482"/>
                  <a:pt x="3085358" y="2605578"/>
                  <a:pt x="2864895" y="2677656"/>
                </a:cubicBezTo>
                <a:cubicBezTo>
                  <a:pt x="2644432" y="2749734"/>
                  <a:pt x="2465931" y="2624369"/>
                  <a:pt x="2151458" y="2677656"/>
                </a:cubicBezTo>
                <a:cubicBezTo>
                  <a:pt x="1836985" y="2730943"/>
                  <a:pt x="1741548" y="2648269"/>
                  <a:pt x="1594086" y="2677656"/>
                </a:cubicBezTo>
                <a:cubicBezTo>
                  <a:pt x="1446624" y="2707043"/>
                  <a:pt x="1356425" y="2664607"/>
                  <a:pt x="1192777" y="2677656"/>
                </a:cubicBezTo>
                <a:cubicBezTo>
                  <a:pt x="1029129" y="2690705"/>
                  <a:pt x="993905" y="2640898"/>
                  <a:pt x="869501" y="2677656"/>
                </a:cubicBezTo>
                <a:cubicBezTo>
                  <a:pt x="745097" y="2714414"/>
                  <a:pt x="380853" y="2608828"/>
                  <a:pt x="0" y="2677656"/>
                </a:cubicBezTo>
                <a:cubicBezTo>
                  <a:pt x="-59305" y="2495274"/>
                  <a:pt x="8070" y="2375650"/>
                  <a:pt x="0" y="2115348"/>
                </a:cubicBezTo>
                <a:cubicBezTo>
                  <a:pt x="-8070" y="1855046"/>
                  <a:pt x="38026" y="1702251"/>
                  <a:pt x="0" y="1579817"/>
                </a:cubicBezTo>
                <a:cubicBezTo>
                  <a:pt x="-38026" y="1457383"/>
                  <a:pt x="19970" y="1286107"/>
                  <a:pt x="0" y="1017509"/>
                </a:cubicBezTo>
                <a:cubicBezTo>
                  <a:pt x="-19970" y="748911"/>
                  <a:pt x="42855" y="725055"/>
                  <a:pt x="0" y="481978"/>
                </a:cubicBezTo>
                <a:cubicBezTo>
                  <a:pt x="-42855" y="238901"/>
                  <a:pt x="25790" y="105293"/>
                  <a:pt x="0" y="0"/>
                </a:cubicBezTo>
                <a:close/>
              </a:path>
              <a:path w="7803216" h="2677656" stroke="0" extrusionOk="0">
                <a:moveTo>
                  <a:pt x="0" y="0"/>
                </a:moveTo>
                <a:cubicBezTo>
                  <a:pt x="96384" y="-4452"/>
                  <a:pt x="267523" y="18105"/>
                  <a:pt x="479340" y="0"/>
                </a:cubicBezTo>
                <a:cubicBezTo>
                  <a:pt x="691157" y="-18105"/>
                  <a:pt x="740885" y="12102"/>
                  <a:pt x="958681" y="0"/>
                </a:cubicBezTo>
                <a:cubicBezTo>
                  <a:pt x="1176477" y="-12102"/>
                  <a:pt x="1293160" y="36421"/>
                  <a:pt x="1438021" y="0"/>
                </a:cubicBezTo>
                <a:cubicBezTo>
                  <a:pt x="1582882" y="-36421"/>
                  <a:pt x="1696314" y="36780"/>
                  <a:pt x="1761297" y="0"/>
                </a:cubicBezTo>
                <a:cubicBezTo>
                  <a:pt x="1826280" y="-36780"/>
                  <a:pt x="1934420" y="26200"/>
                  <a:pt x="2084573" y="0"/>
                </a:cubicBezTo>
                <a:cubicBezTo>
                  <a:pt x="2234726" y="-26200"/>
                  <a:pt x="2371110" y="15496"/>
                  <a:pt x="2563914" y="0"/>
                </a:cubicBezTo>
                <a:cubicBezTo>
                  <a:pt x="2756718" y="-15496"/>
                  <a:pt x="2860965" y="51111"/>
                  <a:pt x="3121286" y="0"/>
                </a:cubicBezTo>
                <a:cubicBezTo>
                  <a:pt x="3381607" y="-51111"/>
                  <a:pt x="3498889" y="24774"/>
                  <a:pt x="3678659" y="0"/>
                </a:cubicBezTo>
                <a:cubicBezTo>
                  <a:pt x="3858429" y="-24774"/>
                  <a:pt x="3860068" y="30123"/>
                  <a:pt x="4001935" y="0"/>
                </a:cubicBezTo>
                <a:cubicBezTo>
                  <a:pt x="4143802" y="-30123"/>
                  <a:pt x="4498623" y="40676"/>
                  <a:pt x="4715372" y="0"/>
                </a:cubicBezTo>
                <a:cubicBezTo>
                  <a:pt x="4932121" y="-40676"/>
                  <a:pt x="5205878" y="73009"/>
                  <a:pt x="5350777" y="0"/>
                </a:cubicBezTo>
                <a:cubicBezTo>
                  <a:pt x="5495676" y="-73009"/>
                  <a:pt x="5567899" y="33556"/>
                  <a:pt x="5674053" y="0"/>
                </a:cubicBezTo>
                <a:cubicBezTo>
                  <a:pt x="5780207" y="-33556"/>
                  <a:pt x="6148677" y="56986"/>
                  <a:pt x="6309458" y="0"/>
                </a:cubicBezTo>
                <a:cubicBezTo>
                  <a:pt x="6470239" y="-56986"/>
                  <a:pt x="6697744" y="8585"/>
                  <a:pt x="6866830" y="0"/>
                </a:cubicBezTo>
                <a:cubicBezTo>
                  <a:pt x="7035916" y="-8585"/>
                  <a:pt x="7373392" y="103648"/>
                  <a:pt x="7803216" y="0"/>
                </a:cubicBezTo>
                <a:cubicBezTo>
                  <a:pt x="7812111" y="202888"/>
                  <a:pt x="7756924" y="301399"/>
                  <a:pt x="7803216" y="508755"/>
                </a:cubicBezTo>
                <a:cubicBezTo>
                  <a:pt x="7849508" y="716111"/>
                  <a:pt x="7798763" y="782857"/>
                  <a:pt x="7803216" y="1017509"/>
                </a:cubicBezTo>
                <a:cubicBezTo>
                  <a:pt x="7807669" y="1252161"/>
                  <a:pt x="7792764" y="1382747"/>
                  <a:pt x="7803216" y="1606594"/>
                </a:cubicBezTo>
                <a:cubicBezTo>
                  <a:pt x="7813668" y="1830442"/>
                  <a:pt x="7793348" y="2012507"/>
                  <a:pt x="7803216" y="2195678"/>
                </a:cubicBezTo>
                <a:cubicBezTo>
                  <a:pt x="7813084" y="2378849"/>
                  <a:pt x="7761425" y="2528793"/>
                  <a:pt x="7803216" y="2677656"/>
                </a:cubicBezTo>
                <a:cubicBezTo>
                  <a:pt x="7730838" y="2692111"/>
                  <a:pt x="7552679" y="2656145"/>
                  <a:pt x="7479940" y="2677656"/>
                </a:cubicBezTo>
                <a:cubicBezTo>
                  <a:pt x="7407201" y="2699167"/>
                  <a:pt x="7021415" y="2617613"/>
                  <a:pt x="6766503" y="2677656"/>
                </a:cubicBezTo>
                <a:cubicBezTo>
                  <a:pt x="6511591" y="2737699"/>
                  <a:pt x="6540952" y="2656265"/>
                  <a:pt x="6443227" y="2677656"/>
                </a:cubicBezTo>
                <a:cubicBezTo>
                  <a:pt x="6345502" y="2699047"/>
                  <a:pt x="5945903" y="2658552"/>
                  <a:pt x="5807822" y="2677656"/>
                </a:cubicBezTo>
                <a:cubicBezTo>
                  <a:pt x="5669742" y="2696760"/>
                  <a:pt x="5342391" y="2647400"/>
                  <a:pt x="5172417" y="2677656"/>
                </a:cubicBezTo>
                <a:cubicBezTo>
                  <a:pt x="5002444" y="2707912"/>
                  <a:pt x="4984709" y="2672563"/>
                  <a:pt x="4849141" y="2677656"/>
                </a:cubicBezTo>
                <a:cubicBezTo>
                  <a:pt x="4713573" y="2682749"/>
                  <a:pt x="4569395" y="2657450"/>
                  <a:pt x="4369801" y="2677656"/>
                </a:cubicBezTo>
                <a:cubicBezTo>
                  <a:pt x="4170207" y="2697862"/>
                  <a:pt x="3916771" y="2605853"/>
                  <a:pt x="3734396" y="2677656"/>
                </a:cubicBezTo>
                <a:cubicBezTo>
                  <a:pt x="3552021" y="2749459"/>
                  <a:pt x="3317252" y="2665619"/>
                  <a:pt x="3177024" y="2677656"/>
                </a:cubicBezTo>
                <a:cubicBezTo>
                  <a:pt x="3036796" y="2689693"/>
                  <a:pt x="2847150" y="2656676"/>
                  <a:pt x="2697683" y="2677656"/>
                </a:cubicBezTo>
                <a:cubicBezTo>
                  <a:pt x="2548216" y="2698636"/>
                  <a:pt x="2377157" y="2663955"/>
                  <a:pt x="2218343" y="2677656"/>
                </a:cubicBezTo>
                <a:cubicBezTo>
                  <a:pt x="2059529" y="2691357"/>
                  <a:pt x="1678001" y="2631572"/>
                  <a:pt x="1504906" y="2677656"/>
                </a:cubicBezTo>
                <a:cubicBezTo>
                  <a:pt x="1331811" y="2723740"/>
                  <a:pt x="1089147" y="2619065"/>
                  <a:pt x="791469" y="2677656"/>
                </a:cubicBezTo>
                <a:cubicBezTo>
                  <a:pt x="493791" y="2736247"/>
                  <a:pt x="228319" y="2603323"/>
                  <a:pt x="0" y="2677656"/>
                </a:cubicBezTo>
                <a:cubicBezTo>
                  <a:pt x="-37157" y="2536038"/>
                  <a:pt x="48262" y="2391190"/>
                  <a:pt x="0" y="2195678"/>
                </a:cubicBezTo>
                <a:cubicBezTo>
                  <a:pt x="-48262" y="2000166"/>
                  <a:pt x="17078" y="1868564"/>
                  <a:pt x="0" y="1606594"/>
                </a:cubicBezTo>
                <a:cubicBezTo>
                  <a:pt x="-17078" y="1344624"/>
                  <a:pt x="45943" y="1337407"/>
                  <a:pt x="0" y="1124616"/>
                </a:cubicBezTo>
                <a:cubicBezTo>
                  <a:pt x="-45943" y="911825"/>
                  <a:pt x="62764" y="709046"/>
                  <a:pt x="0" y="562308"/>
                </a:cubicBezTo>
                <a:cubicBezTo>
                  <a:pt x="-62764" y="415570"/>
                  <a:pt x="45448" y="264320"/>
                  <a:pt x="0" y="0"/>
                </a:cubicBezTo>
                <a:close/>
              </a:path>
            </a:pathLst>
          </a:custGeom>
          <a:solidFill>
            <a:srgbClr val="D8DEA9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51926880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6600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b. Sao cháu không về với bà</a:t>
            </a:r>
          </a:p>
          <a:p>
            <a:pPr algn="ctr"/>
            <a:r>
              <a:rPr lang="vi-VN" sz="2800" dirty="0">
                <a:solidFill>
                  <a:srgbClr val="6600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Chào mào</a:t>
            </a:r>
            <a:r>
              <a:rPr lang="en-US" sz="2800" dirty="0">
                <a:solidFill>
                  <a:srgbClr val="6600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........ </a:t>
            </a:r>
            <a:r>
              <a:rPr lang="vi-VN" sz="2800" dirty="0">
                <a:solidFill>
                  <a:srgbClr val="6600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hót vườn na mỗi chiều</a:t>
            </a:r>
          </a:p>
          <a:p>
            <a:pPr algn="ctr"/>
            <a:r>
              <a:rPr lang="vi-VN" sz="2800" dirty="0">
                <a:solidFill>
                  <a:srgbClr val="6600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Sốt ruột, bà nghe chim kêu</a:t>
            </a:r>
          </a:p>
          <a:p>
            <a:pPr algn="ctr"/>
            <a:r>
              <a:rPr lang="vi-VN" sz="2800" dirty="0">
                <a:solidFill>
                  <a:srgbClr val="6600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Tiếng chim rơi với rất nhiều hạt na</a:t>
            </a:r>
          </a:p>
          <a:p>
            <a:pPr algn="ctr"/>
            <a:r>
              <a:rPr lang="vi-VN" sz="2800" dirty="0">
                <a:solidFill>
                  <a:srgbClr val="6600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Hết hè, cháu vẫn </a:t>
            </a:r>
            <a:r>
              <a:rPr lang="en-US" sz="2800" dirty="0">
                <a:solidFill>
                  <a:srgbClr val="6600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………    </a:t>
            </a:r>
            <a:r>
              <a:rPr lang="vi-VN" sz="2800" dirty="0">
                <a:solidFill>
                  <a:srgbClr val="6600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xa</a:t>
            </a:r>
          </a:p>
          <a:p>
            <a:pPr algn="ctr"/>
            <a:r>
              <a:rPr lang="vi-VN" sz="2800" dirty="0">
                <a:solidFill>
                  <a:srgbClr val="6600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Chào mào vẫn hót, mùa na </a:t>
            </a:r>
            <a:r>
              <a:rPr lang="en-US" sz="2800" dirty="0">
                <a:solidFill>
                  <a:srgbClr val="6600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………..</a:t>
            </a:r>
            <a:r>
              <a:rPr lang="vi-VN" sz="2800" dirty="0">
                <a:solidFill>
                  <a:srgbClr val="6600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tàn.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95F9CF-25C4-4C54-B92C-5EF73D80DB5C}"/>
              </a:ext>
            </a:extLst>
          </p:cNvPr>
          <p:cNvSpPr txBox="1"/>
          <p:nvPr/>
        </p:nvSpPr>
        <p:spPr>
          <a:xfrm>
            <a:off x="7333730" y="2552322"/>
            <a:ext cx="65945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đã</a:t>
            </a:r>
            <a:endParaRPr lang="en-US" sz="280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49E3D4-C6BE-4E0A-99A2-AA22A50DE617}"/>
              </a:ext>
            </a:extLst>
          </p:cNvPr>
          <p:cNvSpPr txBox="1"/>
          <p:nvPr/>
        </p:nvSpPr>
        <p:spPr>
          <a:xfrm>
            <a:off x="4597367" y="4087017"/>
            <a:ext cx="80539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đã</a:t>
            </a:r>
            <a:endParaRPr lang="en-US" sz="280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A59182-3491-4B82-92C0-A2CB88467B5D}"/>
              </a:ext>
            </a:extLst>
          </p:cNvPr>
          <p:cNvSpPr txBox="1"/>
          <p:nvPr/>
        </p:nvSpPr>
        <p:spPr>
          <a:xfrm>
            <a:off x="6633237" y="5301576"/>
            <a:ext cx="1030219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đang</a:t>
            </a:r>
            <a:endParaRPr lang="en-US" sz="280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2568AE-43DC-4824-ACAD-BA480545D292}"/>
              </a:ext>
            </a:extLst>
          </p:cNvPr>
          <p:cNvSpPr txBox="1"/>
          <p:nvPr/>
        </p:nvSpPr>
        <p:spPr>
          <a:xfrm>
            <a:off x="7513089" y="5793784"/>
            <a:ext cx="818015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sắp</a:t>
            </a:r>
            <a:endParaRPr lang="en-US" sz="280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72FD3A-4720-4C62-AFE3-65A1DDB56264}"/>
              </a:ext>
            </a:extLst>
          </p:cNvPr>
          <p:cNvSpPr txBox="1"/>
          <p:nvPr/>
        </p:nvSpPr>
        <p:spPr>
          <a:xfrm>
            <a:off x="0" y="0"/>
            <a:ext cx="688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6244"/>
                </a:solidFill>
              </a:rPr>
              <a:t>SA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3B2772-E617-43A9-9FA7-F294DA6A2982}"/>
              </a:ext>
            </a:extLst>
          </p:cNvPr>
          <p:cNvSpPr txBox="1"/>
          <p:nvPr/>
        </p:nvSpPr>
        <p:spPr>
          <a:xfrm>
            <a:off x="11680004" y="6488668"/>
            <a:ext cx="688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6244"/>
                </a:solidFill>
              </a:rPr>
              <a:t>SA</a:t>
            </a:r>
          </a:p>
        </p:txBody>
      </p:sp>
    </p:spTree>
    <p:extLst>
      <p:ext uri="{BB962C8B-B14F-4D97-AF65-F5344CB8AC3E}">
        <p14:creationId xmlns:p14="http://schemas.microsoft.com/office/powerpoint/2010/main" val="287704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4" grpId="0" animBg="1"/>
      <p:bldP spid="18" grpId="0" animBg="1"/>
      <p:bldP spid="5" grpId="0" animBg="1"/>
      <p:bldP spid="21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8">
            <a:extLst>
              <a:ext uri="{FF2B5EF4-FFF2-40B4-BE49-F238E27FC236}">
                <a16:creationId xmlns:a16="http://schemas.microsoft.com/office/drawing/2014/main" id="{2779698E-FA2E-43E2-8608-54F548B56601}"/>
              </a:ext>
            </a:extLst>
          </p:cNvPr>
          <p:cNvSpPr txBox="1"/>
          <p:nvPr/>
        </p:nvSpPr>
        <p:spPr>
          <a:xfrm>
            <a:off x="369871" y="431682"/>
            <a:ext cx="11596098" cy="107298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8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Bài</a:t>
            </a:r>
            <a:r>
              <a:rPr lang="en-US" altLang="zh-CN" sz="28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 3. </a:t>
            </a:r>
            <a:r>
              <a:rPr lang="en-US" altLang="zh-CN" sz="28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Trong</a:t>
            </a:r>
            <a:r>
              <a:rPr lang="en-US" altLang="zh-CN" sz="28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truyện</a:t>
            </a:r>
            <a:r>
              <a:rPr lang="en-US" altLang="zh-CN" sz="28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vui</a:t>
            </a:r>
            <a:r>
              <a:rPr lang="en-US" altLang="zh-CN" sz="28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sau</a:t>
            </a:r>
            <a:r>
              <a:rPr lang="en-US" altLang="zh-CN" sz="28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có</a:t>
            </a:r>
            <a:r>
              <a:rPr lang="en-US" altLang="zh-CN" sz="28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nhiều</a:t>
            </a:r>
            <a:r>
              <a:rPr lang="en-US" altLang="zh-CN" sz="28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từ</a:t>
            </a:r>
            <a:r>
              <a:rPr lang="en-US" altLang="zh-CN" sz="28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chỉ</a:t>
            </a:r>
            <a:r>
              <a:rPr lang="en-US" altLang="zh-CN" sz="28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thời</a:t>
            </a:r>
            <a:r>
              <a:rPr lang="en-US" altLang="zh-CN" sz="28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gian</a:t>
            </a:r>
            <a:r>
              <a:rPr lang="en-US" altLang="zh-CN" sz="28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không</a:t>
            </a:r>
            <a:r>
              <a:rPr lang="en-US" altLang="zh-CN" sz="28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đúng</a:t>
            </a:r>
            <a:r>
              <a:rPr lang="en-US" altLang="zh-CN" sz="28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. </a:t>
            </a:r>
            <a:r>
              <a:rPr lang="en-US" altLang="zh-CN" sz="28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Gạch</a:t>
            </a:r>
            <a:r>
              <a:rPr lang="en-US" altLang="zh-CN" sz="28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dưới</a:t>
            </a:r>
            <a:r>
              <a:rPr lang="en-US" altLang="zh-CN" sz="28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các</a:t>
            </a:r>
            <a:r>
              <a:rPr lang="en-US" altLang="zh-CN" sz="28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từ</a:t>
            </a:r>
            <a:r>
              <a:rPr lang="en-US" altLang="zh-CN" sz="28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này</a:t>
            </a:r>
            <a:r>
              <a:rPr lang="en-US" altLang="zh-CN" sz="28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và</a:t>
            </a:r>
            <a:r>
              <a:rPr lang="en-US" altLang="zh-CN" sz="28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viết</a:t>
            </a:r>
            <a:r>
              <a:rPr lang="en-US" altLang="zh-CN" sz="28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lại</a:t>
            </a:r>
            <a:r>
              <a:rPr lang="en-US" altLang="zh-CN" sz="28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cho</a:t>
            </a:r>
            <a:r>
              <a:rPr lang="en-US" altLang="zh-CN" sz="28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đúng</a:t>
            </a:r>
            <a:endParaRPr lang="zh-CN" altLang="en-US" sz="3200" b="1" dirty="0">
              <a:solidFill>
                <a:srgbClr val="C00000"/>
              </a:solidFill>
              <a:latin typeface="Open Sans" panose="020B0606030504020204" pitchFamily="34" charset="0"/>
              <a:cs typeface="Open Sans" panose="020B0606030504020204" pitchFamily="34" charset="0"/>
              <a:sym typeface="+mn-lt"/>
            </a:endParaRPr>
          </a:p>
        </p:txBody>
      </p:sp>
      <p:sp>
        <p:nvSpPr>
          <p:cNvPr id="40" name="TextBox 76">
            <a:extLst>
              <a:ext uri="{FF2B5EF4-FFF2-40B4-BE49-F238E27FC236}">
                <a16:creationId xmlns:a16="http://schemas.microsoft.com/office/drawing/2014/main" id="{16B83AB0-E378-4DD2-B885-5C89B331A3C7}"/>
              </a:ext>
            </a:extLst>
          </p:cNvPr>
          <p:cNvSpPr txBox="1"/>
          <p:nvPr/>
        </p:nvSpPr>
        <p:spPr>
          <a:xfrm>
            <a:off x="616449" y="1957403"/>
            <a:ext cx="537358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	</a:t>
            </a:r>
            <a:r>
              <a:rPr lang="vi-VN" sz="3200" b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Một nhà bác học </a:t>
            </a:r>
            <a:r>
              <a:rPr lang="en-US" sz="3200" dirty="0" err="1">
                <a:solidFill>
                  <a:srgbClr val="000000"/>
                </a:solidFill>
                <a:latin typeface="Open Sans" panose="020B0606030504020204" pitchFamily="34" charset="0"/>
              </a:rPr>
              <a:t>đã</a:t>
            </a:r>
            <a:r>
              <a:rPr lang="vi-VN" sz="3200" b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làm việc trong phòng. Bỗng người phục vụ </a:t>
            </a:r>
            <a:r>
              <a:rPr lang="en-US" sz="3200" dirty="0" err="1">
                <a:solidFill>
                  <a:srgbClr val="000000"/>
                </a:solidFill>
                <a:latin typeface="Open Sans" panose="020B0606030504020204" pitchFamily="34" charset="0"/>
              </a:rPr>
              <a:t>đang</a:t>
            </a:r>
            <a:r>
              <a:rPr lang="en-US" sz="32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vi-VN" sz="3200" b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bước vào, nói nhỏ với ông:</a:t>
            </a:r>
          </a:p>
          <a:p>
            <a:pPr algn="just"/>
            <a:r>
              <a:rPr lang="vi-VN" sz="3200" b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 Thưa giáo sư, có trộm lẻn vào thư viện của ngài.</a:t>
            </a:r>
          </a:p>
          <a:p>
            <a:pPr algn="just"/>
            <a:r>
              <a:rPr lang="vi-VN" sz="3200" b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Giáo sư hỏi:</a:t>
            </a:r>
          </a:p>
          <a:p>
            <a:pPr algn="just"/>
            <a:r>
              <a:rPr lang="vi-VN" sz="3200" b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 Nó </a:t>
            </a:r>
            <a:r>
              <a:rPr lang="en-US" sz="3200" b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sẽ</a:t>
            </a:r>
            <a:r>
              <a:rPr lang="en-US" sz="3200" b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3200" b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đọc gì thế?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28C4D5E-57AC-49BD-AE23-68237E40BC53}"/>
              </a:ext>
            </a:extLst>
          </p:cNvPr>
          <p:cNvGrpSpPr/>
          <p:nvPr/>
        </p:nvGrpSpPr>
        <p:grpSpPr>
          <a:xfrm>
            <a:off x="6380253" y="1887453"/>
            <a:ext cx="4787756" cy="4101823"/>
            <a:chOff x="6380253" y="1887453"/>
            <a:chExt cx="4787756" cy="4101823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F749F74-FBD9-4D24-9238-DE784F9642BD}"/>
                </a:ext>
              </a:extLst>
            </p:cNvPr>
            <p:cNvSpPr/>
            <p:nvPr/>
          </p:nvSpPr>
          <p:spPr>
            <a:xfrm>
              <a:off x="6479571" y="4781378"/>
              <a:ext cx="4574128" cy="1207898"/>
            </a:xfrm>
            <a:prstGeom prst="rect">
              <a:avLst/>
            </a:prstGeom>
            <a:solidFill>
              <a:srgbClr val="86B1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pic>
          <p:nvPicPr>
            <p:cNvPr id="5" name="Picture 4" descr="A person talking to another person&#10;&#10;Description automatically generated with low confidence">
              <a:extLst>
                <a:ext uri="{FF2B5EF4-FFF2-40B4-BE49-F238E27FC236}">
                  <a16:creationId xmlns:a16="http://schemas.microsoft.com/office/drawing/2014/main" id="{FF349A9C-D4DC-46AF-AFDF-8C1388370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0253" y="1887453"/>
              <a:ext cx="4787756" cy="333181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BD360B-597A-4AF5-A726-C35766540305}"/>
              </a:ext>
            </a:extLst>
          </p:cNvPr>
          <p:cNvSpPr txBox="1"/>
          <p:nvPr/>
        </p:nvSpPr>
        <p:spPr>
          <a:xfrm>
            <a:off x="0" y="0"/>
            <a:ext cx="688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6244"/>
                </a:solidFill>
              </a:rPr>
              <a:t>SA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8E2CAD-6F6B-4DCA-B90A-BAC5CE04FAF8}"/>
              </a:ext>
            </a:extLst>
          </p:cNvPr>
          <p:cNvSpPr txBox="1"/>
          <p:nvPr/>
        </p:nvSpPr>
        <p:spPr>
          <a:xfrm>
            <a:off x="11680004" y="6488668"/>
            <a:ext cx="688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6244"/>
                </a:solidFill>
              </a:rPr>
              <a:t>SA</a:t>
            </a:r>
          </a:p>
        </p:txBody>
      </p:sp>
    </p:spTree>
    <p:extLst>
      <p:ext uri="{BB962C8B-B14F-4D97-AF65-F5344CB8AC3E}">
        <p14:creationId xmlns:p14="http://schemas.microsoft.com/office/powerpoint/2010/main" val="150877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7DEE1A75-AE01-4200-9DD7-241898763989}"/>
              </a:ext>
            </a:extLst>
          </p:cNvPr>
          <p:cNvGrpSpPr/>
          <p:nvPr/>
        </p:nvGrpSpPr>
        <p:grpSpPr>
          <a:xfrm>
            <a:off x="6259223" y="568263"/>
            <a:ext cx="5195589" cy="2671641"/>
            <a:chOff x="6386814" y="929770"/>
            <a:chExt cx="5195589" cy="2671641"/>
          </a:xfrm>
        </p:grpSpPr>
        <p:sp>
          <p:nvSpPr>
            <p:cNvPr id="2" name="Puzzle3"/>
            <p:cNvSpPr>
              <a:spLocks noEditPoints="1" noChangeArrowheads="1"/>
            </p:cNvSpPr>
            <p:nvPr/>
          </p:nvSpPr>
          <p:spPr bwMode="auto">
            <a:xfrm>
              <a:off x="6386814" y="929770"/>
              <a:ext cx="1784351" cy="2671641"/>
            </a:xfrm>
            <a:custGeom>
              <a:avLst/>
              <a:gdLst>
                <a:gd name="T0" fmla="*/ 10391 w 21600"/>
                <a:gd name="T1" fmla="*/ 15806 h 21600"/>
                <a:gd name="T2" fmla="*/ 20551 w 21600"/>
                <a:gd name="T3" fmla="*/ 21088 h 21600"/>
                <a:gd name="T4" fmla="*/ 13180 w 21600"/>
                <a:gd name="T5" fmla="*/ 13801 h 21600"/>
                <a:gd name="T6" fmla="*/ 20551 w 21600"/>
                <a:gd name="T7" fmla="*/ 7025 h 21600"/>
                <a:gd name="T8" fmla="*/ 10500 w 21600"/>
                <a:gd name="T9" fmla="*/ 52 h 21600"/>
                <a:gd name="T10" fmla="*/ 692 w 21600"/>
                <a:gd name="T11" fmla="*/ 6802 h 21600"/>
                <a:gd name="T12" fmla="*/ 8064 w 21600"/>
                <a:gd name="T13" fmla="*/ 13526 h 21600"/>
                <a:gd name="T14" fmla="*/ 692 w 21600"/>
                <a:gd name="T15" fmla="*/ 21088 h 21600"/>
                <a:gd name="T16" fmla="*/ 2273 w 21600"/>
                <a:gd name="T17" fmla="*/ 7719 h 21600"/>
                <a:gd name="T18" fmla="*/ 19149 w 21600"/>
                <a:gd name="T19" fmla="*/ 202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solidFill>
              <a:srgbClr val="DDE2B7"/>
            </a:solidFill>
            <a:ln w="28575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121908" tIns="60953" rIns="121908" bIns="60953"/>
            <a:lstStyle/>
            <a:p>
              <a:pPr>
                <a:defRPr/>
              </a:pPr>
              <a:endParaRPr lang="zh-CN" altLang="en-US" sz="2000" kern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cs typeface="Open Sans" panose="020B0606030504020204" pitchFamily="34" charset="0"/>
                <a:sym typeface="+mn-lt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7470548" y="1652578"/>
              <a:ext cx="4111855" cy="1166552"/>
              <a:chOff x="5155406" y="1378551"/>
              <a:chExt cx="3083891" cy="874914"/>
            </a:xfrm>
          </p:grpSpPr>
          <p:cxnSp>
            <p:nvCxnSpPr>
              <p:cNvPr id="7" name="肘形连接符 27"/>
              <p:cNvCxnSpPr>
                <a:cxnSpLocks noChangeShapeType="1"/>
              </p:cNvCxnSpPr>
              <p:nvPr/>
            </p:nvCxnSpPr>
            <p:spPr bwMode="auto">
              <a:xfrm>
                <a:off x="5155406" y="1411426"/>
                <a:ext cx="2570163" cy="284162"/>
              </a:xfrm>
              <a:prstGeom prst="bentConnector3">
                <a:avLst>
                  <a:gd name="adj1" fmla="val 34458"/>
                </a:avLst>
              </a:prstGeom>
              <a:noFill/>
              <a:ln w="57150" algn="ctr">
                <a:solidFill>
                  <a:srgbClr val="DDE2B7"/>
                </a:solidFill>
                <a:prstDash val="sys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" name="TextBox 13"/>
              <p:cNvSpPr txBox="1">
                <a:spLocks noChangeArrowheads="1"/>
              </p:cNvSpPr>
              <p:nvPr/>
            </p:nvSpPr>
            <p:spPr bwMode="auto">
              <a:xfrm>
                <a:off x="6186660" y="1378551"/>
                <a:ext cx="2052637" cy="288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 Narrow" pitchFamily="34" charset="0"/>
                    <a:ea typeface="微软雅黑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 Narrow" pitchFamily="34" charset="0"/>
                    <a:ea typeface="微软雅黑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 Narrow" pitchFamily="34" charset="0"/>
                    <a:ea typeface="微软雅黑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 Narrow" pitchFamily="34" charset="0"/>
                    <a:ea typeface="微软雅黑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 Narrow" pitchFamily="34" charset="0"/>
                    <a:ea typeface="微软雅黑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Narrow" pitchFamily="34" charset="0"/>
                    <a:ea typeface="微软雅黑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Narrow" pitchFamily="34" charset="0"/>
                    <a:ea typeface="微软雅黑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Narrow" pitchFamily="34" charset="0"/>
                    <a:ea typeface="微软雅黑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Narrow" pitchFamily="34" charset="0"/>
                    <a:ea typeface="微软雅黑" pitchFamily="34" charset="-122"/>
                  </a:defRPr>
                </a:lvl9pPr>
              </a:lstStyle>
              <a:p>
                <a:pPr>
                  <a:defRPr/>
                </a:pPr>
                <a:r>
                  <a:rPr lang="en-US" altLang="zh-CN" sz="3200" b="1" kern="0" dirty="0" err="1">
                    <a:solidFill>
                      <a:srgbClr val="00206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Bỏ</a:t>
                </a:r>
                <a:r>
                  <a:rPr lang="en-US" altLang="zh-CN" sz="3200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 “</a:t>
                </a:r>
                <a:r>
                  <a:rPr lang="en-US" altLang="zh-CN" sz="3200" b="1" kern="0" dirty="0" err="1">
                    <a:solidFill>
                      <a:srgbClr val="FF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đang</a:t>
                </a:r>
                <a:r>
                  <a:rPr lang="en-US" altLang="zh-CN" sz="3200" b="1" kern="0" dirty="0">
                    <a:solidFill>
                      <a:srgbClr val="FF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”</a:t>
                </a:r>
                <a:r>
                  <a:rPr lang="en-US" altLang="zh-CN" sz="3200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 </a:t>
                </a:r>
                <a:endParaRPr lang="zh-CN" altLang="en-US" sz="32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+mn-ea"/>
                  <a:cs typeface="Open Sans" panose="020B0606030504020204" pitchFamily="34" charset="0"/>
                  <a:sym typeface="+mn-lt"/>
                </a:endParaRPr>
              </a:p>
            </p:txBody>
          </p:sp>
          <p:sp>
            <p:nvSpPr>
              <p:cNvPr id="9" name="TextBox 14"/>
              <p:cNvSpPr txBox="1">
                <a:spLocks noChangeArrowheads="1"/>
              </p:cNvSpPr>
              <p:nvPr/>
            </p:nvSpPr>
            <p:spPr bwMode="auto">
              <a:xfrm>
                <a:off x="5744417" y="1791502"/>
                <a:ext cx="2052637" cy="461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/>
              <a:lstStyle>
                <a:lvl1pPr>
                  <a:defRPr>
                    <a:solidFill>
                      <a:schemeClr val="tx1"/>
                    </a:solidFill>
                    <a:latin typeface="Arial Narrow" pitchFamily="34" charset="0"/>
                    <a:ea typeface="微软雅黑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 Narrow" pitchFamily="34" charset="0"/>
                    <a:ea typeface="微软雅黑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 Narrow" pitchFamily="34" charset="0"/>
                    <a:ea typeface="微软雅黑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 Narrow" pitchFamily="34" charset="0"/>
                    <a:ea typeface="微软雅黑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 Narrow" pitchFamily="34" charset="0"/>
                    <a:ea typeface="微软雅黑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Narrow" pitchFamily="34" charset="0"/>
                    <a:ea typeface="微软雅黑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Narrow" pitchFamily="34" charset="0"/>
                    <a:ea typeface="微软雅黑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Narrow" pitchFamily="34" charset="0"/>
                    <a:ea typeface="微软雅黑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Narrow" pitchFamily="34" charset="0"/>
                    <a:ea typeface="微软雅黑" pitchFamily="34" charset="-122"/>
                  </a:defRPr>
                </a:lvl9pPr>
              </a:lstStyle>
              <a:p>
                <a:pPr algn="just">
                  <a:lnSpc>
                    <a:spcPct val="120000"/>
                  </a:lnSpc>
                </a:pPr>
                <a:r>
                  <a:rPr lang="en-US" altLang="zh-CN" sz="24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vì</a:t>
                </a:r>
                <a:r>
                  <a:rPr lang="en-US" altLang="zh-CN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 </a:t>
                </a:r>
                <a:r>
                  <a:rPr lang="en-US" altLang="zh-CN" sz="24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người</a:t>
                </a:r>
                <a:r>
                  <a:rPr lang="en-US" altLang="zh-CN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 </a:t>
                </a:r>
                <a:r>
                  <a:rPr lang="en-US" altLang="zh-CN" sz="24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phục</a:t>
                </a:r>
                <a:r>
                  <a:rPr lang="en-US" altLang="zh-CN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 </a:t>
                </a:r>
                <a:r>
                  <a:rPr lang="en-US" altLang="zh-CN" sz="24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vụ</a:t>
                </a:r>
                <a:r>
                  <a:rPr lang="en-US" altLang="zh-CN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 </a:t>
                </a:r>
                <a:r>
                  <a:rPr lang="en-US" altLang="zh-CN" sz="24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đi</a:t>
                </a:r>
                <a:r>
                  <a:rPr lang="en-US" altLang="zh-CN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 </a:t>
                </a:r>
                <a:r>
                  <a:rPr lang="en-US" altLang="zh-CN" sz="24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vào</a:t>
                </a:r>
                <a:r>
                  <a:rPr lang="en-US" altLang="zh-CN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 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altLang="zh-CN" sz="24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phòng</a:t>
                </a:r>
                <a:r>
                  <a:rPr lang="en-US" altLang="zh-CN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 </a:t>
                </a:r>
                <a:r>
                  <a:rPr lang="en-US" altLang="zh-CN" sz="24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rồi</a:t>
                </a:r>
                <a:r>
                  <a:rPr lang="en-US" altLang="zh-CN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 </a:t>
                </a:r>
                <a:r>
                  <a:rPr lang="en-US" altLang="zh-CN" sz="24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mới</a:t>
                </a:r>
                <a:r>
                  <a:rPr lang="en-US" altLang="zh-CN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 </a:t>
                </a:r>
                <a:r>
                  <a:rPr lang="en-US" altLang="zh-CN" sz="24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nói</a:t>
                </a:r>
                <a:r>
                  <a:rPr lang="en-US" altLang="zh-CN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 </a:t>
                </a:r>
                <a:r>
                  <a:rPr lang="en-US" altLang="zh-CN" sz="24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nhỏ</a:t>
                </a:r>
                <a:endParaRPr lang="en-US" altLang="zh-CN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+mn-lt"/>
                </a:endParaRPr>
              </a:p>
              <a:p>
                <a:pPr algn="just">
                  <a:lnSpc>
                    <a:spcPct val="120000"/>
                  </a:lnSpc>
                </a:pPr>
                <a:r>
                  <a:rPr lang="en-US" altLang="zh-CN" sz="24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với</a:t>
                </a:r>
                <a:r>
                  <a:rPr lang="en-US" altLang="zh-CN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 </a:t>
                </a:r>
                <a:r>
                  <a:rPr lang="en-US" altLang="zh-CN" sz="24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giáo</a:t>
                </a:r>
                <a:r>
                  <a:rPr lang="en-US" altLang="zh-CN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 </a:t>
                </a:r>
                <a:r>
                  <a:rPr lang="en-US" altLang="zh-CN" sz="24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sư</a:t>
                </a:r>
                <a:r>
                  <a:rPr lang="en-US" altLang="zh-CN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 </a:t>
                </a:r>
              </a:p>
            </p:txBody>
          </p:sp>
        </p:grp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93B4042F-1307-4518-8774-11DC4D7586E1}"/>
              </a:ext>
            </a:extLst>
          </p:cNvPr>
          <p:cNvGrpSpPr/>
          <p:nvPr/>
        </p:nvGrpSpPr>
        <p:grpSpPr>
          <a:xfrm>
            <a:off x="827852" y="2457624"/>
            <a:ext cx="5526622" cy="2835863"/>
            <a:chOff x="955443" y="2819131"/>
            <a:chExt cx="5526622" cy="2835863"/>
          </a:xfrm>
        </p:grpSpPr>
        <p:sp>
          <p:nvSpPr>
            <p:cNvPr id="4" name="Puzzle4"/>
            <p:cNvSpPr>
              <a:spLocks noEditPoints="1" noChangeArrowheads="1"/>
            </p:cNvSpPr>
            <p:nvPr/>
          </p:nvSpPr>
          <p:spPr bwMode="auto">
            <a:xfrm>
              <a:off x="4765448" y="2819131"/>
              <a:ext cx="1716617" cy="2835853"/>
            </a:xfrm>
            <a:custGeom>
              <a:avLst/>
              <a:gdLst>
                <a:gd name="T0" fmla="*/ 8307 w 21600"/>
                <a:gd name="T1" fmla="*/ 11593 h 21600"/>
                <a:gd name="T2" fmla="*/ 453 w 21600"/>
                <a:gd name="T3" fmla="*/ 16938 h 21600"/>
                <a:gd name="T4" fmla="*/ 11500 w 21600"/>
                <a:gd name="T5" fmla="*/ 21600 h 21600"/>
                <a:gd name="T6" fmla="*/ 20920 w 21600"/>
                <a:gd name="T7" fmla="*/ 16751 h 21600"/>
                <a:gd name="T8" fmla="*/ 13972 w 21600"/>
                <a:gd name="T9" fmla="*/ 10888 h 21600"/>
                <a:gd name="T10" fmla="*/ 21033 w 21600"/>
                <a:gd name="T11" fmla="*/ 4716 h 21600"/>
                <a:gd name="T12" fmla="*/ 11102 w 21600"/>
                <a:gd name="T13" fmla="*/ 11 h 21600"/>
                <a:gd name="T14" fmla="*/ 453 w 21600"/>
                <a:gd name="T15" fmla="*/ 4716 h 21600"/>
                <a:gd name="T16" fmla="*/ 2076 w 21600"/>
                <a:gd name="T17" fmla="*/ 5664 h 21600"/>
                <a:gd name="T18" fmla="*/ 20203 w 21600"/>
                <a:gd name="T19" fmla="*/ 1598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3813" y="10590"/>
                  </a:moveTo>
                  <a:lnTo>
                    <a:pt x="3927" y="10513"/>
                  </a:lnTo>
                  <a:lnTo>
                    <a:pt x="4078" y="10425"/>
                  </a:lnTo>
                  <a:lnTo>
                    <a:pt x="4210" y="10359"/>
                  </a:lnTo>
                  <a:lnTo>
                    <a:pt x="4361" y="10315"/>
                  </a:lnTo>
                  <a:lnTo>
                    <a:pt x="4682" y="10237"/>
                  </a:lnTo>
                  <a:lnTo>
                    <a:pt x="5041" y="10193"/>
                  </a:lnTo>
                  <a:lnTo>
                    <a:pt x="5456" y="10171"/>
                  </a:lnTo>
                  <a:lnTo>
                    <a:pt x="5853" y="10193"/>
                  </a:lnTo>
                  <a:lnTo>
                    <a:pt x="6249" y="10260"/>
                  </a:lnTo>
                  <a:lnTo>
                    <a:pt x="6646" y="10337"/>
                  </a:lnTo>
                  <a:lnTo>
                    <a:pt x="7004" y="10469"/>
                  </a:lnTo>
                  <a:lnTo>
                    <a:pt x="7363" y="10612"/>
                  </a:lnTo>
                  <a:lnTo>
                    <a:pt x="7665" y="10788"/>
                  </a:lnTo>
                  <a:lnTo>
                    <a:pt x="7911" y="10998"/>
                  </a:lnTo>
                  <a:lnTo>
                    <a:pt x="8024" y="11097"/>
                  </a:lnTo>
                  <a:lnTo>
                    <a:pt x="8137" y="11207"/>
                  </a:lnTo>
                  <a:lnTo>
                    <a:pt x="8194" y="11340"/>
                  </a:lnTo>
                  <a:lnTo>
                    <a:pt x="8269" y="11461"/>
                  </a:lnTo>
                  <a:lnTo>
                    <a:pt x="8307" y="11593"/>
                  </a:lnTo>
                  <a:lnTo>
                    <a:pt x="8307" y="11714"/>
                  </a:lnTo>
                  <a:lnTo>
                    <a:pt x="8307" y="11868"/>
                  </a:lnTo>
                  <a:lnTo>
                    <a:pt x="8307" y="12012"/>
                  </a:lnTo>
                  <a:lnTo>
                    <a:pt x="8194" y="12265"/>
                  </a:lnTo>
                  <a:lnTo>
                    <a:pt x="8062" y="12519"/>
                  </a:lnTo>
                  <a:lnTo>
                    <a:pt x="7873" y="12706"/>
                  </a:lnTo>
                  <a:lnTo>
                    <a:pt x="7627" y="12904"/>
                  </a:lnTo>
                  <a:lnTo>
                    <a:pt x="7363" y="13048"/>
                  </a:lnTo>
                  <a:lnTo>
                    <a:pt x="7080" y="13180"/>
                  </a:lnTo>
                  <a:lnTo>
                    <a:pt x="6759" y="13257"/>
                  </a:lnTo>
                  <a:lnTo>
                    <a:pt x="6419" y="13345"/>
                  </a:lnTo>
                  <a:lnTo>
                    <a:pt x="6098" y="13389"/>
                  </a:lnTo>
                  <a:lnTo>
                    <a:pt x="5739" y="13389"/>
                  </a:lnTo>
                  <a:lnTo>
                    <a:pt x="5418" y="13389"/>
                  </a:lnTo>
                  <a:lnTo>
                    <a:pt x="5079" y="13345"/>
                  </a:lnTo>
                  <a:lnTo>
                    <a:pt x="4758" y="13301"/>
                  </a:lnTo>
                  <a:lnTo>
                    <a:pt x="4474" y="13213"/>
                  </a:lnTo>
                  <a:lnTo>
                    <a:pt x="4172" y="13114"/>
                  </a:lnTo>
                  <a:lnTo>
                    <a:pt x="3965" y="12982"/>
                  </a:lnTo>
                  <a:lnTo>
                    <a:pt x="3738" y="12838"/>
                  </a:lnTo>
                  <a:lnTo>
                    <a:pt x="3493" y="12706"/>
                  </a:lnTo>
                  <a:lnTo>
                    <a:pt x="3228" y="12607"/>
                  </a:lnTo>
                  <a:lnTo>
                    <a:pt x="2945" y="12519"/>
                  </a:lnTo>
                  <a:lnTo>
                    <a:pt x="2700" y="12431"/>
                  </a:lnTo>
                  <a:lnTo>
                    <a:pt x="2397" y="12375"/>
                  </a:lnTo>
                  <a:lnTo>
                    <a:pt x="2152" y="12331"/>
                  </a:lnTo>
                  <a:lnTo>
                    <a:pt x="1888" y="12309"/>
                  </a:lnTo>
                  <a:lnTo>
                    <a:pt x="1642" y="12309"/>
                  </a:lnTo>
                  <a:lnTo>
                    <a:pt x="1397" y="12331"/>
                  </a:lnTo>
                  <a:lnTo>
                    <a:pt x="1170" y="12397"/>
                  </a:lnTo>
                  <a:lnTo>
                    <a:pt x="962" y="12453"/>
                  </a:lnTo>
                  <a:lnTo>
                    <a:pt x="774" y="12563"/>
                  </a:lnTo>
                  <a:lnTo>
                    <a:pt x="623" y="12684"/>
                  </a:lnTo>
                  <a:lnTo>
                    <a:pt x="528" y="12838"/>
                  </a:lnTo>
                  <a:lnTo>
                    <a:pt x="453" y="13026"/>
                  </a:lnTo>
                  <a:lnTo>
                    <a:pt x="339" y="13477"/>
                  </a:lnTo>
                  <a:lnTo>
                    <a:pt x="226" y="13984"/>
                  </a:lnTo>
                  <a:lnTo>
                    <a:pt x="151" y="14535"/>
                  </a:lnTo>
                  <a:lnTo>
                    <a:pt x="113" y="15075"/>
                  </a:lnTo>
                  <a:lnTo>
                    <a:pt x="113" y="15626"/>
                  </a:lnTo>
                  <a:lnTo>
                    <a:pt x="151" y="16133"/>
                  </a:lnTo>
                  <a:lnTo>
                    <a:pt x="188" y="16376"/>
                  </a:lnTo>
                  <a:lnTo>
                    <a:pt x="264" y="16585"/>
                  </a:lnTo>
                  <a:lnTo>
                    <a:pt x="339" y="16773"/>
                  </a:lnTo>
                  <a:lnTo>
                    <a:pt x="453" y="16938"/>
                  </a:lnTo>
                  <a:lnTo>
                    <a:pt x="1095" y="16883"/>
                  </a:lnTo>
                  <a:lnTo>
                    <a:pt x="1963" y="16795"/>
                  </a:lnTo>
                  <a:lnTo>
                    <a:pt x="2945" y="16751"/>
                  </a:lnTo>
                  <a:lnTo>
                    <a:pt x="3965" y="16706"/>
                  </a:lnTo>
                  <a:lnTo>
                    <a:pt x="5022" y="16684"/>
                  </a:lnTo>
                  <a:lnTo>
                    <a:pt x="5947" y="16684"/>
                  </a:lnTo>
                  <a:lnTo>
                    <a:pt x="6759" y="16706"/>
                  </a:lnTo>
                  <a:lnTo>
                    <a:pt x="7363" y="16751"/>
                  </a:lnTo>
                  <a:lnTo>
                    <a:pt x="7948" y="16839"/>
                  </a:lnTo>
                  <a:lnTo>
                    <a:pt x="8458" y="16916"/>
                  </a:lnTo>
                  <a:lnTo>
                    <a:pt x="8893" y="17026"/>
                  </a:lnTo>
                  <a:lnTo>
                    <a:pt x="9289" y="17158"/>
                  </a:lnTo>
                  <a:lnTo>
                    <a:pt x="9572" y="17280"/>
                  </a:lnTo>
                  <a:lnTo>
                    <a:pt x="9799" y="17412"/>
                  </a:lnTo>
                  <a:lnTo>
                    <a:pt x="9969" y="17555"/>
                  </a:lnTo>
                  <a:lnTo>
                    <a:pt x="10120" y="17687"/>
                  </a:lnTo>
                  <a:lnTo>
                    <a:pt x="10158" y="17831"/>
                  </a:lnTo>
                  <a:lnTo>
                    <a:pt x="10195" y="17974"/>
                  </a:lnTo>
                  <a:lnTo>
                    <a:pt x="10158" y="18128"/>
                  </a:lnTo>
                  <a:lnTo>
                    <a:pt x="10082" y="18271"/>
                  </a:lnTo>
                  <a:lnTo>
                    <a:pt x="9969" y="18426"/>
                  </a:lnTo>
                  <a:lnTo>
                    <a:pt x="9837" y="18569"/>
                  </a:lnTo>
                  <a:lnTo>
                    <a:pt x="9648" y="18701"/>
                  </a:lnTo>
                  <a:lnTo>
                    <a:pt x="9440" y="18822"/>
                  </a:lnTo>
                  <a:lnTo>
                    <a:pt x="9213" y="18999"/>
                  </a:lnTo>
                  <a:lnTo>
                    <a:pt x="9044" y="19186"/>
                  </a:lnTo>
                  <a:lnTo>
                    <a:pt x="8893" y="19395"/>
                  </a:lnTo>
                  <a:lnTo>
                    <a:pt x="8817" y="19627"/>
                  </a:lnTo>
                  <a:lnTo>
                    <a:pt x="8779" y="19858"/>
                  </a:lnTo>
                  <a:lnTo>
                    <a:pt x="8779" y="20112"/>
                  </a:lnTo>
                  <a:lnTo>
                    <a:pt x="8855" y="20354"/>
                  </a:lnTo>
                  <a:lnTo>
                    <a:pt x="8968" y="20586"/>
                  </a:lnTo>
                  <a:lnTo>
                    <a:pt x="9138" y="20817"/>
                  </a:lnTo>
                  <a:lnTo>
                    <a:pt x="9365" y="21026"/>
                  </a:lnTo>
                  <a:lnTo>
                    <a:pt x="9610" y="21192"/>
                  </a:lnTo>
                  <a:lnTo>
                    <a:pt x="9950" y="21368"/>
                  </a:lnTo>
                  <a:lnTo>
                    <a:pt x="10120" y="21445"/>
                  </a:lnTo>
                  <a:lnTo>
                    <a:pt x="10346" y="21511"/>
                  </a:lnTo>
                  <a:lnTo>
                    <a:pt x="10516" y="21555"/>
                  </a:lnTo>
                  <a:lnTo>
                    <a:pt x="10743" y="21600"/>
                  </a:lnTo>
                  <a:lnTo>
                    <a:pt x="10988" y="21644"/>
                  </a:lnTo>
                  <a:lnTo>
                    <a:pt x="11215" y="21666"/>
                  </a:lnTo>
                  <a:lnTo>
                    <a:pt x="11498" y="21666"/>
                  </a:lnTo>
                  <a:lnTo>
                    <a:pt x="11762" y="21666"/>
                  </a:lnTo>
                  <a:lnTo>
                    <a:pt x="12253" y="21644"/>
                  </a:lnTo>
                  <a:lnTo>
                    <a:pt x="12763" y="21577"/>
                  </a:lnTo>
                  <a:lnTo>
                    <a:pt x="13197" y="21467"/>
                  </a:lnTo>
                  <a:lnTo>
                    <a:pt x="13556" y="21346"/>
                  </a:lnTo>
                  <a:lnTo>
                    <a:pt x="13896" y="21192"/>
                  </a:lnTo>
                  <a:lnTo>
                    <a:pt x="14179" y="21026"/>
                  </a:lnTo>
                  <a:lnTo>
                    <a:pt x="14444" y="20839"/>
                  </a:lnTo>
                  <a:lnTo>
                    <a:pt x="14576" y="20641"/>
                  </a:lnTo>
                  <a:lnTo>
                    <a:pt x="14727" y="20431"/>
                  </a:lnTo>
                  <a:lnTo>
                    <a:pt x="14765" y="20200"/>
                  </a:lnTo>
                  <a:lnTo>
                    <a:pt x="14802" y="19991"/>
                  </a:lnTo>
                  <a:lnTo>
                    <a:pt x="14727" y="19759"/>
                  </a:lnTo>
                  <a:lnTo>
                    <a:pt x="14613" y="19550"/>
                  </a:lnTo>
                  <a:lnTo>
                    <a:pt x="14444" y="19307"/>
                  </a:lnTo>
                  <a:lnTo>
                    <a:pt x="14217" y="19098"/>
                  </a:lnTo>
                  <a:lnTo>
                    <a:pt x="13934" y="18911"/>
                  </a:lnTo>
                  <a:lnTo>
                    <a:pt x="13669" y="18745"/>
                  </a:lnTo>
                  <a:lnTo>
                    <a:pt x="13462" y="18547"/>
                  </a:lnTo>
                  <a:lnTo>
                    <a:pt x="13311" y="18337"/>
                  </a:lnTo>
                  <a:lnTo>
                    <a:pt x="13197" y="18150"/>
                  </a:lnTo>
                  <a:lnTo>
                    <a:pt x="13122" y="17941"/>
                  </a:lnTo>
                  <a:lnTo>
                    <a:pt x="13122" y="17720"/>
                  </a:lnTo>
                  <a:lnTo>
                    <a:pt x="13122" y="17533"/>
                  </a:lnTo>
                  <a:lnTo>
                    <a:pt x="13197" y="17346"/>
                  </a:lnTo>
                  <a:lnTo>
                    <a:pt x="13273" y="17158"/>
                  </a:lnTo>
                  <a:lnTo>
                    <a:pt x="13386" y="16982"/>
                  </a:lnTo>
                  <a:lnTo>
                    <a:pt x="13537" y="16839"/>
                  </a:lnTo>
                  <a:lnTo>
                    <a:pt x="13707" y="16706"/>
                  </a:lnTo>
                  <a:lnTo>
                    <a:pt x="13896" y="16607"/>
                  </a:lnTo>
                  <a:lnTo>
                    <a:pt x="14104" y="16519"/>
                  </a:lnTo>
                  <a:lnTo>
                    <a:pt x="14330" y="16453"/>
                  </a:lnTo>
                  <a:lnTo>
                    <a:pt x="14538" y="16431"/>
                  </a:lnTo>
                  <a:lnTo>
                    <a:pt x="14897" y="16453"/>
                  </a:lnTo>
                  <a:lnTo>
                    <a:pt x="15406" y="16497"/>
                  </a:lnTo>
                  <a:lnTo>
                    <a:pt x="16105" y="16541"/>
                  </a:lnTo>
                  <a:lnTo>
                    <a:pt x="16898" y="16607"/>
                  </a:lnTo>
                  <a:lnTo>
                    <a:pt x="17804" y="16651"/>
                  </a:lnTo>
                  <a:lnTo>
                    <a:pt x="18786" y="16684"/>
                  </a:lnTo>
                  <a:lnTo>
                    <a:pt x="19844" y="16728"/>
                  </a:lnTo>
                  <a:lnTo>
                    <a:pt x="20920" y="16751"/>
                  </a:lnTo>
                  <a:lnTo>
                    <a:pt x="21109" y="16497"/>
                  </a:lnTo>
                  <a:lnTo>
                    <a:pt x="21241" y="16222"/>
                  </a:lnTo>
                  <a:lnTo>
                    <a:pt x="21392" y="15946"/>
                  </a:lnTo>
                  <a:lnTo>
                    <a:pt x="21467" y="15648"/>
                  </a:lnTo>
                  <a:lnTo>
                    <a:pt x="21543" y="15351"/>
                  </a:lnTo>
                  <a:lnTo>
                    <a:pt x="21618" y="15042"/>
                  </a:lnTo>
                  <a:lnTo>
                    <a:pt x="21618" y="14745"/>
                  </a:lnTo>
                  <a:lnTo>
                    <a:pt x="21618" y="14447"/>
                  </a:lnTo>
                  <a:lnTo>
                    <a:pt x="21618" y="14150"/>
                  </a:lnTo>
                  <a:lnTo>
                    <a:pt x="21581" y="13852"/>
                  </a:lnTo>
                  <a:lnTo>
                    <a:pt x="21505" y="13577"/>
                  </a:lnTo>
                  <a:lnTo>
                    <a:pt x="21430" y="13301"/>
                  </a:lnTo>
                  <a:lnTo>
                    <a:pt x="21354" y="13048"/>
                  </a:lnTo>
                  <a:lnTo>
                    <a:pt x="21241" y="12816"/>
                  </a:lnTo>
                  <a:lnTo>
                    <a:pt x="21146" y="12607"/>
                  </a:lnTo>
                  <a:lnTo>
                    <a:pt x="21033" y="12431"/>
                  </a:lnTo>
                  <a:lnTo>
                    <a:pt x="20920" y="12265"/>
                  </a:lnTo>
                  <a:lnTo>
                    <a:pt x="20769" y="12144"/>
                  </a:lnTo>
                  <a:lnTo>
                    <a:pt x="20637" y="12034"/>
                  </a:lnTo>
                  <a:lnTo>
                    <a:pt x="20486" y="11946"/>
                  </a:lnTo>
                  <a:lnTo>
                    <a:pt x="20297" y="11891"/>
                  </a:lnTo>
                  <a:lnTo>
                    <a:pt x="20165" y="11846"/>
                  </a:lnTo>
                  <a:lnTo>
                    <a:pt x="19976" y="11824"/>
                  </a:lnTo>
                  <a:lnTo>
                    <a:pt x="19806" y="11802"/>
                  </a:lnTo>
                  <a:lnTo>
                    <a:pt x="19390" y="11824"/>
                  </a:lnTo>
                  <a:lnTo>
                    <a:pt x="18956" y="11891"/>
                  </a:lnTo>
                  <a:lnTo>
                    <a:pt x="18503" y="11968"/>
                  </a:lnTo>
                  <a:lnTo>
                    <a:pt x="17993" y="12078"/>
                  </a:lnTo>
                  <a:lnTo>
                    <a:pt x="17653" y="12144"/>
                  </a:lnTo>
                  <a:lnTo>
                    <a:pt x="17332" y="12199"/>
                  </a:lnTo>
                  <a:lnTo>
                    <a:pt x="17049" y="12221"/>
                  </a:lnTo>
                  <a:lnTo>
                    <a:pt x="16747" y="12243"/>
                  </a:lnTo>
                  <a:lnTo>
                    <a:pt x="16464" y="12243"/>
                  </a:lnTo>
                  <a:lnTo>
                    <a:pt x="16218" y="12243"/>
                  </a:lnTo>
                  <a:lnTo>
                    <a:pt x="15992" y="12221"/>
                  </a:lnTo>
                  <a:lnTo>
                    <a:pt x="15746" y="12199"/>
                  </a:lnTo>
                  <a:lnTo>
                    <a:pt x="15520" y="12155"/>
                  </a:lnTo>
                  <a:lnTo>
                    <a:pt x="15350" y="12122"/>
                  </a:lnTo>
                  <a:lnTo>
                    <a:pt x="15161" y="12056"/>
                  </a:lnTo>
                  <a:lnTo>
                    <a:pt x="14972" y="11990"/>
                  </a:lnTo>
                  <a:lnTo>
                    <a:pt x="14689" y="11846"/>
                  </a:lnTo>
                  <a:lnTo>
                    <a:pt x="14444" y="11670"/>
                  </a:lnTo>
                  <a:lnTo>
                    <a:pt x="14255" y="11483"/>
                  </a:lnTo>
                  <a:lnTo>
                    <a:pt x="14104" y="11295"/>
                  </a:lnTo>
                  <a:lnTo>
                    <a:pt x="14028" y="11086"/>
                  </a:lnTo>
                  <a:lnTo>
                    <a:pt x="13972" y="10888"/>
                  </a:lnTo>
                  <a:lnTo>
                    <a:pt x="13972" y="10700"/>
                  </a:lnTo>
                  <a:lnTo>
                    <a:pt x="14009" y="10513"/>
                  </a:lnTo>
                  <a:lnTo>
                    <a:pt x="14066" y="10359"/>
                  </a:lnTo>
                  <a:lnTo>
                    <a:pt x="14179" y="10215"/>
                  </a:lnTo>
                  <a:lnTo>
                    <a:pt x="14406" y="10006"/>
                  </a:lnTo>
                  <a:lnTo>
                    <a:pt x="14651" y="9830"/>
                  </a:lnTo>
                  <a:lnTo>
                    <a:pt x="14878" y="9686"/>
                  </a:lnTo>
                  <a:lnTo>
                    <a:pt x="15123" y="9554"/>
                  </a:lnTo>
                  <a:lnTo>
                    <a:pt x="15350" y="9477"/>
                  </a:lnTo>
                  <a:lnTo>
                    <a:pt x="15558" y="9411"/>
                  </a:lnTo>
                  <a:lnTo>
                    <a:pt x="15803" y="9345"/>
                  </a:lnTo>
                  <a:lnTo>
                    <a:pt x="16030" y="9323"/>
                  </a:lnTo>
                  <a:lnTo>
                    <a:pt x="16256" y="9301"/>
                  </a:lnTo>
                  <a:lnTo>
                    <a:pt x="16464" y="9323"/>
                  </a:lnTo>
                  <a:lnTo>
                    <a:pt x="16690" y="9345"/>
                  </a:lnTo>
                  <a:lnTo>
                    <a:pt x="16898" y="9367"/>
                  </a:lnTo>
                  <a:lnTo>
                    <a:pt x="17332" y="9477"/>
                  </a:lnTo>
                  <a:lnTo>
                    <a:pt x="17767" y="9598"/>
                  </a:lnTo>
                  <a:lnTo>
                    <a:pt x="18163" y="9731"/>
                  </a:lnTo>
                  <a:lnTo>
                    <a:pt x="18597" y="9874"/>
                  </a:lnTo>
                  <a:lnTo>
                    <a:pt x="18994" y="10006"/>
                  </a:lnTo>
                  <a:lnTo>
                    <a:pt x="19428" y="10083"/>
                  </a:lnTo>
                  <a:lnTo>
                    <a:pt x="19617" y="10127"/>
                  </a:lnTo>
                  <a:lnTo>
                    <a:pt x="19844" y="10149"/>
                  </a:lnTo>
                  <a:lnTo>
                    <a:pt x="20013" y="10149"/>
                  </a:lnTo>
                  <a:lnTo>
                    <a:pt x="20240" y="10127"/>
                  </a:lnTo>
                  <a:lnTo>
                    <a:pt x="20410" y="10105"/>
                  </a:lnTo>
                  <a:lnTo>
                    <a:pt x="20637" y="10061"/>
                  </a:lnTo>
                  <a:lnTo>
                    <a:pt x="20844" y="9984"/>
                  </a:lnTo>
                  <a:lnTo>
                    <a:pt x="21033" y="9896"/>
                  </a:lnTo>
                  <a:lnTo>
                    <a:pt x="21146" y="9830"/>
                  </a:lnTo>
                  <a:lnTo>
                    <a:pt x="21203" y="9753"/>
                  </a:lnTo>
                  <a:lnTo>
                    <a:pt x="21279" y="9642"/>
                  </a:lnTo>
                  <a:lnTo>
                    <a:pt x="21354" y="9521"/>
                  </a:lnTo>
                  <a:lnTo>
                    <a:pt x="21430" y="9246"/>
                  </a:lnTo>
                  <a:lnTo>
                    <a:pt x="21430" y="8904"/>
                  </a:lnTo>
                  <a:lnTo>
                    <a:pt x="21430" y="8540"/>
                  </a:lnTo>
                  <a:lnTo>
                    <a:pt x="21392" y="8144"/>
                  </a:lnTo>
                  <a:lnTo>
                    <a:pt x="21354" y="7714"/>
                  </a:lnTo>
                  <a:lnTo>
                    <a:pt x="21279" y="7295"/>
                  </a:lnTo>
                  <a:lnTo>
                    <a:pt x="21146" y="6446"/>
                  </a:lnTo>
                  <a:lnTo>
                    <a:pt x="20995" y="5686"/>
                  </a:lnTo>
                  <a:lnTo>
                    <a:pt x="20958" y="5366"/>
                  </a:lnTo>
                  <a:lnTo>
                    <a:pt x="20958" y="5091"/>
                  </a:lnTo>
                  <a:lnTo>
                    <a:pt x="20958" y="4860"/>
                  </a:lnTo>
                  <a:lnTo>
                    <a:pt x="21033" y="4716"/>
                  </a:lnTo>
                  <a:lnTo>
                    <a:pt x="20637" y="4860"/>
                  </a:lnTo>
                  <a:lnTo>
                    <a:pt x="20127" y="4992"/>
                  </a:lnTo>
                  <a:lnTo>
                    <a:pt x="19617" y="5069"/>
                  </a:lnTo>
                  <a:lnTo>
                    <a:pt x="19032" y="5157"/>
                  </a:lnTo>
                  <a:lnTo>
                    <a:pt x="18465" y="5201"/>
                  </a:lnTo>
                  <a:lnTo>
                    <a:pt x="17842" y="5245"/>
                  </a:lnTo>
                  <a:lnTo>
                    <a:pt x="17219" y="5267"/>
                  </a:lnTo>
                  <a:lnTo>
                    <a:pt x="16615" y="5267"/>
                  </a:lnTo>
                  <a:lnTo>
                    <a:pt x="15992" y="5245"/>
                  </a:lnTo>
                  <a:lnTo>
                    <a:pt x="15369" y="5201"/>
                  </a:lnTo>
                  <a:lnTo>
                    <a:pt x="14840" y="5157"/>
                  </a:lnTo>
                  <a:lnTo>
                    <a:pt x="14293" y="5091"/>
                  </a:lnTo>
                  <a:lnTo>
                    <a:pt x="13783" y="5014"/>
                  </a:lnTo>
                  <a:lnTo>
                    <a:pt x="13386" y="4926"/>
                  </a:lnTo>
                  <a:lnTo>
                    <a:pt x="13027" y="4815"/>
                  </a:lnTo>
                  <a:lnTo>
                    <a:pt x="12725" y="4716"/>
                  </a:lnTo>
                  <a:lnTo>
                    <a:pt x="12480" y="4606"/>
                  </a:lnTo>
                  <a:lnTo>
                    <a:pt x="12291" y="4496"/>
                  </a:lnTo>
                  <a:lnTo>
                    <a:pt x="12197" y="4397"/>
                  </a:lnTo>
                  <a:lnTo>
                    <a:pt x="12083" y="4286"/>
                  </a:lnTo>
                  <a:lnTo>
                    <a:pt x="12046" y="4187"/>
                  </a:lnTo>
                  <a:lnTo>
                    <a:pt x="12008" y="4077"/>
                  </a:lnTo>
                  <a:lnTo>
                    <a:pt x="12046" y="3967"/>
                  </a:lnTo>
                  <a:lnTo>
                    <a:pt x="12121" y="3868"/>
                  </a:lnTo>
                  <a:lnTo>
                    <a:pt x="12197" y="3735"/>
                  </a:lnTo>
                  <a:lnTo>
                    <a:pt x="12291" y="3614"/>
                  </a:lnTo>
                  <a:lnTo>
                    <a:pt x="12442" y="3482"/>
                  </a:lnTo>
                  <a:lnTo>
                    <a:pt x="12631" y="3361"/>
                  </a:lnTo>
                  <a:lnTo>
                    <a:pt x="13065" y="3085"/>
                  </a:lnTo>
                  <a:lnTo>
                    <a:pt x="13537" y="2766"/>
                  </a:lnTo>
                  <a:lnTo>
                    <a:pt x="13783" y="2578"/>
                  </a:lnTo>
                  <a:lnTo>
                    <a:pt x="13934" y="2380"/>
                  </a:lnTo>
                  <a:lnTo>
                    <a:pt x="14028" y="2171"/>
                  </a:lnTo>
                  <a:lnTo>
                    <a:pt x="14104" y="1961"/>
                  </a:lnTo>
                  <a:lnTo>
                    <a:pt x="14104" y="1730"/>
                  </a:lnTo>
                  <a:lnTo>
                    <a:pt x="14066" y="1498"/>
                  </a:lnTo>
                  <a:lnTo>
                    <a:pt x="13972" y="1267"/>
                  </a:lnTo>
                  <a:lnTo>
                    <a:pt x="13820" y="1057"/>
                  </a:lnTo>
                  <a:lnTo>
                    <a:pt x="13594" y="837"/>
                  </a:lnTo>
                  <a:lnTo>
                    <a:pt x="13386" y="628"/>
                  </a:lnTo>
                  <a:lnTo>
                    <a:pt x="13103" y="462"/>
                  </a:lnTo>
                  <a:lnTo>
                    <a:pt x="12763" y="308"/>
                  </a:lnTo>
                  <a:lnTo>
                    <a:pt x="12404" y="187"/>
                  </a:lnTo>
                  <a:lnTo>
                    <a:pt x="12008" y="77"/>
                  </a:lnTo>
                  <a:lnTo>
                    <a:pt x="11574" y="33"/>
                  </a:lnTo>
                  <a:lnTo>
                    <a:pt x="11102" y="11"/>
                  </a:lnTo>
                  <a:lnTo>
                    <a:pt x="10667" y="11"/>
                  </a:lnTo>
                  <a:lnTo>
                    <a:pt x="10233" y="77"/>
                  </a:lnTo>
                  <a:lnTo>
                    <a:pt x="9837" y="187"/>
                  </a:lnTo>
                  <a:lnTo>
                    <a:pt x="9440" y="286"/>
                  </a:lnTo>
                  <a:lnTo>
                    <a:pt x="9062" y="462"/>
                  </a:lnTo>
                  <a:lnTo>
                    <a:pt x="8741" y="628"/>
                  </a:lnTo>
                  <a:lnTo>
                    <a:pt x="8458" y="815"/>
                  </a:lnTo>
                  <a:lnTo>
                    <a:pt x="8232" y="1035"/>
                  </a:lnTo>
                  <a:lnTo>
                    <a:pt x="8062" y="1245"/>
                  </a:lnTo>
                  <a:lnTo>
                    <a:pt x="7911" y="1476"/>
                  </a:lnTo>
                  <a:lnTo>
                    <a:pt x="7835" y="1708"/>
                  </a:lnTo>
                  <a:lnTo>
                    <a:pt x="7797" y="1961"/>
                  </a:lnTo>
                  <a:lnTo>
                    <a:pt x="7835" y="2193"/>
                  </a:lnTo>
                  <a:lnTo>
                    <a:pt x="7948" y="2402"/>
                  </a:lnTo>
                  <a:lnTo>
                    <a:pt x="8062" y="2534"/>
                  </a:lnTo>
                  <a:lnTo>
                    <a:pt x="8175" y="2644"/>
                  </a:lnTo>
                  <a:lnTo>
                    <a:pt x="8269" y="2744"/>
                  </a:lnTo>
                  <a:lnTo>
                    <a:pt x="8420" y="2832"/>
                  </a:lnTo>
                  <a:lnTo>
                    <a:pt x="8704" y="3019"/>
                  </a:lnTo>
                  <a:lnTo>
                    <a:pt x="8968" y="3206"/>
                  </a:lnTo>
                  <a:lnTo>
                    <a:pt x="9138" y="3405"/>
                  </a:lnTo>
                  <a:lnTo>
                    <a:pt x="9327" y="3570"/>
                  </a:lnTo>
                  <a:lnTo>
                    <a:pt x="9440" y="3735"/>
                  </a:lnTo>
                  <a:lnTo>
                    <a:pt x="9516" y="3890"/>
                  </a:lnTo>
                  <a:lnTo>
                    <a:pt x="9534" y="4033"/>
                  </a:lnTo>
                  <a:lnTo>
                    <a:pt x="9534" y="4165"/>
                  </a:lnTo>
                  <a:lnTo>
                    <a:pt x="9516" y="4286"/>
                  </a:lnTo>
                  <a:lnTo>
                    <a:pt x="9440" y="4397"/>
                  </a:lnTo>
                  <a:lnTo>
                    <a:pt x="9327" y="4496"/>
                  </a:lnTo>
                  <a:lnTo>
                    <a:pt x="9176" y="4562"/>
                  </a:lnTo>
                  <a:lnTo>
                    <a:pt x="9006" y="4628"/>
                  </a:lnTo>
                  <a:lnTo>
                    <a:pt x="8779" y="4694"/>
                  </a:lnTo>
                  <a:lnTo>
                    <a:pt x="8534" y="4716"/>
                  </a:lnTo>
                  <a:lnTo>
                    <a:pt x="8232" y="4716"/>
                  </a:lnTo>
                  <a:lnTo>
                    <a:pt x="7118" y="4738"/>
                  </a:lnTo>
                  <a:lnTo>
                    <a:pt x="5947" y="4771"/>
                  </a:lnTo>
                  <a:lnTo>
                    <a:pt x="4795" y="4815"/>
                  </a:lnTo>
                  <a:lnTo>
                    <a:pt x="3681" y="4860"/>
                  </a:lnTo>
                  <a:lnTo>
                    <a:pt x="2662" y="4882"/>
                  </a:lnTo>
                  <a:lnTo>
                    <a:pt x="1755" y="4882"/>
                  </a:lnTo>
                  <a:lnTo>
                    <a:pt x="1359" y="4860"/>
                  </a:lnTo>
                  <a:lnTo>
                    <a:pt x="981" y="4837"/>
                  </a:lnTo>
                  <a:lnTo>
                    <a:pt x="698" y="4771"/>
                  </a:lnTo>
                  <a:lnTo>
                    <a:pt x="453" y="4716"/>
                  </a:lnTo>
                  <a:lnTo>
                    <a:pt x="453" y="5322"/>
                  </a:lnTo>
                  <a:lnTo>
                    <a:pt x="453" y="6083"/>
                  </a:lnTo>
                  <a:lnTo>
                    <a:pt x="453" y="6909"/>
                  </a:lnTo>
                  <a:lnTo>
                    <a:pt x="453" y="7780"/>
                  </a:lnTo>
                  <a:lnTo>
                    <a:pt x="453" y="8606"/>
                  </a:lnTo>
                  <a:lnTo>
                    <a:pt x="453" y="9345"/>
                  </a:lnTo>
                  <a:lnTo>
                    <a:pt x="453" y="9918"/>
                  </a:lnTo>
                  <a:lnTo>
                    <a:pt x="453" y="10282"/>
                  </a:lnTo>
                  <a:lnTo>
                    <a:pt x="490" y="10381"/>
                  </a:lnTo>
                  <a:lnTo>
                    <a:pt x="547" y="10491"/>
                  </a:lnTo>
                  <a:lnTo>
                    <a:pt x="660" y="10590"/>
                  </a:lnTo>
                  <a:lnTo>
                    <a:pt x="811" y="10700"/>
                  </a:lnTo>
                  <a:lnTo>
                    <a:pt x="981" y="10811"/>
                  </a:lnTo>
                  <a:lnTo>
                    <a:pt x="1208" y="10888"/>
                  </a:lnTo>
                  <a:lnTo>
                    <a:pt x="1453" y="10954"/>
                  </a:lnTo>
                  <a:lnTo>
                    <a:pt x="1718" y="11020"/>
                  </a:lnTo>
                  <a:lnTo>
                    <a:pt x="1963" y="11064"/>
                  </a:lnTo>
                  <a:lnTo>
                    <a:pt x="2265" y="11086"/>
                  </a:lnTo>
                  <a:lnTo>
                    <a:pt x="2548" y="11064"/>
                  </a:lnTo>
                  <a:lnTo>
                    <a:pt x="2794" y="11042"/>
                  </a:lnTo>
                  <a:lnTo>
                    <a:pt x="3096" y="10976"/>
                  </a:lnTo>
                  <a:lnTo>
                    <a:pt x="3341" y="10888"/>
                  </a:lnTo>
                  <a:lnTo>
                    <a:pt x="3606" y="10766"/>
                  </a:lnTo>
                  <a:lnTo>
                    <a:pt x="3813" y="10590"/>
                  </a:lnTo>
                  <a:close/>
                </a:path>
              </a:pathLst>
            </a:custGeom>
            <a:solidFill>
              <a:srgbClr val="DDE2B7"/>
            </a:solidFill>
            <a:ln w="28575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121908" tIns="60953" rIns="121908" bIns="60953"/>
            <a:lstStyle/>
            <a:p>
              <a:pPr>
                <a:defRPr/>
              </a:pPr>
              <a:endParaRPr lang="zh-CN" altLang="en-US" sz="1467" ker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955443" y="4396527"/>
              <a:ext cx="4635249" cy="1258467"/>
              <a:chOff x="269078" y="3436518"/>
              <a:chExt cx="3476436" cy="943851"/>
            </a:xfrm>
          </p:grpSpPr>
          <p:cxnSp>
            <p:nvCxnSpPr>
              <p:cNvPr id="11" name="肘形连接符 21"/>
              <p:cNvCxnSpPr>
                <a:cxnSpLocks noChangeShapeType="1"/>
              </p:cNvCxnSpPr>
              <p:nvPr/>
            </p:nvCxnSpPr>
            <p:spPr bwMode="auto">
              <a:xfrm rot="10800000">
                <a:off x="1121550" y="4061966"/>
                <a:ext cx="2623964" cy="318403"/>
              </a:xfrm>
              <a:prstGeom prst="bentConnector3">
                <a:avLst>
                  <a:gd name="adj1" fmla="val 38755"/>
                </a:avLst>
              </a:prstGeom>
              <a:noFill/>
              <a:ln w="57150" algn="ctr">
                <a:solidFill>
                  <a:srgbClr val="DDE2B7"/>
                </a:solidFill>
                <a:prstDash val="sys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2" name="TextBox 31"/>
              <p:cNvSpPr txBox="1"/>
              <p:nvPr/>
            </p:nvSpPr>
            <p:spPr>
              <a:xfrm>
                <a:off x="269078" y="3436518"/>
                <a:ext cx="2052638" cy="288925"/>
              </a:xfrm>
              <a:prstGeom prst="rect">
                <a:avLst/>
              </a:prstGeom>
              <a:noFill/>
            </p:spPr>
            <p:txBody>
              <a:bodyPr wrap="none" anchor="ctr"/>
              <a:lstStyle>
                <a:defPPr>
                  <a:defRPr lang="zh-CN"/>
                </a:defPPr>
                <a:lvl1pPr>
                  <a:defRPr sz="20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华文行楷" pitchFamily="2" charset="-122"/>
                    <a:ea typeface="华文行楷" pitchFamily="2" charset="-122"/>
                  </a:defRPr>
                </a:lvl1pPr>
              </a:lstStyle>
              <a:p>
                <a:pPr>
                  <a:lnSpc>
                    <a:spcPct val="130000"/>
                  </a:lnSpc>
                  <a:defRPr/>
                </a:pPr>
                <a:r>
                  <a:rPr lang="en-US" altLang="zh-CN" sz="2800" b="1" kern="0" dirty="0" err="1">
                    <a:solidFill>
                      <a:srgbClr val="FF0066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Truyện</a:t>
                </a:r>
                <a:r>
                  <a:rPr lang="en-US" altLang="zh-CN" sz="2800" b="1" kern="0" dirty="0">
                    <a:solidFill>
                      <a:srgbClr val="FF0066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 </a:t>
                </a:r>
                <a:r>
                  <a:rPr lang="en-US" altLang="zh-CN" sz="2800" b="1" kern="0" dirty="0" err="1">
                    <a:solidFill>
                      <a:srgbClr val="FF0066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đáng</a:t>
                </a:r>
                <a:r>
                  <a:rPr lang="en-US" altLang="zh-CN" sz="2800" b="1" kern="0" dirty="0">
                    <a:solidFill>
                      <a:srgbClr val="FF0066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 </a:t>
                </a:r>
                <a:r>
                  <a:rPr lang="en-US" altLang="zh-CN" sz="2800" b="1" kern="0" dirty="0" err="1">
                    <a:solidFill>
                      <a:srgbClr val="FF0066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cười</a:t>
                </a:r>
                <a:r>
                  <a:rPr lang="en-US" altLang="zh-CN" sz="2800" b="1" kern="0" dirty="0">
                    <a:solidFill>
                      <a:srgbClr val="FF0066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 ở </a:t>
                </a:r>
                <a:r>
                  <a:rPr lang="en-US" altLang="zh-CN" sz="2800" b="1" kern="0" dirty="0" err="1">
                    <a:solidFill>
                      <a:srgbClr val="FF0066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chỗ</a:t>
                </a:r>
                <a:r>
                  <a:rPr lang="en-US" altLang="zh-CN" sz="2800" b="1" kern="0" dirty="0">
                    <a:solidFill>
                      <a:srgbClr val="FF0066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 </a:t>
                </a:r>
              </a:p>
              <a:p>
                <a:pPr>
                  <a:lnSpc>
                    <a:spcPct val="130000"/>
                  </a:lnSpc>
                  <a:defRPr/>
                </a:pPr>
                <a:r>
                  <a:rPr lang="en-US" altLang="zh-CN" sz="2800" b="1" kern="0" dirty="0" err="1">
                    <a:solidFill>
                      <a:srgbClr val="FF0066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vị</a:t>
                </a:r>
                <a:r>
                  <a:rPr lang="en-US" altLang="zh-CN" sz="2800" b="1" kern="0" dirty="0">
                    <a:solidFill>
                      <a:srgbClr val="FF0066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 </a:t>
                </a:r>
                <a:r>
                  <a:rPr lang="en-US" altLang="zh-CN" sz="2800" b="1" kern="0" dirty="0" err="1">
                    <a:solidFill>
                      <a:srgbClr val="FF0066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giáo</a:t>
                </a:r>
                <a:r>
                  <a:rPr lang="en-US" altLang="zh-CN" sz="2800" b="1" kern="0" dirty="0">
                    <a:solidFill>
                      <a:srgbClr val="FF0066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 </a:t>
                </a:r>
                <a:r>
                  <a:rPr lang="en-US" altLang="zh-CN" sz="2800" b="1" kern="0" dirty="0" err="1">
                    <a:solidFill>
                      <a:srgbClr val="FF0066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sư</a:t>
                </a:r>
                <a:r>
                  <a:rPr lang="en-US" altLang="zh-CN" sz="2800" b="1" kern="0" dirty="0">
                    <a:solidFill>
                      <a:srgbClr val="FF0066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 </a:t>
                </a:r>
                <a:r>
                  <a:rPr lang="en-US" altLang="zh-CN" sz="2800" b="1" kern="0" dirty="0" err="1">
                    <a:solidFill>
                      <a:srgbClr val="FF0066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rất</a:t>
                </a:r>
                <a:r>
                  <a:rPr lang="en-US" altLang="zh-CN" sz="2800" b="1" kern="0" dirty="0">
                    <a:solidFill>
                      <a:srgbClr val="FF0066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 </a:t>
                </a:r>
                <a:r>
                  <a:rPr lang="en-US" altLang="zh-CN" sz="2800" b="1" kern="0" dirty="0" err="1">
                    <a:solidFill>
                      <a:srgbClr val="FF0066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đãng</a:t>
                </a:r>
                <a:r>
                  <a:rPr lang="en-US" altLang="zh-CN" sz="2800" b="1" kern="0" dirty="0">
                    <a:solidFill>
                      <a:srgbClr val="FF0066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 </a:t>
                </a:r>
                <a:r>
                  <a:rPr lang="en-US" altLang="zh-CN" sz="2800" b="1" kern="0" dirty="0" err="1">
                    <a:solidFill>
                      <a:srgbClr val="FF0066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trí</a:t>
                </a:r>
                <a:endParaRPr lang="zh-CN" altLang="en-US" sz="2800" b="1" kern="0" dirty="0">
                  <a:solidFill>
                    <a:srgbClr val="FF0066"/>
                  </a:solidFill>
                  <a:latin typeface="Open Sans" panose="020B0606030504020204" pitchFamily="34" charset="0"/>
                  <a:ea typeface="+mn-ea"/>
                  <a:cs typeface="Open Sans" panose="020B0606030504020204" pitchFamily="34" charset="0"/>
                  <a:sym typeface="+mn-lt"/>
                </a:endParaRPr>
              </a:p>
            </p:txBody>
          </p:sp>
        </p:grp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E7511BBA-D0C6-4B4F-8A36-5CE7241120F9}"/>
              </a:ext>
            </a:extLst>
          </p:cNvPr>
          <p:cNvGrpSpPr/>
          <p:nvPr/>
        </p:nvGrpSpPr>
        <p:grpSpPr>
          <a:xfrm>
            <a:off x="5740640" y="2501457"/>
            <a:ext cx="5716030" cy="2267873"/>
            <a:chOff x="5868231" y="2862964"/>
            <a:chExt cx="5716030" cy="2267873"/>
          </a:xfrm>
        </p:grpSpPr>
        <p:sp>
          <p:nvSpPr>
            <p:cNvPr id="3" name="Puzzle2"/>
            <p:cNvSpPr>
              <a:spLocks noEditPoints="1" noChangeArrowheads="1"/>
            </p:cNvSpPr>
            <p:nvPr/>
          </p:nvSpPr>
          <p:spPr bwMode="auto">
            <a:xfrm>
              <a:off x="5868231" y="2862964"/>
              <a:ext cx="2846916" cy="2176870"/>
            </a:xfrm>
            <a:custGeom>
              <a:avLst/>
              <a:gdLst>
                <a:gd name="T0" fmla="*/ 11 w 21600"/>
                <a:gd name="T1" fmla="*/ 13386 h 21600"/>
                <a:gd name="T2" fmla="*/ 4202 w 21600"/>
                <a:gd name="T3" fmla="*/ 21161 h 21600"/>
                <a:gd name="T4" fmla="*/ 10400 w 21600"/>
                <a:gd name="T5" fmla="*/ 13909 h 21600"/>
                <a:gd name="T6" fmla="*/ 16821 w 21600"/>
                <a:gd name="T7" fmla="*/ 21190 h 21600"/>
                <a:gd name="T8" fmla="*/ 21600 w 21600"/>
                <a:gd name="T9" fmla="*/ 15083 h 21600"/>
                <a:gd name="T10" fmla="*/ 16889 w 21600"/>
                <a:gd name="T11" fmla="*/ 5739 h 21600"/>
                <a:gd name="T12" fmla="*/ 10800 w 21600"/>
                <a:gd name="T13" fmla="*/ 28 h 21600"/>
                <a:gd name="T14" fmla="*/ 4202 w 21600"/>
                <a:gd name="T15" fmla="*/ 5894 h 21600"/>
                <a:gd name="T16" fmla="*/ 5388 w 21600"/>
                <a:gd name="T17" fmla="*/ 6742 h 21600"/>
                <a:gd name="T18" fmla="*/ 16177 w 21600"/>
                <a:gd name="T19" fmla="*/ 2044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4247" y="12354"/>
                  </a:moveTo>
                  <a:lnTo>
                    <a:pt x="4134" y="12468"/>
                  </a:lnTo>
                  <a:lnTo>
                    <a:pt x="4010" y="12581"/>
                  </a:lnTo>
                  <a:lnTo>
                    <a:pt x="3897" y="12637"/>
                  </a:lnTo>
                  <a:lnTo>
                    <a:pt x="3773" y="12694"/>
                  </a:lnTo>
                  <a:lnTo>
                    <a:pt x="3637" y="12694"/>
                  </a:lnTo>
                  <a:lnTo>
                    <a:pt x="3524" y="12694"/>
                  </a:lnTo>
                  <a:lnTo>
                    <a:pt x="3400" y="12665"/>
                  </a:lnTo>
                  <a:lnTo>
                    <a:pt x="3287" y="12609"/>
                  </a:lnTo>
                  <a:lnTo>
                    <a:pt x="3027" y="12496"/>
                  </a:lnTo>
                  <a:lnTo>
                    <a:pt x="2790" y="12340"/>
                  </a:lnTo>
                  <a:lnTo>
                    <a:pt x="2530" y="12142"/>
                  </a:lnTo>
                  <a:lnTo>
                    <a:pt x="2293" y="11987"/>
                  </a:lnTo>
                  <a:lnTo>
                    <a:pt x="2033" y="11817"/>
                  </a:lnTo>
                  <a:lnTo>
                    <a:pt x="1773" y="11676"/>
                  </a:lnTo>
                  <a:lnTo>
                    <a:pt x="1638" y="11662"/>
                  </a:lnTo>
                  <a:lnTo>
                    <a:pt x="1513" y="11634"/>
                  </a:lnTo>
                  <a:lnTo>
                    <a:pt x="1378" y="11634"/>
                  </a:lnTo>
                  <a:lnTo>
                    <a:pt x="1253" y="11634"/>
                  </a:lnTo>
                  <a:lnTo>
                    <a:pt x="1118" y="11662"/>
                  </a:lnTo>
                  <a:lnTo>
                    <a:pt x="971" y="11732"/>
                  </a:lnTo>
                  <a:lnTo>
                    <a:pt x="835" y="11817"/>
                  </a:lnTo>
                  <a:lnTo>
                    <a:pt x="711" y="11959"/>
                  </a:lnTo>
                  <a:lnTo>
                    <a:pt x="553" y="12086"/>
                  </a:lnTo>
                  <a:lnTo>
                    <a:pt x="429" y="12284"/>
                  </a:lnTo>
                  <a:lnTo>
                    <a:pt x="271" y="12524"/>
                  </a:lnTo>
                  <a:lnTo>
                    <a:pt x="146" y="12793"/>
                  </a:lnTo>
                  <a:lnTo>
                    <a:pt x="79" y="12962"/>
                  </a:lnTo>
                  <a:lnTo>
                    <a:pt x="33" y="13146"/>
                  </a:lnTo>
                  <a:lnTo>
                    <a:pt x="11" y="13386"/>
                  </a:lnTo>
                  <a:lnTo>
                    <a:pt x="11" y="13641"/>
                  </a:lnTo>
                  <a:lnTo>
                    <a:pt x="33" y="13881"/>
                  </a:lnTo>
                  <a:lnTo>
                    <a:pt x="101" y="14150"/>
                  </a:lnTo>
                  <a:lnTo>
                    <a:pt x="192" y="14404"/>
                  </a:lnTo>
                  <a:lnTo>
                    <a:pt x="293" y="14645"/>
                  </a:lnTo>
                  <a:lnTo>
                    <a:pt x="451" y="14857"/>
                  </a:lnTo>
                  <a:lnTo>
                    <a:pt x="621" y="15054"/>
                  </a:lnTo>
                  <a:lnTo>
                    <a:pt x="734" y="15125"/>
                  </a:lnTo>
                  <a:lnTo>
                    <a:pt x="835" y="15210"/>
                  </a:lnTo>
                  <a:lnTo>
                    <a:pt x="948" y="15267"/>
                  </a:lnTo>
                  <a:lnTo>
                    <a:pt x="1084" y="15323"/>
                  </a:lnTo>
                  <a:lnTo>
                    <a:pt x="1208" y="15351"/>
                  </a:lnTo>
                  <a:lnTo>
                    <a:pt x="1355" y="15380"/>
                  </a:lnTo>
                  <a:lnTo>
                    <a:pt x="1513" y="15380"/>
                  </a:lnTo>
                  <a:lnTo>
                    <a:pt x="1683" y="15380"/>
                  </a:lnTo>
                  <a:lnTo>
                    <a:pt x="1864" y="15351"/>
                  </a:lnTo>
                  <a:lnTo>
                    <a:pt x="2033" y="15323"/>
                  </a:lnTo>
                  <a:lnTo>
                    <a:pt x="2225" y="15238"/>
                  </a:lnTo>
                  <a:lnTo>
                    <a:pt x="2428" y="15153"/>
                  </a:lnTo>
                  <a:lnTo>
                    <a:pt x="2745" y="15026"/>
                  </a:lnTo>
                  <a:lnTo>
                    <a:pt x="3005" y="14913"/>
                  </a:lnTo>
                  <a:lnTo>
                    <a:pt x="3264" y="14828"/>
                  </a:lnTo>
                  <a:lnTo>
                    <a:pt x="3513" y="14800"/>
                  </a:lnTo>
                  <a:lnTo>
                    <a:pt x="3615" y="14828"/>
                  </a:lnTo>
                  <a:lnTo>
                    <a:pt x="3728" y="14857"/>
                  </a:lnTo>
                  <a:lnTo>
                    <a:pt x="3807" y="14913"/>
                  </a:lnTo>
                  <a:lnTo>
                    <a:pt x="3920" y="14998"/>
                  </a:lnTo>
                  <a:lnTo>
                    <a:pt x="4010" y="15097"/>
                  </a:lnTo>
                  <a:lnTo>
                    <a:pt x="4089" y="15238"/>
                  </a:lnTo>
                  <a:lnTo>
                    <a:pt x="4179" y="15408"/>
                  </a:lnTo>
                  <a:lnTo>
                    <a:pt x="4247" y="15620"/>
                  </a:lnTo>
                  <a:lnTo>
                    <a:pt x="4326" y="15860"/>
                  </a:lnTo>
                  <a:lnTo>
                    <a:pt x="4394" y="16129"/>
                  </a:lnTo>
                  <a:lnTo>
                    <a:pt x="4439" y="16440"/>
                  </a:lnTo>
                  <a:lnTo>
                    <a:pt x="4507" y="16737"/>
                  </a:lnTo>
                  <a:lnTo>
                    <a:pt x="4552" y="17090"/>
                  </a:lnTo>
                  <a:lnTo>
                    <a:pt x="4575" y="17443"/>
                  </a:lnTo>
                  <a:lnTo>
                    <a:pt x="4586" y="17825"/>
                  </a:lnTo>
                  <a:lnTo>
                    <a:pt x="4586" y="18193"/>
                  </a:lnTo>
                  <a:lnTo>
                    <a:pt x="4586" y="18574"/>
                  </a:lnTo>
                  <a:lnTo>
                    <a:pt x="4586" y="18984"/>
                  </a:lnTo>
                  <a:lnTo>
                    <a:pt x="4552" y="19366"/>
                  </a:lnTo>
                  <a:lnTo>
                    <a:pt x="4507" y="19748"/>
                  </a:lnTo>
                  <a:lnTo>
                    <a:pt x="4462" y="20129"/>
                  </a:lnTo>
                  <a:lnTo>
                    <a:pt x="4371" y="20483"/>
                  </a:lnTo>
                  <a:lnTo>
                    <a:pt x="4292" y="20836"/>
                  </a:lnTo>
                  <a:lnTo>
                    <a:pt x="4202" y="21161"/>
                  </a:lnTo>
                  <a:lnTo>
                    <a:pt x="4744" y="21161"/>
                  </a:lnTo>
                  <a:lnTo>
                    <a:pt x="5264" y="21161"/>
                  </a:lnTo>
                  <a:lnTo>
                    <a:pt x="5784" y="21161"/>
                  </a:lnTo>
                  <a:lnTo>
                    <a:pt x="6235" y="21161"/>
                  </a:lnTo>
                  <a:lnTo>
                    <a:pt x="6676" y="21161"/>
                  </a:lnTo>
                  <a:lnTo>
                    <a:pt x="7060" y="21161"/>
                  </a:lnTo>
                  <a:lnTo>
                    <a:pt x="7410" y="21161"/>
                  </a:lnTo>
                  <a:lnTo>
                    <a:pt x="7670" y="21161"/>
                  </a:lnTo>
                  <a:lnTo>
                    <a:pt x="8020" y="21020"/>
                  </a:lnTo>
                  <a:lnTo>
                    <a:pt x="8303" y="20893"/>
                  </a:lnTo>
                  <a:lnTo>
                    <a:pt x="8563" y="20695"/>
                  </a:lnTo>
                  <a:lnTo>
                    <a:pt x="8800" y="20511"/>
                  </a:lnTo>
                  <a:lnTo>
                    <a:pt x="8969" y="20285"/>
                  </a:lnTo>
                  <a:lnTo>
                    <a:pt x="9150" y="20045"/>
                  </a:lnTo>
                  <a:lnTo>
                    <a:pt x="9252" y="19804"/>
                  </a:lnTo>
                  <a:lnTo>
                    <a:pt x="9342" y="19550"/>
                  </a:lnTo>
                  <a:lnTo>
                    <a:pt x="9410" y="19281"/>
                  </a:lnTo>
                  <a:lnTo>
                    <a:pt x="9433" y="19013"/>
                  </a:lnTo>
                  <a:lnTo>
                    <a:pt x="9433" y="18744"/>
                  </a:lnTo>
                  <a:lnTo>
                    <a:pt x="9387" y="18504"/>
                  </a:lnTo>
                  <a:lnTo>
                    <a:pt x="9320" y="18221"/>
                  </a:lnTo>
                  <a:lnTo>
                    <a:pt x="9207" y="17981"/>
                  </a:lnTo>
                  <a:lnTo>
                    <a:pt x="9105" y="17740"/>
                  </a:lnTo>
                  <a:lnTo>
                    <a:pt x="8924" y="17514"/>
                  </a:lnTo>
                  <a:lnTo>
                    <a:pt x="8777" y="17274"/>
                  </a:lnTo>
                  <a:lnTo>
                    <a:pt x="8642" y="17034"/>
                  </a:lnTo>
                  <a:lnTo>
                    <a:pt x="8563" y="16765"/>
                  </a:lnTo>
                  <a:lnTo>
                    <a:pt x="8472" y="16468"/>
                  </a:lnTo>
                  <a:lnTo>
                    <a:pt x="8450" y="16157"/>
                  </a:lnTo>
                  <a:lnTo>
                    <a:pt x="8450" y="15860"/>
                  </a:lnTo>
                  <a:lnTo>
                    <a:pt x="8472" y="15563"/>
                  </a:lnTo>
                  <a:lnTo>
                    <a:pt x="8540" y="15267"/>
                  </a:lnTo>
                  <a:lnTo>
                    <a:pt x="8642" y="14998"/>
                  </a:lnTo>
                  <a:lnTo>
                    <a:pt x="8777" y="14729"/>
                  </a:lnTo>
                  <a:lnTo>
                    <a:pt x="8868" y="14616"/>
                  </a:lnTo>
                  <a:lnTo>
                    <a:pt x="8969" y="14475"/>
                  </a:lnTo>
                  <a:lnTo>
                    <a:pt x="9060" y="14376"/>
                  </a:lnTo>
                  <a:lnTo>
                    <a:pt x="9184" y="14291"/>
                  </a:lnTo>
                  <a:lnTo>
                    <a:pt x="9297" y="14206"/>
                  </a:lnTo>
                  <a:lnTo>
                    <a:pt x="9433" y="14121"/>
                  </a:lnTo>
                  <a:lnTo>
                    <a:pt x="9579" y="14051"/>
                  </a:lnTo>
                  <a:lnTo>
                    <a:pt x="9726" y="13994"/>
                  </a:lnTo>
                  <a:lnTo>
                    <a:pt x="9884" y="13938"/>
                  </a:lnTo>
                  <a:lnTo>
                    <a:pt x="10054" y="13909"/>
                  </a:lnTo>
                  <a:lnTo>
                    <a:pt x="10257" y="13881"/>
                  </a:lnTo>
                  <a:lnTo>
                    <a:pt x="10449" y="13881"/>
                  </a:lnTo>
                  <a:lnTo>
                    <a:pt x="10664" y="13881"/>
                  </a:lnTo>
                  <a:lnTo>
                    <a:pt x="10856" y="13909"/>
                  </a:lnTo>
                  <a:lnTo>
                    <a:pt x="11037" y="13966"/>
                  </a:lnTo>
                  <a:lnTo>
                    <a:pt x="11206" y="14023"/>
                  </a:lnTo>
                  <a:lnTo>
                    <a:pt x="11353" y="14093"/>
                  </a:lnTo>
                  <a:lnTo>
                    <a:pt x="11511" y="14178"/>
                  </a:lnTo>
                  <a:lnTo>
                    <a:pt x="11635" y="14263"/>
                  </a:lnTo>
                  <a:lnTo>
                    <a:pt x="11748" y="14376"/>
                  </a:lnTo>
                  <a:lnTo>
                    <a:pt x="11861" y="14475"/>
                  </a:lnTo>
                  <a:lnTo>
                    <a:pt x="11941" y="14616"/>
                  </a:lnTo>
                  <a:lnTo>
                    <a:pt x="12031" y="14758"/>
                  </a:lnTo>
                  <a:lnTo>
                    <a:pt x="12099" y="14885"/>
                  </a:lnTo>
                  <a:lnTo>
                    <a:pt x="12200" y="15210"/>
                  </a:lnTo>
                  <a:lnTo>
                    <a:pt x="12268" y="15507"/>
                  </a:lnTo>
                  <a:lnTo>
                    <a:pt x="12291" y="15832"/>
                  </a:lnTo>
                  <a:lnTo>
                    <a:pt x="12291" y="16157"/>
                  </a:lnTo>
                  <a:lnTo>
                    <a:pt x="12246" y="16482"/>
                  </a:lnTo>
                  <a:lnTo>
                    <a:pt x="12178" y="16807"/>
                  </a:lnTo>
                  <a:lnTo>
                    <a:pt x="12099" y="17090"/>
                  </a:lnTo>
                  <a:lnTo>
                    <a:pt x="12008" y="17330"/>
                  </a:lnTo>
                  <a:lnTo>
                    <a:pt x="11884" y="17542"/>
                  </a:lnTo>
                  <a:lnTo>
                    <a:pt x="11748" y="17712"/>
                  </a:lnTo>
                  <a:lnTo>
                    <a:pt x="11613" y="17839"/>
                  </a:lnTo>
                  <a:lnTo>
                    <a:pt x="11489" y="18037"/>
                  </a:lnTo>
                  <a:lnTo>
                    <a:pt x="11398" y="18221"/>
                  </a:lnTo>
                  <a:lnTo>
                    <a:pt x="11319" y="18447"/>
                  </a:lnTo>
                  <a:lnTo>
                    <a:pt x="11251" y="18659"/>
                  </a:lnTo>
                  <a:lnTo>
                    <a:pt x="11206" y="18900"/>
                  </a:lnTo>
                  <a:lnTo>
                    <a:pt x="11184" y="19154"/>
                  </a:lnTo>
                  <a:lnTo>
                    <a:pt x="11184" y="19423"/>
                  </a:lnTo>
                  <a:lnTo>
                    <a:pt x="11229" y="19663"/>
                  </a:lnTo>
                  <a:lnTo>
                    <a:pt x="11297" y="19903"/>
                  </a:lnTo>
                  <a:lnTo>
                    <a:pt x="11376" y="20158"/>
                  </a:lnTo>
                  <a:lnTo>
                    <a:pt x="11511" y="20398"/>
                  </a:lnTo>
                  <a:lnTo>
                    <a:pt x="11681" y="20610"/>
                  </a:lnTo>
                  <a:lnTo>
                    <a:pt x="11884" y="20808"/>
                  </a:lnTo>
                  <a:lnTo>
                    <a:pt x="12121" y="20992"/>
                  </a:lnTo>
                  <a:lnTo>
                    <a:pt x="12404" y="21161"/>
                  </a:lnTo>
                  <a:lnTo>
                    <a:pt x="12528" y="21190"/>
                  </a:lnTo>
                  <a:lnTo>
                    <a:pt x="12856" y="21274"/>
                  </a:lnTo>
                  <a:lnTo>
                    <a:pt x="13330" y="21373"/>
                  </a:lnTo>
                  <a:lnTo>
                    <a:pt x="13963" y="21486"/>
                  </a:lnTo>
                  <a:lnTo>
                    <a:pt x="14313" y="21543"/>
                  </a:lnTo>
                  <a:lnTo>
                    <a:pt x="14652" y="21571"/>
                  </a:lnTo>
                  <a:lnTo>
                    <a:pt x="15025" y="21600"/>
                  </a:lnTo>
                  <a:lnTo>
                    <a:pt x="15409" y="21600"/>
                  </a:lnTo>
                  <a:lnTo>
                    <a:pt x="15782" y="21600"/>
                  </a:lnTo>
                  <a:lnTo>
                    <a:pt x="16177" y="21571"/>
                  </a:lnTo>
                  <a:lnTo>
                    <a:pt x="16516" y="21486"/>
                  </a:lnTo>
                  <a:lnTo>
                    <a:pt x="16889" y="21402"/>
                  </a:lnTo>
                  <a:lnTo>
                    <a:pt x="16821" y="21190"/>
                  </a:lnTo>
                  <a:lnTo>
                    <a:pt x="16776" y="20935"/>
                  </a:lnTo>
                  <a:lnTo>
                    <a:pt x="16742" y="20667"/>
                  </a:lnTo>
                  <a:lnTo>
                    <a:pt x="16719" y="20370"/>
                  </a:lnTo>
                  <a:lnTo>
                    <a:pt x="16697" y="19719"/>
                  </a:lnTo>
                  <a:lnTo>
                    <a:pt x="16697" y="19013"/>
                  </a:lnTo>
                  <a:lnTo>
                    <a:pt x="16719" y="18306"/>
                  </a:lnTo>
                  <a:lnTo>
                    <a:pt x="16753" y="17599"/>
                  </a:lnTo>
                  <a:lnTo>
                    <a:pt x="16821" y="16949"/>
                  </a:lnTo>
                  <a:lnTo>
                    <a:pt x="16889" y="16383"/>
                  </a:lnTo>
                  <a:lnTo>
                    <a:pt x="16934" y="16129"/>
                  </a:lnTo>
                  <a:lnTo>
                    <a:pt x="17002" y="15945"/>
                  </a:lnTo>
                  <a:lnTo>
                    <a:pt x="17081" y="15790"/>
                  </a:lnTo>
                  <a:lnTo>
                    <a:pt x="17194" y="15648"/>
                  </a:lnTo>
                  <a:lnTo>
                    <a:pt x="17318" y="15563"/>
                  </a:lnTo>
                  <a:lnTo>
                    <a:pt x="17453" y="15507"/>
                  </a:lnTo>
                  <a:lnTo>
                    <a:pt x="17600" y="15450"/>
                  </a:lnTo>
                  <a:lnTo>
                    <a:pt x="17758" y="15450"/>
                  </a:lnTo>
                  <a:lnTo>
                    <a:pt x="17905" y="15479"/>
                  </a:lnTo>
                  <a:lnTo>
                    <a:pt x="18064" y="15535"/>
                  </a:lnTo>
                  <a:lnTo>
                    <a:pt x="18233" y="15620"/>
                  </a:lnTo>
                  <a:lnTo>
                    <a:pt x="18380" y="15733"/>
                  </a:lnTo>
                  <a:lnTo>
                    <a:pt x="18561" y="15832"/>
                  </a:lnTo>
                  <a:lnTo>
                    <a:pt x="18707" y="15973"/>
                  </a:lnTo>
                  <a:lnTo>
                    <a:pt x="18866" y="16129"/>
                  </a:lnTo>
                  <a:lnTo>
                    <a:pt x="18990" y="16327"/>
                  </a:lnTo>
                  <a:lnTo>
                    <a:pt x="19125" y="16482"/>
                  </a:lnTo>
                  <a:lnTo>
                    <a:pt x="19295" y="16624"/>
                  </a:lnTo>
                  <a:lnTo>
                    <a:pt x="19464" y="16737"/>
                  </a:lnTo>
                  <a:lnTo>
                    <a:pt x="19668" y="16807"/>
                  </a:lnTo>
                  <a:lnTo>
                    <a:pt x="19860" y="16836"/>
                  </a:lnTo>
                  <a:lnTo>
                    <a:pt x="20052" y="16864"/>
                  </a:lnTo>
                  <a:lnTo>
                    <a:pt x="20266" y="16836"/>
                  </a:lnTo>
                  <a:lnTo>
                    <a:pt x="20470" y="16793"/>
                  </a:lnTo>
                  <a:lnTo>
                    <a:pt x="20662" y="16708"/>
                  </a:lnTo>
                  <a:lnTo>
                    <a:pt x="20854" y="16567"/>
                  </a:lnTo>
                  <a:lnTo>
                    <a:pt x="21035" y="16412"/>
                  </a:lnTo>
                  <a:lnTo>
                    <a:pt x="21182" y="16214"/>
                  </a:lnTo>
                  <a:lnTo>
                    <a:pt x="21340" y="16002"/>
                  </a:lnTo>
                  <a:lnTo>
                    <a:pt x="21441" y="15733"/>
                  </a:lnTo>
                  <a:lnTo>
                    <a:pt x="21532" y="15436"/>
                  </a:lnTo>
                  <a:lnTo>
                    <a:pt x="21600" y="15083"/>
                  </a:lnTo>
                  <a:lnTo>
                    <a:pt x="21600" y="14885"/>
                  </a:lnTo>
                  <a:lnTo>
                    <a:pt x="21600" y="14729"/>
                  </a:lnTo>
                  <a:lnTo>
                    <a:pt x="21600" y="14531"/>
                  </a:lnTo>
                  <a:lnTo>
                    <a:pt x="21577" y="14376"/>
                  </a:lnTo>
                  <a:lnTo>
                    <a:pt x="21532" y="14206"/>
                  </a:lnTo>
                  <a:lnTo>
                    <a:pt x="21487" y="14051"/>
                  </a:lnTo>
                  <a:lnTo>
                    <a:pt x="21419" y="13909"/>
                  </a:lnTo>
                  <a:lnTo>
                    <a:pt x="21351" y="13768"/>
                  </a:lnTo>
                  <a:lnTo>
                    <a:pt x="21204" y="13500"/>
                  </a:lnTo>
                  <a:lnTo>
                    <a:pt x="21035" y="13287"/>
                  </a:lnTo>
                  <a:lnTo>
                    <a:pt x="20809" y="13090"/>
                  </a:lnTo>
                  <a:lnTo>
                    <a:pt x="20594" y="12962"/>
                  </a:lnTo>
                  <a:lnTo>
                    <a:pt x="20357" y="12821"/>
                  </a:lnTo>
                  <a:lnTo>
                    <a:pt x="20120" y="12764"/>
                  </a:lnTo>
                  <a:lnTo>
                    <a:pt x="19882" y="12708"/>
                  </a:lnTo>
                  <a:lnTo>
                    <a:pt x="19645" y="12736"/>
                  </a:lnTo>
                  <a:lnTo>
                    <a:pt x="19430" y="12793"/>
                  </a:lnTo>
                  <a:lnTo>
                    <a:pt x="19227" y="12906"/>
                  </a:lnTo>
                  <a:lnTo>
                    <a:pt x="19148" y="12962"/>
                  </a:lnTo>
                  <a:lnTo>
                    <a:pt x="19058" y="13047"/>
                  </a:lnTo>
                  <a:lnTo>
                    <a:pt x="18990" y="13146"/>
                  </a:lnTo>
                  <a:lnTo>
                    <a:pt x="18911" y="13259"/>
                  </a:lnTo>
                  <a:lnTo>
                    <a:pt x="18775" y="13471"/>
                  </a:lnTo>
                  <a:lnTo>
                    <a:pt x="18628" y="13641"/>
                  </a:lnTo>
                  <a:lnTo>
                    <a:pt x="18470" y="13740"/>
                  </a:lnTo>
                  <a:lnTo>
                    <a:pt x="18301" y="13825"/>
                  </a:lnTo>
                  <a:lnTo>
                    <a:pt x="18143" y="13853"/>
                  </a:lnTo>
                  <a:lnTo>
                    <a:pt x="17973" y="13881"/>
                  </a:lnTo>
                  <a:lnTo>
                    <a:pt x="17804" y="13853"/>
                  </a:lnTo>
                  <a:lnTo>
                    <a:pt x="17646" y="13796"/>
                  </a:lnTo>
                  <a:lnTo>
                    <a:pt x="17499" y="13726"/>
                  </a:lnTo>
                  <a:lnTo>
                    <a:pt x="17341" y="13641"/>
                  </a:lnTo>
                  <a:lnTo>
                    <a:pt x="17216" y="13528"/>
                  </a:lnTo>
                  <a:lnTo>
                    <a:pt x="17103" y="13386"/>
                  </a:lnTo>
                  <a:lnTo>
                    <a:pt x="17024" y="13259"/>
                  </a:lnTo>
                  <a:lnTo>
                    <a:pt x="16934" y="13118"/>
                  </a:lnTo>
                  <a:lnTo>
                    <a:pt x="16889" y="12991"/>
                  </a:lnTo>
                  <a:lnTo>
                    <a:pt x="16889" y="12849"/>
                  </a:lnTo>
                  <a:lnTo>
                    <a:pt x="16889" y="12383"/>
                  </a:lnTo>
                  <a:lnTo>
                    <a:pt x="16889" y="11662"/>
                  </a:lnTo>
                  <a:lnTo>
                    <a:pt x="16889" y="10701"/>
                  </a:lnTo>
                  <a:lnTo>
                    <a:pt x="16889" y="9640"/>
                  </a:lnTo>
                  <a:lnTo>
                    <a:pt x="16889" y="8566"/>
                  </a:lnTo>
                  <a:lnTo>
                    <a:pt x="16889" y="7478"/>
                  </a:lnTo>
                  <a:lnTo>
                    <a:pt x="16889" y="6502"/>
                  </a:lnTo>
                  <a:lnTo>
                    <a:pt x="16889" y="5739"/>
                  </a:lnTo>
                  <a:lnTo>
                    <a:pt x="16674" y="5894"/>
                  </a:lnTo>
                  <a:lnTo>
                    <a:pt x="16414" y="6036"/>
                  </a:lnTo>
                  <a:lnTo>
                    <a:pt x="16154" y="6177"/>
                  </a:lnTo>
                  <a:lnTo>
                    <a:pt x="15849" y="6248"/>
                  </a:lnTo>
                  <a:lnTo>
                    <a:pt x="15544" y="6304"/>
                  </a:lnTo>
                  <a:lnTo>
                    <a:pt x="15217" y="6332"/>
                  </a:lnTo>
                  <a:lnTo>
                    <a:pt x="14866" y="6361"/>
                  </a:lnTo>
                  <a:lnTo>
                    <a:pt x="14550" y="6361"/>
                  </a:lnTo>
                  <a:lnTo>
                    <a:pt x="14200" y="6332"/>
                  </a:lnTo>
                  <a:lnTo>
                    <a:pt x="13850" y="6276"/>
                  </a:lnTo>
                  <a:lnTo>
                    <a:pt x="13522" y="6219"/>
                  </a:lnTo>
                  <a:lnTo>
                    <a:pt x="13206" y="6149"/>
                  </a:lnTo>
                  <a:lnTo>
                    <a:pt x="12901" y="6064"/>
                  </a:lnTo>
                  <a:lnTo>
                    <a:pt x="12618" y="5951"/>
                  </a:lnTo>
                  <a:lnTo>
                    <a:pt x="12358" y="5838"/>
                  </a:lnTo>
                  <a:lnTo>
                    <a:pt x="12121" y="5739"/>
                  </a:lnTo>
                  <a:lnTo>
                    <a:pt x="11941" y="5626"/>
                  </a:lnTo>
                  <a:lnTo>
                    <a:pt x="11794" y="5513"/>
                  </a:lnTo>
                  <a:lnTo>
                    <a:pt x="11658" y="5414"/>
                  </a:lnTo>
                  <a:lnTo>
                    <a:pt x="11556" y="5301"/>
                  </a:lnTo>
                  <a:lnTo>
                    <a:pt x="11466" y="5187"/>
                  </a:lnTo>
                  <a:lnTo>
                    <a:pt x="11398" y="5089"/>
                  </a:lnTo>
                  <a:lnTo>
                    <a:pt x="11376" y="4947"/>
                  </a:lnTo>
                  <a:lnTo>
                    <a:pt x="11353" y="4834"/>
                  </a:lnTo>
                  <a:lnTo>
                    <a:pt x="11353" y="4707"/>
                  </a:lnTo>
                  <a:lnTo>
                    <a:pt x="11376" y="4565"/>
                  </a:lnTo>
                  <a:lnTo>
                    <a:pt x="11443" y="4410"/>
                  </a:lnTo>
                  <a:lnTo>
                    <a:pt x="11511" y="4240"/>
                  </a:lnTo>
                  <a:lnTo>
                    <a:pt x="11703" y="3887"/>
                  </a:lnTo>
                  <a:lnTo>
                    <a:pt x="11986" y="3505"/>
                  </a:lnTo>
                  <a:lnTo>
                    <a:pt x="12144" y="3265"/>
                  </a:lnTo>
                  <a:lnTo>
                    <a:pt x="12246" y="3025"/>
                  </a:lnTo>
                  <a:lnTo>
                    <a:pt x="12336" y="2756"/>
                  </a:lnTo>
                  <a:lnTo>
                    <a:pt x="12404" y="2445"/>
                  </a:lnTo>
                  <a:lnTo>
                    <a:pt x="12438" y="2176"/>
                  </a:lnTo>
                  <a:lnTo>
                    <a:pt x="12438" y="1880"/>
                  </a:lnTo>
                  <a:lnTo>
                    <a:pt x="12404" y="1583"/>
                  </a:lnTo>
                  <a:lnTo>
                    <a:pt x="12336" y="1314"/>
                  </a:lnTo>
                  <a:lnTo>
                    <a:pt x="12246" y="1046"/>
                  </a:lnTo>
                  <a:lnTo>
                    <a:pt x="12099" y="791"/>
                  </a:lnTo>
                  <a:lnTo>
                    <a:pt x="12008" y="692"/>
                  </a:lnTo>
                  <a:lnTo>
                    <a:pt x="11918" y="579"/>
                  </a:lnTo>
                  <a:lnTo>
                    <a:pt x="11816" y="466"/>
                  </a:lnTo>
                  <a:lnTo>
                    <a:pt x="11703" y="381"/>
                  </a:lnTo>
                  <a:lnTo>
                    <a:pt x="11579" y="310"/>
                  </a:lnTo>
                  <a:lnTo>
                    <a:pt x="11443" y="226"/>
                  </a:lnTo>
                  <a:lnTo>
                    <a:pt x="11297" y="169"/>
                  </a:lnTo>
                  <a:lnTo>
                    <a:pt x="11138" y="113"/>
                  </a:lnTo>
                  <a:lnTo>
                    <a:pt x="10969" y="56"/>
                  </a:lnTo>
                  <a:lnTo>
                    <a:pt x="10800" y="28"/>
                  </a:lnTo>
                  <a:lnTo>
                    <a:pt x="10619" y="28"/>
                  </a:lnTo>
                  <a:lnTo>
                    <a:pt x="10404" y="28"/>
                  </a:lnTo>
                  <a:lnTo>
                    <a:pt x="10257" y="28"/>
                  </a:lnTo>
                  <a:lnTo>
                    <a:pt x="10076" y="56"/>
                  </a:lnTo>
                  <a:lnTo>
                    <a:pt x="9952" y="84"/>
                  </a:lnTo>
                  <a:lnTo>
                    <a:pt x="9794" y="141"/>
                  </a:lnTo>
                  <a:lnTo>
                    <a:pt x="9692" y="226"/>
                  </a:lnTo>
                  <a:lnTo>
                    <a:pt x="9557" y="282"/>
                  </a:lnTo>
                  <a:lnTo>
                    <a:pt x="9455" y="381"/>
                  </a:lnTo>
                  <a:lnTo>
                    <a:pt x="9365" y="466"/>
                  </a:lnTo>
                  <a:lnTo>
                    <a:pt x="9274" y="579"/>
                  </a:lnTo>
                  <a:lnTo>
                    <a:pt x="9184" y="692"/>
                  </a:lnTo>
                  <a:lnTo>
                    <a:pt x="9128" y="791"/>
                  </a:lnTo>
                  <a:lnTo>
                    <a:pt x="9060" y="932"/>
                  </a:lnTo>
                  <a:lnTo>
                    <a:pt x="8969" y="1201"/>
                  </a:lnTo>
                  <a:lnTo>
                    <a:pt x="8913" y="1498"/>
                  </a:lnTo>
                  <a:lnTo>
                    <a:pt x="8890" y="1795"/>
                  </a:lnTo>
                  <a:lnTo>
                    <a:pt x="8890" y="2120"/>
                  </a:lnTo>
                  <a:lnTo>
                    <a:pt x="8913" y="2445"/>
                  </a:lnTo>
                  <a:lnTo>
                    <a:pt x="8969" y="2756"/>
                  </a:lnTo>
                  <a:lnTo>
                    <a:pt x="9060" y="3081"/>
                  </a:lnTo>
                  <a:lnTo>
                    <a:pt x="9173" y="3378"/>
                  </a:lnTo>
                  <a:lnTo>
                    <a:pt x="9297" y="3647"/>
                  </a:lnTo>
                  <a:lnTo>
                    <a:pt x="9466" y="3887"/>
                  </a:lnTo>
                  <a:lnTo>
                    <a:pt x="9579" y="4085"/>
                  </a:lnTo>
                  <a:lnTo>
                    <a:pt x="9670" y="4269"/>
                  </a:lnTo>
                  <a:lnTo>
                    <a:pt x="9726" y="4467"/>
                  </a:lnTo>
                  <a:lnTo>
                    <a:pt x="9771" y="4650"/>
                  </a:lnTo>
                  <a:lnTo>
                    <a:pt x="9771" y="4834"/>
                  </a:lnTo>
                  <a:lnTo>
                    <a:pt x="9749" y="5032"/>
                  </a:lnTo>
                  <a:lnTo>
                    <a:pt x="9715" y="5216"/>
                  </a:lnTo>
                  <a:lnTo>
                    <a:pt x="9625" y="5385"/>
                  </a:lnTo>
                  <a:lnTo>
                    <a:pt x="9534" y="5513"/>
                  </a:lnTo>
                  <a:lnTo>
                    <a:pt x="9410" y="5626"/>
                  </a:lnTo>
                  <a:lnTo>
                    <a:pt x="9229" y="5710"/>
                  </a:lnTo>
                  <a:lnTo>
                    <a:pt x="9060" y="5767"/>
                  </a:lnTo>
                  <a:lnTo>
                    <a:pt x="8845" y="5767"/>
                  </a:lnTo>
                  <a:lnTo>
                    <a:pt x="8585" y="5739"/>
                  </a:lnTo>
                  <a:lnTo>
                    <a:pt x="8325" y="5654"/>
                  </a:lnTo>
                  <a:lnTo>
                    <a:pt x="8020" y="5513"/>
                  </a:lnTo>
                  <a:lnTo>
                    <a:pt x="7840" y="5442"/>
                  </a:lnTo>
                  <a:lnTo>
                    <a:pt x="7648" y="5385"/>
                  </a:lnTo>
                  <a:lnTo>
                    <a:pt x="7433" y="5329"/>
                  </a:lnTo>
                  <a:lnTo>
                    <a:pt x="7241" y="5301"/>
                  </a:lnTo>
                  <a:lnTo>
                    <a:pt x="6755" y="5301"/>
                  </a:lnTo>
                  <a:lnTo>
                    <a:pt x="6281" y="5329"/>
                  </a:lnTo>
                  <a:lnTo>
                    <a:pt x="5784" y="5385"/>
                  </a:lnTo>
                  <a:lnTo>
                    <a:pt x="5264" y="5498"/>
                  </a:lnTo>
                  <a:lnTo>
                    <a:pt x="4744" y="5597"/>
                  </a:lnTo>
                  <a:lnTo>
                    <a:pt x="4247" y="5739"/>
                  </a:lnTo>
                  <a:lnTo>
                    <a:pt x="4202" y="5894"/>
                  </a:lnTo>
                  <a:lnTo>
                    <a:pt x="4202" y="6191"/>
                  </a:lnTo>
                  <a:lnTo>
                    <a:pt x="4202" y="6545"/>
                  </a:lnTo>
                  <a:lnTo>
                    <a:pt x="4225" y="6954"/>
                  </a:lnTo>
                  <a:lnTo>
                    <a:pt x="4315" y="7930"/>
                  </a:lnTo>
                  <a:lnTo>
                    <a:pt x="4394" y="9018"/>
                  </a:lnTo>
                  <a:lnTo>
                    <a:pt x="4439" y="9570"/>
                  </a:lnTo>
                  <a:lnTo>
                    <a:pt x="4462" y="10107"/>
                  </a:lnTo>
                  <a:lnTo>
                    <a:pt x="4484" y="10630"/>
                  </a:lnTo>
                  <a:lnTo>
                    <a:pt x="4507" y="11082"/>
                  </a:lnTo>
                  <a:lnTo>
                    <a:pt x="4484" y="11520"/>
                  </a:lnTo>
                  <a:lnTo>
                    <a:pt x="4439" y="11874"/>
                  </a:lnTo>
                  <a:lnTo>
                    <a:pt x="4394" y="12029"/>
                  </a:lnTo>
                  <a:lnTo>
                    <a:pt x="4349" y="12171"/>
                  </a:lnTo>
                  <a:lnTo>
                    <a:pt x="4315" y="12284"/>
                  </a:lnTo>
                  <a:lnTo>
                    <a:pt x="4247" y="12354"/>
                  </a:lnTo>
                  <a:close/>
                </a:path>
              </a:pathLst>
            </a:custGeom>
            <a:solidFill>
              <a:srgbClr val="669455"/>
            </a:solidFill>
            <a:ln w="28575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121908" tIns="60953" rIns="121908" bIns="60953"/>
            <a:lstStyle/>
            <a:p>
              <a:pPr>
                <a:defRPr/>
              </a:pPr>
              <a:endParaRPr lang="zh-CN" altLang="en-US" sz="1467" kern="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8274913" y="3951398"/>
              <a:ext cx="3309348" cy="1179439"/>
              <a:chOff x="5758679" y="3102667"/>
              <a:chExt cx="2482011" cy="884579"/>
            </a:xfrm>
          </p:grpSpPr>
          <p:sp>
            <p:nvSpPr>
              <p:cNvPr id="15" name="TextBox 35"/>
              <p:cNvSpPr txBox="1"/>
              <p:nvPr/>
            </p:nvSpPr>
            <p:spPr>
              <a:xfrm>
                <a:off x="6188053" y="3102667"/>
                <a:ext cx="2052637" cy="287338"/>
              </a:xfrm>
              <a:prstGeom prst="rect">
                <a:avLst/>
              </a:prstGeom>
              <a:noFill/>
            </p:spPr>
            <p:txBody>
              <a:bodyPr wrap="none" anchor="ctr"/>
              <a:lstStyle>
                <a:defPPr>
                  <a:defRPr lang="zh-CN"/>
                </a:defPPr>
                <a:lvl1pPr>
                  <a:defRPr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华文行楷" pitchFamily="2" charset="-122"/>
                    <a:ea typeface="华文行楷" pitchFamily="2" charset="-122"/>
                  </a:defRPr>
                </a:lvl1pPr>
              </a:lstStyle>
              <a:p>
                <a:pPr>
                  <a:defRPr/>
                </a:pPr>
                <a:r>
                  <a:rPr lang="en-US" altLang="zh-CN" sz="3200" b="1" kern="0" dirty="0" err="1">
                    <a:solidFill>
                      <a:srgbClr val="00206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Bỏ</a:t>
                </a:r>
                <a:r>
                  <a:rPr lang="en-US" altLang="zh-CN" sz="3200" b="1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 “</a:t>
                </a:r>
                <a:r>
                  <a:rPr lang="en-US" altLang="zh-CN" sz="3200" b="1" kern="0" dirty="0" err="1">
                    <a:solidFill>
                      <a:srgbClr val="FF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sẽ</a:t>
                </a:r>
                <a:r>
                  <a:rPr lang="en-US" altLang="zh-CN" sz="3200" b="1" kern="0" dirty="0">
                    <a:solidFill>
                      <a:srgbClr val="FF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”</a:t>
                </a:r>
                <a:endParaRPr lang="zh-CN" altLang="en-US" sz="3200" b="1" kern="0" dirty="0">
                  <a:solidFill>
                    <a:srgbClr val="FF0000"/>
                  </a:solidFill>
                  <a:latin typeface="Open Sans" panose="020B0606030504020204" pitchFamily="34" charset="0"/>
                  <a:ea typeface="+mn-ea"/>
                  <a:cs typeface="Open Sans" panose="020B0606030504020204" pitchFamily="34" charset="0"/>
                  <a:sym typeface="+mn-lt"/>
                </a:endParaRPr>
              </a:p>
            </p:txBody>
          </p:sp>
          <p:sp>
            <p:nvSpPr>
              <p:cNvPr id="16" name="TextBox 36"/>
              <p:cNvSpPr txBox="1">
                <a:spLocks noChangeArrowheads="1"/>
              </p:cNvSpPr>
              <p:nvPr/>
            </p:nvSpPr>
            <p:spPr bwMode="auto">
              <a:xfrm>
                <a:off x="5758679" y="3525284"/>
                <a:ext cx="2052637" cy="461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/>
              <a:lstStyle>
                <a:lvl1pPr>
                  <a:defRPr>
                    <a:solidFill>
                      <a:schemeClr val="tx1"/>
                    </a:solidFill>
                    <a:latin typeface="Arial Narrow" pitchFamily="34" charset="0"/>
                    <a:ea typeface="微软雅黑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 Narrow" pitchFamily="34" charset="0"/>
                    <a:ea typeface="微软雅黑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 Narrow" pitchFamily="34" charset="0"/>
                    <a:ea typeface="微软雅黑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 Narrow" pitchFamily="34" charset="0"/>
                    <a:ea typeface="微软雅黑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 Narrow" pitchFamily="34" charset="0"/>
                    <a:ea typeface="微软雅黑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Narrow" pitchFamily="34" charset="0"/>
                    <a:ea typeface="微软雅黑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Narrow" pitchFamily="34" charset="0"/>
                    <a:ea typeface="微软雅黑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Narrow" pitchFamily="34" charset="0"/>
                    <a:ea typeface="微软雅黑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Narrow" pitchFamily="34" charset="0"/>
                    <a:ea typeface="微软雅黑" pitchFamily="34" charset="-122"/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en-US" altLang="zh-CN" sz="24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vì</a:t>
                </a:r>
                <a:r>
                  <a:rPr lang="en-US" altLang="zh-CN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 </a:t>
                </a:r>
                <a:r>
                  <a:rPr lang="en-US" altLang="zh-CN" sz="24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tên</a:t>
                </a:r>
                <a:r>
                  <a:rPr lang="en-US" altLang="zh-CN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 </a:t>
                </a:r>
                <a:r>
                  <a:rPr lang="en-US" altLang="zh-CN" sz="24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trộm</a:t>
                </a:r>
                <a:r>
                  <a:rPr lang="en-US" altLang="zh-CN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 </a:t>
                </a:r>
                <a:r>
                  <a:rPr lang="en-US" altLang="zh-CN" sz="24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đã</a:t>
                </a:r>
                <a:r>
                  <a:rPr lang="en-US" altLang="zh-CN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 </a:t>
                </a:r>
                <a:r>
                  <a:rPr lang="en-US" altLang="zh-CN" sz="24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vào</a:t>
                </a:r>
                <a:endParaRPr lang="en-US" altLang="zh-CN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+mn-lt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altLang="zh-CN" sz="24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phòng</a:t>
                </a:r>
                <a:r>
                  <a:rPr lang="en-US" altLang="zh-CN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 </a:t>
                </a:r>
                <a:r>
                  <a:rPr lang="en-US" altLang="zh-CN" sz="24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rồi</a:t>
                </a:r>
                <a:endParaRPr lang="en-US" altLang="zh-CN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+mn-lt"/>
                </a:endParaRPr>
              </a:p>
            </p:txBody>
          </p:sp>
          <p:cxnSp>
            <p:nvCxnSpPr>
              <p:cNvPr id="17" name="直接连接符 34"/>
              <p:cNvCxnSpPr>
                <a:cxnSpLocks noChangeShapeType="1"/>
              </p:cNvCxnSpPr>
              <p:nvPr/>
            </p:nvCxnSpPr>
            <p:spPr bwMode="auto">
              <a:xfrm>
                <a:off x="6060329" y="3438663"/>
                <a:ext cx="1420813" cy="0"/>
              </a:xfrm>
              <a:prstGeom prst="line">
                <a:avLst/>
              </a:prstGeom>
              <a:noFill/>
              <a:ln w="57150" algn="ctr">
                <a:solidFill>
                  <a:srgbClr val="669455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65FBBA0-D63A-4F1C-8035-2A6FDBD304CD}"/>
              </a:ext>
            </a:extLst>
          </p:cNvPr>
          <p:cNvGrpSpPr/>
          <p:nvPr/>
        </p:nvGrpSpPr>
        <p:grpSpPr>
          <a:xfrm>
            <a:off x="821736" y="1362281"/>
            <a:ext cx="6119519" cy="1869157"/>
            <a:chOff x="938278" y="1723787"/>
            <a:chExt cx="6119519" cy="1869157"/>
          </a:xfrm>
        </p:grpSpPr>
        <p:sp>
          <p:nvSpPr>
            <p:cNvPr id="5" name="Puzzle1"/>
            <p:cNvSpPr>
              <a:spLocks noEditPoints="1" noChangeArrowheads="1"/>
            </p:cNvSpPr>
            <p:nvPr/>
          </p:nvSpPr>
          <p:spPr bwMode="auto">
            <a:xfrm>
              <a:off x="4177013" y="1723787"/>
              <a:ext cx="2880784" cy="1869157"/>
            </a:xfrm>
            <a:custGeom>
              <a:avLst/>
              <a:gdLst>
                <a:gd name="T0" fmla="*/ 16740 w 21600"/>
                <a:gd name="T1" fmla="*/ 21078 h 21600"/>
                <a:gd name="T2" fmla="*/ 16976 w 21600"/>
                <a:gd name="T3" fmla="*/ 521 h 21600"/>
                <a:gd name="T4" fmla="*/ 4725 w 21600"/>
                <a:gd name="T5" fmla="*/ 856 h 21600"/>
                <a:gd name="T6" fmla="*/ 5040 w 21600"/>
                <a:gd name="T7" fmla="*/ 21004 h 21600"/>
                <a:gd name="T8" fmla="*/ 10811 w 21600"/>
                <a:gd name="T9" fmla="*/ 12885 h 21600"/>
                <a:gd name="T10" fmla="*/ 10845 w 21600"/>
                <a:gd name="T11" fmla="*/ 8714 h 21600"/>
                <a:gd name="T12" fmla="*/ 21600 w 21600"/>
                <a:gd name="T13" fmla="*/ 10000 h 21600"/>
                <a:gd name="T14" fmla="*/ 56 w 21600"/>
                <a:gd name="T15" fmla="*/ 10000 h 21600"/>
                <a:gd name="T16" fmla="*/ 6086 w 21600"/>
                <a:gd name="T17" fmla="*/ 2569 h 21600"/>
                <a:gd name="T18" fmla="*/ 16132 w 21600"/>
                <a:gd name="T19" fmla="*/ 1955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solidFill>
              <a:srgbClr val="669455"/>
            </a:solidFill>
            <a:ln w="28575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121908" tIns="60953" rIns="121908" bIns="60953"/>
            <a:lstStyle/>
            <a:p>
              <a:pPr>
                <a:defRPr/>
              </a:pPr>
              <a:endParaRPr lang="zh-CN" altLang="en-US" sz="2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cs typeface="Open Sans" panose="020B0606030504020204" pitchFamily="34" charset="0"/>
                <a:sym typeface="+mn-lt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938278" y="2038323"/>
              <a:ext cx="3657797" cy="1217047"/>
              <a:chOff x="256206" y="1667861"/>
              <a:chExt cx="2743347" cy="912785"/>
            </a:xfrm>
          </p:grpSpPr>
          <p:sp>
            <p:nvSpPr>
              <p:cNvPr id="19" name="TextBox 46"/>
              <p:cNvSpPr txBox="1"/>
              <p:nvPr/>
            </p:nvSpPr>
            <p:spPr>
              <a:xfrm>
                <a:off x="815633" y="1667861"/>
                <a:ext cx="2183920" cy="337450"/>
              </a:xfrm>
              <a:prstGeom prst="rect">
                <a:avLst/>
              </a:prstGeom>
              <a:noFill/>
            </p:spPr>
            <p:txBody>
              <a:bodyPr wrap="none" anchor="ctr"/>
              <a:lstStyle>
                <a:defPPr>
                  <a:defRPr lang="zh-CN"/>
                </a:defPPr>
                <a:lvl1pPr algn="r">
                  <a:defRPr sz="2200" ker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Medium" panose="020B0600000000000000" pitchFamily="34" charset="-122"/>
                    <a:ea typeface="思源黑体 Medium" panose="020B0600000000000000" pitchFamily="34" charset="-122"/>
                  </a:defRPr>
                </a:lvl1pPr>
              </a:lstStyle>
              <a:p>
                <a:r>
                  <a:rPr lang="en-US" altLang="zh-CN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Thay</a:t>
                </a:r>
                <a:r>
                  <a:rPr lang="en-US" altLang="zh-CN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 “</a:t>
                </a:r>
                <a:r>
                  <a:rPr lang="en-US" altLang="zh-CN" sz="3200" b="1" dirty="0" err="1">
                    <a:solidFill>
                      <a:srgbClr val="00B05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đã</a:t>
                </a:r>
                <a:r>
                  <a:rPr lang="en-US" altLang="zh-CN" sz="3200" b="1" dirty="0">
                    <a:solidFill>
                      <a:srgbClr val="00B05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”</a:t>
                </a:r>
                <a:r>
                  <a:rPr lang="en-US" altLang="zh-CN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 </a:t>
                </a:r>
                <a:r>
                  <a:rPr lang="en-US" altLang="zh-CN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bằng</a:t>
                </a:r>
                <a:r>
                  <a:rPr lang="en-US" altLang="zh-CN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 “</a:t>
                </a:r>
                <a:r>
                  <a:rPr lang="en-US" altLang="zh-CN" sz="3200" b="1" dirty="0" err="1">
                    <a:solidFill>
                      <a:srgbClr val="FF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đang</a:t>
                </a:r>
                <a:r>
                  <a:rPr lang="en-US" altLang="zh-CN" sz="3200" b="1" dirty="0">
                    <a:solidFill>
                      <a:srgbClr val="FF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”</a:t>
                </a:r>
                <a:endParaRPr lang="zh-CN" altLang="en-US" sz="3200" b="1" dirty="0">
                  <a:solidFill>
                    <a:srgbClr val="FF0000"/>
                  </a:solidFill>
                  <a:latin typeface="Open Sans" panose="020B0606030504020204" pitchFamily="34" charset="0"/>
                  <a:ea typeface="+mn-ea"/>
                  <a:cs typeface="Open Sans" panose="020B0606030504020204" pitchFamily="34" charset="0"/>
                  <a:sym typeface="+mn-lt"/>
                </a:endParaRPr>
              </a:p>
            </p:txBody>
          </p:sp>
          <p:sp>
            <p:nvSpPr>
              <p:cNvPr id="20" name="TextBox 49"/>
              <p:cNvSpPr txBox="1">
                <a:spLocks noChangeArrowheads="1"/>
              </p:cNvSpPr>
              <p:nvPr/>
            </p:nvSpPr>
            <p:spPr bwMode="auto">
              <a:xfrm>
                <a:off x="256206" y="2118684"/>
                <a:ext cx="1763714" cy="461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/>
              <a:lstStyle>
                <a:lvl1pPr>
                  <a:defRPr>
                    <a:solidFill>
                      <a:schemeClr val="tx1"/>
                    </a:solidFill>
                    <a:latin typeface="Arial Narrow" pitchFamily="34" charset="0"/>
                    <a:ea typeface="微软雅黑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 Narrow" pitchFamily="34" charset="0"/>
                    <a:ea typeface="微软雅黑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 Narrow" pitchFamily="34" charset="0"/>
                    <a:ea typeface="微软雅黑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 Narrow" pitchFamily="34" charset="0"/>
                    <a:ea typeface="微软雅黑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 Narrow" pitchFamily="34" charset="0"/>
                    <a:ea typeface="微软雅黑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Narrow" pitchFamily="34" charset="0"/>
                    <a:ea typeface="微软雅黑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Narrow" pitchFamily="34" charset="0"/>
                    <a:ea typeface="微软雅黑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Narrow" pitchFamily="34" charset="0"/>
                    <a:ea typeface="微软雅黑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Narrow" pitchFamily="34" charset="0"/>
                    <a:ea typeface="微软雅黑" pitchFamily="34" charset="-122"/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en-US" altLang="zh-CN" sz="2400" dirty="0" err="1">
                    <a:solidFill>
                      <a:schemeClr val="accent3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vì</a:t>
                </a:r>
                <a:r>
                  <a:rPr lang="en-US" altLang="zh-CN" sz="2400" dirty="0">
                    <a:solidFill>
                      <a:schemeClr val="accent3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 </a:t>
                </a:r>
                <a:r>
                  <a:rPr lang="en-US" altLang="zh-CN" sz="2400" dirty="0" err="1">
                    <a:solidFill>
                      <a:schemeClr val="accent3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nhà</a:t>
                </a:r>
                <a:r>
                  <a:rPr lang="en-US" altLang="zh-CN" sz="2400" dirty="0">
                    <a:solidFill>
                      <a:schemeClr val="accent3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 </a:t>
                </a:r>
                <a:r>
                  <a:rPr lang="en-US" altLang="zh-CN" sz="2400" dirty="0" err="1">
                    <a:solidFill>
                      <a:schemeClr val="accent3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bác</a:t>
                </a:r>
                <a:r>
                  <a:rPr lang="en-US" altLang="zh-CN" sz="2400" dirty="0">
                    <a:solidFill>
                      <a:schemeClr val="accent3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 </a:t>
                </a:r>
                <a:r>
                  <a:rPr lang="en-US" altLang="zh-CN" sz="2400" dirty="0" err="1">
                    <a:solidFill>
                      <a:schemeClr val="accent3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học</a:t>
                </a:r>
                <a:r>
                  <a:rPr lang="en-US" altLang="zh-CN" sz="2400" dirty="0">
                    <a:solidFill>
                      <a:schemeClr val="accent3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 </a:t>
                </a:r>
                <a:r>
                  <a:rPr lang="en-US" altLang="zh-CN" sz="2400" dirty="0" err="1">
                    <a:solidFill>
                      <a:schemeClr val="accent3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đang</a:t>
                </a:r>
                <a:r>
                  <a:rPr lang="en-US" altLang="zh-CN" sz="2400" dirty="0">
                    <a:solidFill>
                      <a:schemeClr val="accent3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 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altLang="zh-CN" sz="2400" dirty="0" err="1">
                    <a:solidFill>
                      <a:schemeClr val="accent3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làm</a:t>
                </a:r>
                <a:r>
                  <a:rPr lang="en-US" altLang="zh-CN" sz="2400" dirty="0">
                    <a:solidFill>
                      <a:schemeClr val="accent3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 </a:t>
                </a:r>
                <a:r>
                  <a:rPr lang="en-US" altLang="zh-CN" sz="2400" dirty="0" err="1">
                    <a:solidFill>
                      <a:schemeClr val="accent3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việc</a:t>
                </a:r>
                <a:r>
                  <a:rPr lang="en-US" altLang="zh-CN" sz="2400" dirty="0">
                    <a:solidFill>
                      <a:schemeClr val="accent3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 </a:t>
                </a:r>
                <a:r>
                  <a:rPr lang="en-US" altLang="zh-CN" sz="2400" dirty="0" err="1">
                    <a:solidFill>
                      <a:schemeClr val="accent3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trong</a:t>
                </a:r>
                <a:r>
                  <a:rPr lang="en-US" altLang="zh-CN" sz="2400" dirty="0">
                    <a:solidFill>
                      <a:schemeClr val="accent3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 </a:t>
                </a:r>
                <a:r>
                  <a:rPr lang="en-US" altLang="zh-CN" sz="2400" dirty="0" err="1">
                    <a:solidFill>
                      <a:schemeClr val="accent3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phòng</a:t>
                </a:r>
                <a:r>
                  <a:rPr lang="en-US" altLang="zh-CN" sz="2400" dirty="0">
                    <a:solidFill>
                      <a:schemeClr val="accent3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+mn-lt"/>
                  </a:rPr>
                  <a:t>.</a:t>
                </a:r>
              </a:p>
            </p:txBody>
          </p:sp>
          <p:cxnSp>
            <p:nvCxnSpPr>
              <p:cNvPr id="21" name="直接连接符 35"/>
              <p:cNvCxnSpPr>
                <a:cxnSpLocks noChangeShapeType="1"/>
              </p:cNvCxnSpPr>
              <p:nvPr/>
            </p:nvCxnSpPr>
            <p:spPr bwMode="auto">
              <a:xfrm>
                <a:off x="326409" y="2075160"/>
                <a:ext cx="2541862" cy="20532"/>
              </a:xfrm>
              <a:prstGeom prst="line">
                <a:avLst/>
              </a:prstGeom>
              <a:noFill/>
              <a:ln w="57150" algn="ctr">
                <a:solidFill>
                  <a:srgbClr val="669455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</p:spTree>
    <p:extLst>
      <p:ext uri="{BB962C8B-B14F-4D97-AF65-F5344CB8AC3E}">
        <p14:creationId xmlns:p14="http://schemas.microsoft.com/office/powerpoint/2010/main" val="385174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84139F0E-AF46-4290-A71B-9ACA4D656150}"/>
              </a:ext>
            </a:extLst>
          </p:cNvPr>
          <p:cNvGrpSpPr/>
          <p:nvPr/>
        </p:nvGrpSpPr>
        <p:grpSpPr>
          <a:xfrm>
            <a:off x="650874" y="575459"/>
            <a:ext cx="1620617" cy="1620618"/>
            <a:chOff x="4378085" y="1936999"/>
            <a:chExt cx="1620617" cy="1620618"/>
          </a:xfrm>
        </p:grpSpPr>
        <p:sp>
          <p:nvSpPr>
            <p:cNvPr id="78" name="单圆角矩形 46">
              <a:extLst>
                <a:ext uri="{FF2B5EF4-FFF2-40B4-BE49-F238E27FC236}">
                  <a16:creationId xmlns:a16="http://schemas.microsoft.com/office/drawing/2014/main" id="{0FCAF6A8-322F-4D88-9EFF-4EACCBB411B5}"/>
                </a:ext>
              </a:extLst>
            </p:cNvPr>
            <p:cNvSpPr/>
            <p:nvPr/>
          </p:nvSpPr>
          <p:spPr>
            <a:xfrm flipH="1">
              <a:off x="4378085" y="1936999"/>
              <a:ext cx="1620617" cy="1620618"/>
            </a:xfrm>
            <a:prstGeom prst="round1Rect">
              <a:avLst>
                <a:gd name="adj" fmla="val 21387"/>
              </a:avLst>
            </a:prstGeom>
            <a:gradFill>
              <a:gsLst>
                <a:gs pos="100000">
                  <a:srgbClr val="F5F5F5"/>
                </a:gs>
                <a:gs pos="0">
                  <a:schemeClr val="bg1">
                    <a:lumMod val="85000"/>
                  </a:schemeClr>
                </a:gs>
              </a:gsLst>
              <a:lin ang="8100000" scaled="0"/>
            </a:gradFill>
            <a:ln w="317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8100000" scaled="0"/>
              </a:gradFill>
            </a:ln>
            <a:effectLst>
              <a:outerShdw blurRad="2921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cs typeface="+mn-ea"/>
                <a:sym typeface="+mn-lt"/>
              </a:endParaRPr>
            </a:p>
          </p:txBody>
        </p:sp>
        <p:sp>
          <p:nvSpPr>
            <p:cNvPr id="84" name="单圆角矩形 51">
              <a:extLst>
                <a:ext uri="{FF2B5EF4-FFF2-40B4-BE49-F238E27FC236}">
                  <a16:creationId xmlns:a16="http://schemas.microsoft.com/office/drawing/2014/main" id="{96C054BE-1FEC-436E-AAA8-4CEFF94542C8}"/>
                </a:ext>
              </a:extLst>
            </p:cNvPr>
            <p:cNvSpPr/>
            <p:nvPr/>
          </p:nvSpPr>
          <p:spPr>
            <a:xfrm flipH="1">
              <a:off x="4538933" y="2097847"/>
              <a:ext cx="1298921" cy="1298921"/>
            </a:xfrm>
            <a:prstGeom prst="round1Rect">
              <a:avLst/>
            </a:prstGeom>
            <a:solidFill>
              <a:srgbClr val="DDE2B7"/>
            </a:solidFill>
            <a:ln w="25400"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/>
                  </a:gs>
                </a:gsLst>
                <a:lin ang="8100000" scaled="0"/>
              </a:gradFill>
            </a:ln>
            <a:effectLst>
              <a:innerShdw blurRad="101600" dist="254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1865" dirty="0">
                <a:cs typeface="+mn-ea"/>
                <a:sym typeface="+mn-lt"/>
              </a:endParaRPr>
            </a:p>
          </p:txBody>
        </p:sp>
        <p:sp>
          <p:nvSpPr>
            <p:cNvPr id="87" name="文本框 86">
              <a:extLst>
                <a:ext uri="{FF2B5EF4-FFF2-40B4-BE49-F238E27FC236}">
                  <a16:creationId xmlns:a16="http://schemas.microsoft.com/office/drawing/2014/main" id="{3C9277CA-894A-4861-8900-9F4D97AD8D77}"/>
                </a:ext>
              </a:extLst>
            </p:cNvPr>
            <p:cNvSpPr txBox="1"/>
            <p:nvPr/>
          </p:nvSpPr>
          <p:spPr>
            <a:xfrm>
              <a:off x="4758050" y="2286700"/>
              <a:ext cx="1037687" cy="913327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r>
                <a:rPr lang="en-US" altLang="zh-CN" sz="5335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01</a:t>
              </a:r>
              <a:endParaRPr lang="zh-CN" altLang="en-US" sz="533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CB75B356-1C13-444E-8E52-6F680141A837}"/>
              </a:ext>
            </a:extLst>
          </p:cNvPr>
          <p:cNvGrpSpPr/>
          <p:nvPr/>
        </p:nvGrpSpPr>
        <p:grpSpPr>
          <a:xfrm>
            <a:off x="9513147" y="2618691"/>
            <a:ext cx="1620617" cy="1620618"/>
            <a:chOff x="6193297" y="1936999"/>
            <a:chExt cx="1620617" cy="1620618"/>
          </a:xfrm>
        </p:grpSpPr>
        <p:sp>
          <p:nvSpPr>
            <p:cNvPr id="82" name="矩形 81">
              <a:extLst>
                <a:ext uri="{FF2B5EF4-FFF2-40B4-BE49-F238E27FC236}">
                  <a16:creationId xmlns:a16="http://schemas.microsoft.com/office/drawing/2014/main" id="{397FD919-C7B5-4752-A0DD-6A074073766A}"/>
                </a:ext>
              </a:extLst>
            </p:cNvPr>
            <p:cNvSpPr/>
            <p:nvPr/>
          </p:nvSpPr>
          <p:spPr>
            <a:xfrm>
              <a:off x="6193297" y="1936999"/>
              <a:ext cx="1620617" cy="1620618"/>
            </a:xfrm>
            <a:prstGeom prst="rect">
              <a:avLst/>
            </a:prstGeom>
            <a:gradFill flip="none" rotWithShape="1">
              <a:gsLst>
                <a:gs pos="100000">
                  <a:srgbClr val="F5F5F5"/>
                </a:gs>
                <a:gs pos="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317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921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cs typeface="+mn-ea"/>
                <a:sym typeface="+mn-lt"/>
              </a:endParaRPr>
            </a:p>
          </p:txBody>
        </p:sp>
        <p:sp>
          <p:nvSpPr>
            <p:cNvPr id="83" name="矩形 82">
              <a:extLst>
                <a:ext uri="{FF2B5EF4-FFF2-40B4-BE49-F238E27FC236}">
                  <a16:creationId xmlns:a16="http://schemas.microsoft.com/office/drawing/2014/main" id="{934A1F32-B923-401A-8323-99B36171572D}"/>
                </a:ext>
              </a:extLst>
            </p:cNvPr>
            <p:cNvSpPr/>
            <p:nvPr/>
          </p:nvSpPr>
          <p:spPr>
            <a:xfrm>
              <a:off x="6354145" y="2097847"/>
              <a:ext cx="1298921" cy="1298921"/>
            </a:xfrm>
            <a:prstGeom prst="rect">
              <a:avLst/>
            </a:prstGeom>
            <a:solidFill>
              <a:srgbClr val="669455"/>
            </a:solidFill>
            <a:ln w="2540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01600" dist="254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1865">
                <a:cs typeface="+mn-ea"/>
                <a:sym typeface="+mn-lt"/>
              </a:endParaRPr>
            </a:p>
          </p:txBody>
        </p:sp>
        <p:sp>
          <p:nvSpPr>
            <p:cNvPr id="88" name="文本框 87">
              <a:extLst>
                <a:ext uri="{FF2B5EF4-FFF2-40B4-BE49-F238E27FC236}">
                  <a16:creationId xmlns:a16="http://schemas.microsoft.com/office/drawing/2014/main" id="{A007554E-09CD-476A-A319-D1947A5C49B9}"/>
                </a:ext>
              </a:extLst>
            </p:cNvPr>
            <p:cNvSpPr txBox="1"/>
            <p:nvPr/>
          </p:nvSpPr>
          <p:spPr>
            <a:xfrm>
              <a:off x="6556204" y="2286700"/>
              <a:ext cx="1044444" cy="913327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r>
                <a:rPr lang="en-US" altLang="zh-CN" sz="5335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02</a:t>
              </a: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394ABE10-5CE9-48B6-871B-FA9AD54344FB}"/>
              </a:ext>
            </a:extLst>
          </p:cNvPr>
          <p:cNvGrpSpPr/>
          <p:nvPr/>
        </p:nvGrpSpPr>
        <p:grpSpPr>
          <a:xfrm>
            <a:off x="811722" y="4501075"/>
            <a:ext cx="1620617" cy="1620618"/>
            <a:chOff x="4378085" y="3734456"/>
            <a:chExt cx="1620617" cy="1620618"/>
          </a:xfrm>
        </p:grpSpPr>
        <p:sp>
          <p:nvSpPr>
            <p:cNvPr id="81" name="矩形 80">
              <a:extLst>
                <a:ext uri="{FF2B5EF4-FFF2-40B4-BE49-F238E27FC236}">
                  <a16:creationId xmlns:a16="http://schemas.microsoft.com/office/drawing/2014/main" id="{9853F19E-D773-4CC0-9573-D59CBE138774}"/>
                </a:ext>
              </a:extLst>
            </p:cNvPr>
            <p:cNvSpPr/>
            <p:nvPr/>
          </p:nvSpPr>
          <p:spPr>
            <a:xfrm>
              <a:off x="4378085" y="3734456"/>
              <a:ext cx="1620617" cy="1620618"/>
            </a:xfrm>
            <a:prstGeom prst="rect">
              <a:avLst/>
            </a:prstGeom>
            <a:gradFill flip="none" rotWithShape="1">
              <a:gsLst>
                <a:gs pos="100000">
                  <a:srgbClr val="F5F5F5"/>
                </a:gs>
                <a:gs pos="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317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921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cs typeface="+mn-ea"/>
                <a:sym typeface="+mn-lt"/>
              </a:endParaRPr>
            </a:p>
          </p:txBody>
        </p:sp>
        <p:sp>
          <p:nvSpPr>
            <p:cNvPr id="86" name="矩形 85">
              <a:extLst>
                <a:ext uri="{FF2B5EF4-FFF2-40B4-BE49-F238E27FC236}">
                  <a16:creationId xmlns:a16="http://schemas.microsoft.com/office/drawing/2014/main" id="{90E32629-B1CF-46C3-87A3-169EF6DCACC2}"/>
                </a:ext>
              </a:extLst>
            </p:cNvPr>
            <p:cNvSpPr/>
            <p:nvPr/>
          </p:nvSpPr>
          <p:spPr>
            <a:xfrm>
              <a:off x="4535557" y="3895304"/>
              <a:ext cx="1298921" cy="1298921"/>
            </a:xfrm>
            <a:prstGeom prst="rect">
              <a:avLst/>
            </a:prstGeom>
            <a:solidFill>
              <a:srgbClr val="669455"/>
            </a:solidFill>
            <a:ln w="2540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01600" dist="254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1865" dirty="0">
                <a:cs typeface="+mn-ea"/>
                <a:sym typeface="+mn-lt"/>
              </a:endParaRPr>
            </a:p>
          </p:txBody>
        </p:sp>
        <p:sp>
          <p:nvSpPr>
            <p:cNvPr id="89" name="文本框 88">
              <a:extLst>
                <a:ext uri="{FF2B5EF4-FFF2-40B4-BE49-F238E27FC236}">
                  <a16:creationId xmlns:a16="http://schemas.microsoft.com/office/drawing/2014/main" id="{042E04DE-DA6E-4B71-8A6F-EDDC47860714}"/>
                </a:ext>
              </a:extLst>
            </p:cNvPr>
            <p:cNvSpPr txBox="1"/>
            <p:nvPr/>
          </p:nvSpPr>
          <p:spPr>
            <a:xfrm>
              <a:off x="4719309" y="4092448"/>
              <a:ext cx="1076428" cy="913327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r>
                <a:rPr lang="en-US" altLang="zh-CN" sz="5335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03</a:t>
              </a:r>
            </a:p>
          </p:txBody>
        </p:sp>
      </p:grpSp>
      <p:grpSp>
        <p:nvGrpSpPr>
          <p:cNvPr id="91" name="组合 90">
            <a:extLst>
              <a:ext uri="{FF2B5EF4-FFF2-40B4-BE49-F238E27FC236}">
                <a16:creationId xmlns:a16="http://schemas.microsoft.com/office/drawing/2014/main" id="{3A266179-4163-4E17-BDF0-56A91B1DAAC9}"/>
              </a:ext>
            </a:extLst>
          </p:cNvPr>
          <p:cNvGrpSpPr/>
          <p:nvPr/>
        </p:nvGrpSpPr>
        <p:grpSpPr>
          <a:xfrm>
            <a:off x="1102907" y="1135111"/>
            <a:ext cx="10763029" cy="1408704"/>
            <a:chOff x="1021529" y="1536006"/>
            <a:chExt cx="8528979" cy="670668"/>
          </a:xfrm>
        </p:grpSpPr>
        <p:sp>
          <p:nvSpPr>
            <p:cNvPr id="92" name="TextBox 210">
              <a:extLst>
                <a:ext uri="{FF2B5EF4-FFF2-40B4-BE49-F238E27FC236}">
                  <a16:creationId xmlns:a16="http://schemas.microsoft.com/office/drawing/2014/main" id="{C5EACB6D-CE0F-4202-BBF1-F7351DA65127}"/>
                </a:ext>
              </a:extLst>
            </p:cNvPr>
            <p:cNvSpPr txBox="1"/>
            <p:nvPr/>
          </p:nvSpPr>
          <p:spPr>
            <a:xfrm>
              <a:off x="1021529" y="1958240"/>
              <a:ext cx="2322713" cy="248434"/>
            </a:xfrm>
            <a:prstGeom prst="rect">
              <a:avLst/>
            </a:prstGeom>
            <a:noFill/>
          </p:spPr>
          <p:txBody>
            <a:bodyPr wrap="square" lIns="0" tIns="0" rtlCol="0" anchor="t">
              <a:spAutoFit/>
            </a:bodyPr>
            <a:lstStyle/>
            <a:p>
              <a:pPr marL="0" marR="0" lvl="0" indent="0" algn="ctr" defTabSz="866341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3" name="TextBox 211">
              <a:extLst>
                <a:ext uri="{FF2B5EF4-FFF2-40B4-BE49-F238E27FC236}">
                  <a16:creationId xmlns:a16="http://schemas.microsoft.com/office/drawing/2014/main" id="{92201E66-72A3-4721-9016-3EDF7DAD2597}"/>
                </a:ext>
              </a:extLst>
            </p:cNvPr>
            <p:cNvSpPr txBox="1"/>
            <p:nvPr/>
          </p:nvSpPr>
          <p:spPr>
            <a:xfrm>
              <a:off x="2075015" y="1536006"/>
              <a:ext cx="7475493" cy="249099"/>
            </a:xfrm>
            <a:custGeom>
              <a:avLst/>
              <a:gdLst>
                <a:gd name="connsiteX0" fmla="*/ 0 w 7475493"/>
                <a:gd name="connsiteY0" fmla="*/ 0 h 249099"/>
                <a:gd name="connsiteX1" fmla="*/ 500283 w 7475493"/>
                <a:gd name="connsiteY1" fmla="*/ 0 h 249099"/>
                <a:gd name="connsiteX2" fmla="*/ 1075321 w 7475493"/>
                <a:gd name="connsiteY2" fmla="*/ 0 h 249099"/>
                <a:gd name="connsiteX3" fmla="*/ 1650359 w 7475493"/>
                <a:gd name="connsiteY3" fmla="*/ 0 h 249099"/>
                <a:gd name="connsiteX4" fmla="*/ 2374907 w 7475493"/>
                <a:gd name="connsiteY4" fmla="*/ 0 h 249099"/>
                <a:gd name="connsiteX5" fmla="*/ 3099454 w 7475493"/>
                <a:gd name="connsiteY5" fmla="*/ 0 h 249099"/>
                <a:gd name="connsiteX6" fmla="*/ 3450228 w 7475493"/>
                <a:gd name="connsiteY6" fmla="*/ 0 h 249099"/>
                <a:gd name="connsiteX7" fmla="*/ 3950511 w 7475493"/>
                <a:gd name="connsiteY7" fmla="*/ 0 h 249099"/>
                <a:gd name="connsiteX8" fmla="*/ 4675058 w 7475493"/>
                <a:gd name="connsiteY8" fmla="*/ 0 h 249099"/>
                <a:gd name="connsiteX9" fmla="*/ 5025831 w 7475493"/>
                <a:gd name="connsiteY9" fmla="*/ 0 h 249099"/>
                <a:gd name="connsiteX10" fmla="*/ 5675624 w 7475493"/>
                <a:gd name="connsiteY10" fmla="*/ 0 h 249099"/>
                <a:gd name="connsiteX11" fmla="*/ 6026397 w 7475493"/>
                <a:gd name="connsiteY11" fmla="*/ 0 h 249099"/>
                <a:gd name="connsiteX12" fmla="*/ 6451925 w 7475493"/>
                <a:gd name="connsiteY12" fmla="*/ 0 h 249099"/>
                <a:gd name="connsiteX13" fmla="*/ 7475493 w 7475493"/>
                <a:gd name="connsiteY13" fmla="*/ 0 h 249099"/>
                <a:gd name="connsiteX14" fmla="*/ 7475493 w 7475493"/>
                <a:gd name="connsiteY14" fmla="*/ 249099 h 249099"/>
                <a:gd name="connsiteX15" fmla="*/ 6975210 w 7475493"/>
                <a:gd name="connsiteY15" fmla="*/ 249099 h 249099"/>
                <a:gd name="connsiteX16" fmla="*/ 6250662 w 7475493"/>
                <a:gd name="connsiteY16" fmla="*/ 249099 h 249099"/>
                <a:gd name="connsiteX17" fmla="*/ 5899889 w 7475493"/>
                <a:gd name="connsiteY17" fmla="*/ 249099 h 249099"/>
                <a:gd name="connsiteX18" fmla="*/ 5250096 w 7475493"/>
                <a:gd name="connsiteY18" fmla="*/ 249099 h 249099"/>
                <a:gd name="connsiteX19" fmla="*/ 4899323 w 7475493"/>
                <a:gd name="connsiteY19" fmla="*/ 249099 h 249099"/>
                <a:gd name="connsiteX20" fmla="*/ 4399040 w 7475493"/>
                <a:gd name="connsiteY20" fmla="*/ 249099 h 249099"/>
                <a:gd name="connsiteX21" fmla="*/ 3674492 w 7475493"/>
                <a:gd name="connsiteY21" fmla="*/ 249099 h 249099"/>
                <a:gd name="connsiteX22" fmla="*/ 2949945 w 7475493"/>
                <a:gd name="connsiteY22" fmla="*/ 249099 h 249099"/>
                <a:gd name="connsiteX23" fmla="*/ 2225397 w 7475493"/>
                <a:gd name="connsiteY23" fmla="*/ 249099 h 249099"/>
                <a:gd name="connsiteX24" fmla="*/ 1650359 w 7475493"/>
                <a:gd name="connsiteY24" fmla="*/ 249099 h 249099"/>
                <a:gd name="connsiteX25" fmla="*/ 925811 w 7475493"/>
                <a:gd name="connsiteY25" fmla="*/ 249099 h 249099"/>
                <a:gd name="connsiteX26" fmla="*/ 500283 w 7475493"/>
                <a:gd name="connsiteY26" fmla="*/ 249099 h 249099"/>
                <a:gd name="connsiteX27" fmla="*/ 0 w 7475493"/>
                <a:gd name="connsiteY27" fmla="*/ 249099 h 249099"/>
                <a:gd name="connsiteX28" fmla="*/ 0 w 7475493"/>
                <a:gd name="connsiteY28" fmla="*/ 0 h 249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475493" h="249099" fill="none" extrusionOk="0">
                  <a:moveTo>
                    <a:pt x="0" y="0"/>
                  </a:moveTo>
                  <a:cubicBezTo>
                    <a:pt x="144018" y="-12767"/>
                    <a:pt x="391098" y="52561"/>
                    <a:pt x="500283" y="0"/>
                  </a:cubicBezTo>
                  <a:cubicBezTo>
                    <a:pt x="609468" y="-52561"/>
                    <a:pt x="867702" y="67995"/>
                    <a:pt x="1075321" y="0"/>
                  </a:cubicBezTo>
                  <a:cubicBezTo>
                    <a:pt x="1282940" y="-67995"/>
                    <a:pt x="1367964" y="46310"/>
                    <a:pt x="1650359" y="0"/>
                  </a:cubicBezTo>
                  <a:cubicBezTo>
                    <a:pt x="1932754" y="-46310"/>
                    <a:pt x="2057230" y="83405"/>
                    <a:pt x="2374907" y="0"/>
                  </a:cubicBezTo>
                  <a:cubicBezTo>
                    <a:pt x="2692584" y="-83405"/>
                    <a:pt x="2743169" y="41994"/>
                    <a:pt x="3099454" y="0"/>
                  </a:cubicBezTo>
                  <a:cubicBezTo>
                    <a:pt x="3455739" y="-41994"/>
                    <a:pt x="3283378" y="2478"/>
                    <a:pt x="3450228" y="0"/>
                  </a:cubicBezTo>
                  <a:cubicBezTo>
                    <a:pt x="3617078" y="-2478"/>
                    <a:pt x="3843386" y="16017"/>
                    <a:pt x="3950511" y="0"/>
                  </a:cubicBezTo>
                  <a:cubicBezTo>
                    <a:pt x="4057636" y="-16017"/>
                    <a:pt x="4321346" y="66290"/>
                    <a:pt x="4675058" y="0"/>
                  </a:cubicBezTo>
                  <a:cubicBezTo>
                    <a:pt x="5028770" y="-66290"/>
                    <a:pt x="4912684" y="37600"/>
                    <a:pt x="5025831" y="0"/>
                  </a:cubicBezTo>
                  <a:cubicBezTo>
                    <a:pt x="5138978" y="-37600"/>
                    <a:pt x="5385160" y="52306"/>
                    <a:pt x="5675624" y="0"/>
                  </a:cubicBezTo>
                  <a:cubicBezTo>
                    <a:pt x="5966088" y="-52306"/>
                    <a:pt x="5931364" y="15570"/>
                    <a:pt x="6026397" y="0"/>
                  </a:cubicBezTo>
                  <a:cubicBezTo>
                    <a:pt x="6121430" y="-15570"/>
                    <a:pt x="6243365" y="44370"/>
                    <a:pt x="6451925" y="0"/>
                  </a:cubicBezTo>
                  <a:cubicBezTo>
                    <a:pt x="6660485" y="-44370"/>
                    <a:pt x="7150768" y="121014"/>
                    <a:pt x="7475493" y="0"/>
                  </a:cubicBezTo>
                  <a:cubicBezTo>
                    <a:pt x="7485087" y="55962"/>
                    <a:pt x="7458082" y="158404"/>
                    <a:pt x="7475493" y="249099"/>
                  </a:cubicBezTo>
                  <a:cubicBezTo>
                    <a:pt x="7295772" y="250846"/>
                    <a:pt x="7151149" y="228911"/>
                    <a:pt x="6975210" y="249099"/>
                  </a:cubicBezTo>
                  <a:cubicBezTo>
                    <a:pt x="6799271" y="269287"/>
                    <a:pt x="6434495" y="171928"/>
                    <a:pt x="6250662" y="249099"/>
                  </a:cubicBezTo>
                  <a:cubicBezTo>
                    <a:pt x="6066829" y="326270"/>
                    <a:pt x="6038265" y="235281"/>
                    <a:pt x="5899889" y="249099"/>
                  </a:cubicBezTo>
                  <a:cubicBezTo>
                    <a:pt x="5761513" y="262917"/>
                    <a:pt x="5505435" y="233888"/>
                    <a:pt x="5250096" y="249099"/>
                  </a:cubicBezTo>
                  <a:cubicBezTo>
                    <a:pt x="4994757" y="264310"/>
                    <a:pt x="5037954" y="207181"/>
                    <a:pt x="4899323" y="249099"/>
                  </a:cubicBezTo>
                  <a:cubicBezTo>
                    <a:pt x="4760692" y="291017"/>
                    <a:pt x="4504777" y="208287"/>
                    <a:pt x="4399040" y="249099"/>
                  </a:cubicBezTo>
                  <a:cubicBezTo>
                    <a:pt x="4293303" y="289911"/>
                    <a:pt x="3939380" y="201946"/>
                    <a:pt x="3674492" y="249099"/>
                  </a:cubicBezTo>
                  <a:cubicBezTo>
                    <a:pt x="3409604" y="296252"/>
                    <a:pt x="3157908" y="218203"/>
                    <a:pt x="2949945" y="249099"/>
                  </a:cubicBezTo>
                  <a:cubicBezTo>
                    <a:pt x="2741982" y="279995"/>
                    <a:pt x="2523612" y="211379"/>
                    <a:pt x="2225397" y="249099"/>
                  </a:cubicBezTo>
                  <a:cubicBezTo>
                    <a:pt x="1927182" y="286819"/>
                    <a:pt x="1931822" y="220320"/>
                    <a:pt x="1650359" y="249099"/>
                  </a:cubicBezTo>
                  <a:cubicBezTo>
                    <a:pt x="1368896" y="277878"/>
                    <a:pt x="1245478" y="207019"/>
                    <a:pt x="925811" y="249099"/>
                  </a:cubicBezTo>
                  <a:cubicBezTo>
                    <a:pt x="606144" y="291179"/>
                    <a:pt x="609041" y="226190"/>
                    <a:pt x="500283" y="249099"/>
                  </a:cubicBezTo>
                  <a:cubicBezTo>
                    <a:pt x="391525" y="272008"/>
                    <a:pt x="218958" y="196674"/>
                    <a:pt x="0" y="249099"/>
                  </a:cubicBezTo>
                  <a:cubicBezTo>
                    <a:pt x="-26431" y="164324"/>
                    <a:pt x="115" y="58792"/>
                    <a:pt x="0" y="0"/>
                  </a:cubicBezTo>
                  <a:close/>
                </a:path>
                <a:path w="7475493" h="249099" stroke="0" extrusionOk="0">
                  <a:moveTo>
                    <a:pt x="0" y="0"/>
                  </a:moveTo>
                  <a:cubicBezTo>
                    <a:pt x="318230" y="-23185"/>
                    <a:pt x="376848" y="75803"/>
                    <a:pt x="649793" y="0"/>
                  </a:cubicBezTo>
                  <a:cubicBezTo>
                    <a:pt x="922738" y="-75803"/>
                    <a:pt x="994725" y="57330"/>
                    <a:pt x="1299586" y="0"/>
                  </a:cubicBezTo>
                  <a:cubicBezTo>
                    <a:pt x="1604447" y="-57330"/>
                    <a:pt x="1520746" y="24694"/>
                    <a:pt x="1650359" y="0"/>
                  </a:cubicBezTo>
                  <a:cubicBezTo>
                    <a:pt x="1779972" y="-24694"/>
                    <a:pt x="2110555" y="30777"/>
                    <a:pt x="2300152" y="0"/>
                  </a:cubicBezTo>
                  <a:cubicBezTo>
                    <a:pt x="2489749" y="-30777"/>
                    <a:pt x="2596241" y="59899"/>
                    <a:pt x="2875190" y="0"/>
                  </a:cubicBezTo>
                  <a:cubicBezTo>
                    <a:pt x="3154139" y="-59899"/>
                    <a:pt x="3155292" y="35123"/>
                    <a:pt x="3375473" y="0"/>
                  </a:cubicBezTo>
                  <a:cubicBezTo>
                    <a:pt x="3595654" y="-35123"/>
                    <a:pt x="3637811" y="23544"/>
                    <a:pt x="3875756" y="0"/>
                  </a:cubicBezTo>
                  <a:cubicBezTo>
                    <a:pt x="4113701" y="-23544"/>
                    <a:pt x="4266581" y="14382"/>
                    <a:pt x="4450794" y="0"/>
                  </a:cubicBezTo>
                  <a:cubicBezTo>
                    <a:pt x="4635007" y="-14382"/>
                    <a:pt x="4835328" y="75863"/>
                    <a:pt x="5175341" y="0"/>
                  </a:cubicBezTo>
                  <a:cubicBezTo>
                    <a:pt x="5515354" y="-75863"/>
                    <a:pt x="5452501" y="50149"/>
                    <a:pt x="5600869" y="0"/>
                  </a:cubicBezTo>
                  <a:cubicBezTo>
                    <a:pt x="5749237" y="-50149"/>
                    <a:pt x="5878923" y="9900"/>
                    <a:pt x="6101152" y="0"/>
                  </a:cubicBezTo>
                  <a:cubicBezTo>
                    <a:pt x="6323381" y="-9900"/>
                    <a:pt x="6552401" y="8180"/>
                    <a:pt x="6750945" y="0"/>
                  </a:cubicBezTo>
                  <a:cubicBezTo>
                    <a:pt x="6949489" y="-8180"/>
                    <a:pt x="7290445" y="54643"/>
                    <a:pt x="7475493" y="0"/>
                  </a:cubicBezTo>
                  <a:cubicBezTo>
                    <a:pt x="7492573" y="52453"/>
                    <a:pt x="7458262" y="149534"/>
                    <a:pt x="7475493" y="249099"/>
                  </a:cubicBezTo>
                  <a:cubicBezTo>
                    <a:pt x="7324729" y="256888"/>
                    <a:pt x="7129750" y="242056"/>
                    <a:pt x="6825700" y="249099"/>
                  </a:cubicBezTo>
                  <a:cubicBezTo>
                    <a:pt x="6521650" y="256142"/>
                    <a:pt x="6498470" y="221307"/>
                    <a:pt x="6400172" y="249099"/>
                  </a:cubicBezTo>
                  <a:cubicBezTo>
                    <a:pt x="6301874" y="276891"/>
                    <a:pt x="5965245" y="231977"/>
                    <a:pt x="5750379" y="249099"/>
                  </a:cubicBezTo>
                  <a:cubicBezTo>
                    <a:pt x="5535513" y="266221"/>
                    <a:pt x="5445330" y="216677"/>
                    <a:pt x="5324851" y="249099"/>
                  </a:cubicBezTo>
                  <a:cubicBezTo>
                    <a:pt x="5204372" y="281521"/>
                    <a:pt x="5087161" y="237038"/>
                    <a:pt x="4899323" y="249099"/>
                  </a:cubicBezTo>
                  <a:cubicBezTo>
                    <a:pt x="4711485" y="261160"/>
                    <a:pt x="4600694" y="194359"/>
                    <a:pt x="4399040" y="249099"/>
                  </a:cubicBezTo>
                  <a:cubicBezTo>
                    <a:pt x="4197386" y="303839"/>
                    <a:pt x="4126941" y="210176"/>
                    <a:pt x="4048267" y="249099"/>
                  </a:cubicBezTo>
                  <a:cubicBezTo>
                    <a:pt x="3969593" y="288022"/>
                    <a:pt x="3802964" y="204306"/>
                    <a:pt x="3622739" y="249099"/>
                  </a:cubicBezTo>
                  <a:cubicBezTo>
                    <a:pt x="3442514" y="293892"/>
                    <a:pt x="3138693" y="200392"/>
                    <a:pt x="2898191" y="249099"/>
                  </a:cubicBezTo>
                  <a:cubicBezTo>
                    <a:pt x="2657689" y="297806"/>
                    <a:pt x="2513916" y="216669"/>
                    <a:pt x="2323153" y="249099"/>
                  </a:cubicBezTo>
                  <a:cubicBezTo>
                    <a:pt x="2132390" y="281529"/>
                    <a:pt x="2007288" y="217041"/>
                    <a:pt x="1748115" y="249099"/>
                  </a:cubicBezTo>
                  <a:cubicBezTo>
                    <a:pt x="1488942" y="281157"/>
                    <a:pt x="1315926" y="219118"/>
                    <a:pt x="1023568" y="249099"/>
                  </a:cubicBezTo>
                  <a:cubicBezTo>
                    <a:pt x="731210" y="279080"/>
                    <a:pt x="455033" y="228403"/>
                    <a:pt x="0" y="249099"/>
                  </a:cubicBezTo>
                  <a:cubicBezTo>
                    <a:pt x="-8889" y="138054"/>
                    <a:pt x="21743" y="50470"/>
                    <a:pt x="0" y="0"/>
                  </a:cubicBezTo>
                  <a:close/>
                </a:path>
              </a:pathLst>
            </a:custGeom>
            <a:solidFill>
              <a:srgbClr val="D8DEA9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1297898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altLang="zh-CN" sz="3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+mn-lt"/>
                </a:rPr>
                <a:t>Một</a:t>
              </a:r>
              <a:r>
                <a:rPr lang="en-US" altLang="zh-CN" sz="3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+mn-lt"/>
                </a:rPr>
                <a:t> </a:t>
              </a:r>
              <a:r>
                <a:rPr lang="en-US" altLang="zh-CN" sz="3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+mn-lt"/>
                </a:rPr>
                <a:t>nhà</a:t>
              </a:r>
              <a:r>
                <a:rPr lang="en-US" altLang="zh-CN" sz="3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+mn-lt"/>
                </a:rPr>
                <a:t> </a:t>
              </a:r>
              <a:r>
                <a:rPr lang="en-US" altLang="zh-CN" sz="3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+mn-lt"/>
                </a:rPr>
                <a:t>bác</a:t>
              </a:r>
              <a:r>
                <a:rPr lang="en-US" altLang="zh-CN" sz="3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+mn-lt"/>
                </a:rPr>
                <a:t> </a:t>
              </a:r>
              <a:r>
                <a:rPr lang="en-US" altLang="zh-CN" sz="3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+mn-lt"/>
                </a:rPr>
                <a:t>học</a:t>
              </a:r>
              <a:r>
                <a:rPr lang="en-US" altLang="zh-CN" sz="3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+mn-lt"/>
                </a:rPr>
                <a:t>     </a:t>
              </a:r>
              <a:r>
                <a:rPr lang="en-US" altLang="zh-CN" sz="3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+mn-lt"/>
                </a:rPr>
                <a:t>đã</a:t>
              </a:r>
              <a:r>
                <a:rPr lang="en-US" altLang="zh-CN" sz="3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+mn-lt"/>
                </a:rPr>
                <a:t>     </a:t>
              </a:r>
              <a:r>
                <a:rPr lang="en-US" altLang="zh-CN" sz="3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+mn-lt"/>
                </a:rPr>
                <a:t>làm</a:t>
              </a:r>
              <a:r>
                <a:rPr lang="en-US" altLang="zh-CN" sz="3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+mn-lt"/>
                </a:rPr>
                <a:t> </a:t>
              </a:r>
              <a:r>
                <a:rPr lang="en-US" altLang="zh-CN" sz="3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+mn-lt"/>
                </a:rPr>
                <a:t>việc</a:t>
              </a:r>
              <a:r>
                <a:rPr lang="en-US" altLang="zh-CN" sz="3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+mn-lt"/>
                </a:rPr>
                <a:t> </a:t>
              </a:r>
              <a:r>
                <a:rPr lang="en-US" altLang="zh-CN" sz="3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+mn-lt"/>
                </a:rPr>
                <a:t>trong</a:t>
              </a:r>
              <a:r>
                <a:rPr lang="en-US" altLang="zh-CN" sz="3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+mn-lt"/>
                </a:rPr>
                <a:t> </a:t>
              </a:r>
              <a:r>
                <a:rPr lang="en-US" altLang="zh-CN" sz="3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+mn-lt"/>
                </a:rPr>
                <a:t>phòng</a:t>
              </a:r>
              <a:r>
                <a:rPr lang="en-US" altLang="zh-CN" sz="3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+mn-lt"/>
                </a:rPr>
                <a:t>.</a:t>
              </a:r>
              <a:endParaRPr lang="zh-CN" altLang="en-US" sz="3400" dirty="0">
                <a:solidFill>
                  <a:srgbClr val="00206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+mn-lt"/>
              </a:endParaRPr>
            </a:p>
          </p:txBody>
        </p:sp>
      </p:grpSp>
      <p:grpSp>
        <p:nvGrpSpPr>
          <p:cNvPr id="103" name="组合 102">
            <a:extLst>
              <a:ext uri="{FF2B5EF4-FFF2-40B4-BE49-F238E27FC236}">
                <a16:creationId xmlns:a16="http://schemas.microsoft.com/office/drawing/2014/main" id="{71C37751-302E-4955-92F9-36195469D014}"/>
              </a:ext>
            </a:extLst>
          </p:cNvPr>
          <p:cNvGrpSpPr/>
          <p:nvPr/>
        </p:nvGrpSpPr>
        <p:grpSpPr>
          <a:xfrm>
            <a:off x="2759715" y="4641263"/>
            <a:ext cx="3441647" cy="1270741"/>
            <a:chOff x="778737" y="1253619"/>
            <a:chExt cx="2808295" cy="953055"/>
          </a:xfrm>
        </p:grpSpPr>
        <p:sp>
          <p:nvSpPr>
            <p:cNvPr id="104" name="TextBox 210">
              <a:extLst>
                <a:ext uri="{FF2B5EF4-FFF2-40B4-BE49-F238E27FC236}">
                  <a16:creationId xmlns:a16="http://schemas.microsoft.com/office/drawing/2014/main" id="{23766F34-2923-4A93-BFCE-3D2205519720}"/>
                </a:ext>
              </a:extLst>
            </p:cNvPr>
            <p:cNvSpPr txBox="1"/>
            <p:nvPr/>
          </p:nvSpPr>
          <p:spPr>
            <a:xfrm>
              <a:off x="1021529" y="1958240"/>
              <a:ext cx="2322713" cy="248434"/>
            </a:xfrm>
            <a:prstGeom prst="rect">
              <a:avLst/>
            </a:prstGeom>
            <a:noFill/>
          </p:spPr>
          <p:txBody>
            <a:bodyPr wrap="square" lIns="0" tIns="0" rtlCol="0" anchor="t">
              <a:spAutoFit/>
            </a:bodyPr>
            <a:lstStyle/>
            <a:p>
              <a:pPr marL="0" marR="0" lvl="0" indent="0" algn="ctr" defTabSz="866341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5" name="TextBox 211">
              <a:extLst>
                <a:ext uri="{FF2B5EF4-FFF2-40B4-BE49-F238E27FC236}">
                  <a16:creationId xmlns:a16="http://schemas.microsoft.com/office/drawing/2014/main" id="{528B1C98-6F91-479B-9275-AB8C11EA273A}"/>
                </a:ext>
              </a:extLst>
            </p:cNvPr>
            <p:cNvSpPr txBox="1"/>
            <p:nvPr/>
          </p:nvSpPr>
          <p:spPr>
            <a:xfrm>
              <a:off x="778737" y="1253619"/>
              <a:ext cx="2808295" cy="392415"/>
            </a:xfrm>
            <a:custGeom>
              <a:avLst/>
              <a:gdLst>
                <a:gd name="connsiteX0" fmla="*/ 0 w 2808295"/>
                <a:gd name="connsiteY0" fmla="*/ 0 h 392415"/>
                <a:gd name="connsiteX1" fmla="*/ 533576 w 2808295"/>
                <a:gd name="connsiteY1" fmla="*/ 0 h 392415"/>
                <a:gd name="connsiteX2" fmla="*/ 1095235 w 2808295"/>
                <a:gd name="connsiteY2" fmla="*/ 0 h 392415"/>
                <a:gd name="connsiteX3" fmla="*/ 1656894 w 2808295"/>
                <a:gd name="connsiteY3" fmla="*/ 0 h 392415"/>
                <a:gd name="connsiteX4" fmla="*/ 2190470 w 2808295"/>
                <a:gd name="connsiteY4" fmla="*/ 0 h 392415"/>
                <a:gd name="connsiteX5" fmla="*/ 2808295 w 2808295"/>
                <a:gd name="connsiteY5" fmla="*/ 0 h 392415"/>
                <a:gd name="connsiteX6" fmla="*/ 2808295 w 2808295"/>
                <a:gd name="connsiteY6" fmla="*/ 392415 h 392415"/>
                <a:gd name="connsiteX7" fmla="*/ 2274719 w 2808295"/>
                <a:gd name="connsiteY7" fmla="*/ 392415 h 392415"/>
                <a:gd name="connsiteX8" fmla="*/ 1713060 w 2808295"/>
                <a:gd name="connsiteY8" fmla="*/ 392415 h 392415"/>
                <a:gd name="connsiteX9" fmla="*/ 1179484 w 2808295"/>
                <a:gd name="connsiteY9" fmla="*/ 392415 h 392415"/>
                <a:gd name="connsiteX10" fmla="*/ 589742 w 2808295"/>
                <a:gd name="connsiteY10" fmla="*/ 392415 h 392415"/>
                <a:gd name="connsiteX11" fmla="*/ 0 w 2808295"/>
                <a:gd name="connsiteY11" fmla="*/ 392415 h 392415"/>
                <a:gd name="connsiteX12" fmla="*/ 0 w 2808295"/>
                <a:gd name="connsiteY12" fmla="*/ 0 h 392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08295" h="392415" fill="none" extrusionOk="0">
                  <a:moveTo>
                    <a:pt x="0" y="0"/>
                  </a:moveTo>
                  <a:cubicBezTo>
                    <a:pt x="253954" y="-9165"/>
                    <a:pt x="368366" y="31097"/>
                    <a:pt x="533576" y="0"/>
                  </a:cubicBezTo>
                  <a:cubicBezTo>
                    <a:pt x="698786" y="-31097"/>
                    <a:pt x="959835" y="44975"/>
                    <a:pt x="1095235" y="0"/>
                  </a:cubicBezTo>
                  <a:cubicBezTo>
                    <a:pt x="1230635" y="-44975"/>
                    <a:pt x="1524450" y="8094"/>
                    <a:pt x="1656894" y="0"/>
                  </a:cubicBezTo>
                  <a:cubicBezTo>
                    <a:pt x="1789338" y="-8094"/>
                    <a:pt x="1968986" y="37671"/>
                    <a:pt x="2190470" y="0"/>
                  </a:cubicBezTo>
                  <a:cubicBezTo>
                    <a:pt x="2411954" y="-37671"/>
                    <a:pt x="2655860" y="35073"/>
                    <a:pt x="2808295" y="0"/>
                  </a:cubicBezTo>
                  <a:cubicBezTo>
                    <a:pt x="2838770" y="148108"/>
                    <a:pt x="2805598" y="210720"/>
                    <a:pt x="2808295" y="392415"/>
                  </a:cubicBezTo>
                  <a:cubicBezTo>
                    <a:pt x="2568005" y="431833"/>
                    <a:pt x="2482962" y="357579"/>
                    <a:pt x="2274719" y="392415"/>
                  </a:cubicBezTo>
                  <a:cubicBezTo>
                    <a:pt x="2066476" y="427251"/>
                    <a:pt x="1914675" y="364348"/>
                    <a:pt x="1713060" y="392415"/>
                  </a:cubicBezTo>
                  <a:cubicBezTo>
                    <a:pt x="1511445" y="420482"/>
                    <a:pt x="1337766" y="388528"/>
                    <a:pt x="1179484" y="392415"/>
                  </a:cubicBezTo>
                  <a:cubicBezTo>
                    <a:pt x="1021202" y="396302"/>
                    <a:pt x="717246" y="329057"/>
                    <a:pt x="589742" y="392415"/>
                  </a:cubicBezTo>
                  <a:cubicBezTo>
                    <a:pt x="462238" y="455773"/>
                    <a:pt x="293576" y="339579"/>
                    <a:pt x="0" y="392415"/>
                  </a:cubicBezTo>
                  <a:cubicBezTo>
                    <a:pt x="-14881" y="260077"/>
                    <a:pt x="26073" y="164668"/>
                    <a:pt x="0" y="0"/>
                  </a:cubicBezTo>
                  <a:close/>
                </a:path>
                <a:path w="2808295" h="392415" stroke="0" extrusionOk="0">
                  <a:moveTo>
                    <a:pt x="0" y="0"/>
                  </a:moveTo>
                  <a:cubicBezTo>
                    <a:pt x="199225" y="-2178"/>
                    <a:pt x="401843" y="15655"/>
                    <a:pt x="561659" y="0"/>
                  </a:cubicBezTo>
                  <a:cubicBezTo>
                    <a:pt x="721475" y="-15655"/>
                    <a:pt x="969860" y="57566"/>
                    <a:pt x="1123318" y="0"/>
                  </a:cubicBezTo>
                  <a:cubicBezTo>
                    <a:pt x="1276776" y="-57566"/>
                    <a:pt x="1531141" y="21908"/>
                    <a:pt x="1656894" y="0"/>
                  </a:cubicBezTo>
                  <a:cubicBezTo>
                    <a:pt x="1782647" y="-21908"/>
                    <a:pt x="1994178" y="4709"/>
                    <a:pt x="2162387" y="0"/>
                  </a:cubicBezTo>
                  <a:cubicBezTo>
                    <a:pt x="2330596" y="-4709"/>
                    <a:pt x="2547303" y="71169"/>
                    <a:pt x="2808295" y="0"/>
                  </a:cubicBezTo>
                  <a:cubicBezTo>
                    <a:pt x="2821748" y="156639"/>
                    <a:pt x="2791957" y="309258"/>
                    <a:pt x="2808295" y="392415"/>
                  </a:cubicBezTo>
                  <a:cubicBezTo>
                    <a:pt x="2586456" y="415914"/>
                    <a:pt x="2519344" y="361173"/>
                    <a:pt x="2274719" y="392415"/>
                  </a:cubicBezTo>
                  <a:cubicBezTo>
                    <a:pt x="2030094" y="423657"/>
                    <a:pt x="1959909" y="359999"/>
                    <a:pt x="1684977" y="392415"/>
                  </a:cubicBezTo>
                  <a:cubicBezTo>
                    <a:pt x="1410045" y="424831"/>
                    <a:pt x="1393377" y="359672"/>
                    <a:pt x="1151401" y="392415"/>
                  </a:cubicBezTo>
                  <a:cubicBezTo>
                    <a:pt x="909425" y="425158"/>
                    <a:pt x="687856" y="340135"/>
                    <a:pt x="533576" y="392415"/>
                  </a:cubicBezTo>
                  <a:cubicBezTo>
                    <a:pt x="379296" y="444695"/>
                    <a:pt x="236672" y="356444"/>
                    <a:pt x="0" y="392415"/>
                  </a:cubicBezTo>
                  <a:cubicBezTo>
                    <a:pt x="-18095" y="281825"/>
                    <a:pt x="17929" y="83804"/>
                    <a:pt x="0" y="0"/>
                  </a:cubicBezTo>
                  <a:close/>
                </a:path>
              </a:pathLst>
            </a:custGeom>
            <a:solidFill>
              <a:srgbClr val="FFCCFF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03159969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none" lIns="0" tIns="0" rIns="0" bIns="0" rtlCol="0" anchor="t">
              <a:spAutoFit/>
            </a:bodyPr>
            <a:lstStyle/>
            <a:p>
              <a:pPr algn="ctr"/>
              <a:r>
                <a:rPr lang="en-US" altLang="zh-CN" sz="3400" dirty="0" err="1">
                  <a:solidFill>
                    <a:srgbClr val="66006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+mn-lt"/>
                </a:rPr>
                <a:t>Nó</a:t>
              </a:r>
              <a:r>
                <a:rPr lang="en-US" altLang="zh-CN" sz="3400" dirty="0">
                  <a:solidFill>
                    <a:srgbClr val="66006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+mn-lt"/>
                </a:rPr>
                <a:t> </a:t>
              </a:r>
              <a:r>
                <a:rPr lang="en-US" altLang="zh-CN" sz="3400" dirty="0" err="1">
                  <a:solidFill>
                    <a:srgbClr val="66006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+mn-lt"/>
                </a:rPr>
                <a:t>sẽ</a:t>
              </a:r>
              <a:r>
                <a:rPr lang="en-US" altLang="zh-CN" sz="3400" dirty="0">
                  <a:solidFill>
                    <a:srgbClr val="66006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+mn-lt"/>
                </a:rPr>
                <a:t> </a:t>
              </a:r>
              <a:r>
                <a:rPr lang="en-US" altLang="zh-CN" sz="3400" dirty="0" err="1">
                  <a:solidFill>
                    <a:srgbClr val="66006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+mn-lt"/>
                </a:rPr>
                <a:t>đọc</a:t>
              </a:r>
              <a:r>
                <a:rPr lang="en-US" altLang="zh-CN" sz="3400" dirty="0">
                  <a:solidFill>
                    <a:srgbClr val="66006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+mn-lt"/>
                </a:rPr>
                <a:t> </a:t>
              </a:r>
              <a:r>
                <a:rPr lang="en-US" altLang="zh-CN" sz="3400" dirty="0" err="1">
                  <a:solidFill>
                    <a:srgbClr val="66006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+mn-lt"/>
                </a:rPr>
                <a:t>gì</a:t>
              </a:r>
              <a:r>
                <a:rPr lang="en-US" altLang="zh-CN" sz="3400" dirty="0">
                  <a:solidFill>
                    <a:srgbClr val="66006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+mn-lt"/>
                </a:rPr>
                <a:t> </a:t>
              </a:r>
              <a:r>
                <a:rPr lang="en-US" altLang="zh-CN" sz="3400" dirty="0" err="1">
                  <a:solidFill>
                    <a:srgbClr val="66006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+mn-lt"/>
                </a:rPr>
                <a:t>thế</a:t>
              </a:r>
              <a:r>
                <a:rPr lang="en-US" altLang="zh-CN" sz="3400" dirty="0">
                  <a:solidFill>
                    <a:srgbClr val="66006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+mn-lt"/>
                </a:rPr>
                <a:t>?</a:t>
              </a:r>
              <a:endParaRPr lang="zh-CN" altLang="en-US" sz="3400" dirty="0">
                <a:solidFill>
                  <a:srgbClr val="660066"/>
                </a:solidFill>
                <a:latin typeface="Open Sans" panose="020B0606030504020204" pitchFamily="34" charset="0"/>
                <a:cs typeface="Open Sans" panose="020B0606030504020204" pitchFamily="34" charset="0"/>
                <a:sym typeface="+mn-lt"/>
              </a:endParaRPr>
            </a:p>
          </p:txBody>
        </p:sp>
      </p:grpSp>
      <p:grpSp>
        <p:nvGrpSpPr>
          <p:cNvPr id="106" name="组合 105">
            <a:extLst>
              <a:ext uri="{FF2B5EF4-FFF2-40B4-BE49-F238E27FC236}">
                <a16:creationId xmlns:a16="http://schemas.microsoft.com/office/drawing/2014/main" id="{9EC3D36F-2FAD-4C7B-BD93-9CC87EF6ADDA}"/>
              </a:ext>
            </a:extLst>
          </p:cNvPr>
          <p:cNvGrpSpPr/>
          <p:nvPr/>
        </p:nvGrpSpPr>
        <p:grpSpPr>
          <a:xfrm>
            <a:off x="1716739" y="2189326"/>
            <a:ext cx="9079206" cy="1728595"/>
            <a:chOff x="-4064159" y="2217451"/>
            <a:chExt cx="7408399" cy="1296445"/>
          </a:xfrm>
        </p:grpSpPr>
        <p:sp>
          <p:nvSpPr>
            <p:cNvPr id="107" name="TextBox 210">
              <a:extLst>
                <a:ext uri="{FF2B5EF4-FFF2-40B4-BE49-F238E27FC236}">
                  <a16:creationId xmlns:a16="http://schemas.microsoft.com/office/drawing/2014/main" id="{EFD83F11-35E4-4DD5-8BA4-D45AF184B8ED}"/>
                </a:ext>
              </a:extLst>
            </p:cNvPr>
            <p:cNvSpPr txBox="1"/>
            <p:nvPr/>
          </p:nvSpPr>
          <p:spPr>
            <a:xfrm>
              <a:off x="1021527" y="2217451"/>
              <a:ext cx="2322713" cy="248434"/>
            </a:xfrm>
            <a:prstGeom prst="rect">
              <a:avLst/>
            </a:prstGeom>
            <a:noFill/>
          </p:spPr>
          <p:txBody>
            <a:bodyPr wrap="square" lIns="0" tIns="0" rtlCol="0" anchor="t">
              <a:spAutoFit/>
            </a:bodyPr>
            <a:lstStyle/>
            <a:p>
              <a:pPr marL="0" marR="0" lvl="0" indent="0" algn="ctr" defTabSz="866341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8" name="TextBox 211">
              <a:extLst>
                <a:ext uri="{FF2B5EF4-FFF2-40B4-BE49-F238E27FC236}">
                  <a16:creationId xmlns:a16="http://schemas.microsoft.com/office/drawing/2014/main" id="{64AFE9C0-D477-4344-B1A0-38EDA71F9A90}"/>
                </a:ext>
              </a:extLst>
            </p:cNvPr>
            <p:cNvSpPr txBox="1"/>
            <p:nvPr/>
          </p:nvSpPr>
          <p:spPr>
            <a:xfrm>
              <a:off x="-4064159" y="2729067"/>
              <a:ext cx="6218916" cy="784829"/>
            </a:xfrm>
            <a:custGeom>
              <a:avLst/>
              <a:gdLst>
                <a:gd name="connsiteX0" fmla="*/ 0 w 6218916"/>
                <a:gd name="connsiteY0" fmla="*/ 0 h 784829"/>
                <a:gd name="connsiteX1" fmla="*/ 503167 w 6218916"/>
                <a:gd name="connsiteY1" fmla="*/ 0 h 784829"/>
                <a:gd name="connsiteX2" fmla="*/ 1006334 w 6218916"/>
                <a:gd name="connsiteY2" fmla="*/ 0 h 784829"/>
                <a:gd name="connsiteX3" fmla="*/ 1385122 w 6218916"/>
                <a:gd name="connsiteY3" fmla="*/ 0 h 784829"/>
                <a:gd name="connsiteX4" fmla="*/ 1888289 w 6218916"/>
                <a:gd name="connsiteY4" fmla="*/ 0 h 784829"/>
                <a:gd name="connsiteX5" fmla="*/ 2267078 w 6218916"/>
                <a:gd name="connsiteY5" fmla="*/ 0 h 784829"/>
                <a:gd name="connsiteX6" fmla="*/ 2956812 w 6218916"/>
                <a:gd name="connsiteY6" fmla="*/ 0 h 784829"/>
                <a:gd name="connsiteX7" fmla="*/ 3584357 w 6218916"/>
                <a:gd name="connsiteY7" fmla="*/ 0 h 784829"/>
                <a:gd name="connsiteX8" fmla="*/ 4149713 w 6218916"/>
                <a:gd name="connsiteY8" fmla="*/ 0 h 784829"/>
                <a:gd name="connsiteX9" fmla="*/ 4528502 w 6218916"/>
                <a:gd name="connsiteY9" fmla="*/ 0 h 784829"/>
                <a:gd name="connsiteX10" fmla="*/ 4907290 w 6218916"/>
                <a:gd name="connsiteY10" fmla="*/ 0 h 784829"/>
                <a:gd name="connsiteX11" fmla="*/ 5410457 w 6218916"/>
                <a:gd name="connsiteY11" fmla="*/ 0 h 784829"/>
                <a:gd name="connsiteX12" fmla="*/ 6218916 w 6218916"/>
                <a:gd name="connsiteY12" fmla="*/ 0 h 784829"/>
                <a:gd name="connsiteX13" fmla="*/ 6218916 w 6218916"/>
                <a:gd name="connsiteY13" fmla="*/ 408111 h 784829"/>
                <a:gd name="connsiteX14" fmla="*/ 6218916 w 6218916"/>
                <a:gd name="connsiteY14" fmla="*/ 784829 h 784829"/>
                <a:gd name="connsiteX15" fmla="*/ 5653560 w 6218916"/>
                <a:gd name="connsiteY15" fmla="*/ 784829 h 784829"/>
                <a:gd name="connsiteX16" fmla="*/ 4963826 w 6218916"/>
                <a:gd name="connsiteY16" fmla="*/ 784829 h 784829"/>
                <a:gd name="connsiteX17" fmla="*/ 4522848 w 6218916"/>
                <a:gd name="connsiteY17" fmla="*/ 784829 h 784829"/>
                <a:gd name="connsiteX18" fmla="*/ 4144059 w 6218916"/>
                <a:gd name="connsiteY18" fmla="*/ 784829 h 784829"/>
                <a:gd name="connsiteX19" fmla="*/ 3454325 w 6218916"/>
                <a:gd name="connsiteY19" fmla="*/ 784829 h 784829"/>
                <a:gd name="connsiteX20" fmla="*/ 3075537 w 6218916"/>
                <a:gd name="connsiteY20" fmla="*/ 784829 h 784829"/>
                <a:gd name="connsiteX21" fmla="*/ 2510181 w 6218916"/>
                <a:gd name="connsiteY21" fmla="*/ 784829 h 784829"/>
                <a:gd name="connsiteX22" fmla="*/ 1944825 w 6218916"/>
                <a:gd name="connsiteY22" fmla="*/ 784829 h 784829"/>
                <a:gd name="connsiteX23" fmla="*/ 1379469 w 6218916"/>
                <a:gd name="connsiteY23" fmla="*/ 784829 h 784829"/>
                <a:gd name="connsiteX24" fmla="*/ 938491 w 6218916"/>
                <a:gd name="connsiteY24" fmla="*/ 784829 h 784829"/>
                <a:gd name="connsiteX25" fmla="*/ 0 w 6218916"/>
                <a:gd name="connsiteY25" fmla="*/ 784829 h 784829"/>
                <a:gd name="connsiteX26" fmla="*/ 0 w 6218916"/>
                <a:gd name="connsiteY26" fmla="*/ 384566 h 784829"/>
                <a:gd name="connsiteX27" fmla="*/ 0 w 6218916"/>
                <a:gd name="connsiteY27" fmla="*/ 0 h 78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218916" h="784829" fill="none" extrusionOk="0">
                  <a:moveTo>
                    <a:pt x="0" y="0"/>
                  </a:moveTo>
                  <a:cubicBezTo>
                    <a:pt x="197683" y="-11375"/>
                    <a:pt x="345719" y="22936"/>
                    <a:pt x="503167" y="0"/>
                  </a:cubicBezTo>
                  <a:cubicBezTo>
                    <a:pt x="660615" y="-22936"/>
                    <a:pt x="774311" y="53914"/>
                    <a:pt x="1006334" y="0"/>
                  </a:cubicBezTo>
                  <a:cubicBezTo>
                    <a:pt x="1238357" y="-53914"/>
                    <a:pt x="1213794" y="29366"/>
                    <a:pt x="1385122" y="0"/>
                  </a:cubicBezTo>
                  <a:cubicBezTo>
                    <a:pt x="1556450" y="-29366"/>
                    <a:pt x="1739157" y="19558"/>
                    <a:pt x="1888289" y="0"/>
                  </a:cubicBezTo>
                  <a:cubicBezTo>
                    <a:pt x="2037421" y="-19558"/>
                    <a:pt x="2096835" y="37745"/>
                    <a:pt x="2267078" y="0"/>
                  </a:cubicBezTo>
                  <a:cubicBezTo>
                    <a:pt x="2437321" y="-37745"/>
                    <a:pt x="2776888" y="59469"/>
                    <a:pt x="2956812" y="0"/>
                  </a:cubicBezTo>
                  <a:cubicBezTo>
                    <a:pt x="3136736" y="-59469"/>
                    <a:pt x="3284061" y="46300"/>
                    <a:pt x="3584357" y="0"/>
                  </a:cubicBezTo>
                  <a:cubicBezTo>
                    <a:pt x="3884653" y="-46300"/>
                    <a:pt x="3955068" y="41554"/>
                    <a:pt x="4149713" y="0"/>
                  </a:cubicBezTo>
                  <a:cubicBezTo>
                    <a:pt x="4344358" y="-41554"/>
                    <a:pt x="4390552" y="10435"/>
                    <a:pt x="4528502" y="0"/>
                  </a:cubicBezTo>
                  <a:cubicBezTo>
                    <a:pt x="4666452" y="-10435"/>
                    <a:pt x="4775541" y="42498"/>
                    <a:pt x="4907290" y="0"/>
                  </a:cubicBezTo>
                  <a:cubicBezTo>
                    <a:pt x="5039039" y="-42498"/>
                    <a:pt x="5216720" y="23795"/>
                    <a:pt x="5410457" y="0"/>
                  </a:cubicBezTo>
                  <a:cubicBezTo>
                    <a:pt x="5604194" y="-23795"/>
                    <a:pt x="5954268" y="22363"/>
                    <a:pt x="6218916" y="0"/>
                  </a:cubicBezTo>
                  <a:cubicBezTo>
                    <a:pt x="6225676" y="162046"/>
                    <a:pt x="6188719" y="315017"/>
                    <a:pt x="6218916" y="408111"/>
                  </a:cubicBezTo>
                  <a:cubicBezTo>
                    <a:pt x="6249113" y="501205"/>
                    <a:pt x="6182340" y="680366"/>
                    <a:pt x="6218916" y="784829"/>
                  </a:cubicBezTo>
                  <a:cubicBezTo>
                    <a:pt x="6029586" y="836808"/>
                    <a:pt x="5778075" y="754509"/>
                    <a:pt x="5653560" y="784829"/>
                  </a:cubicBezTo>
                  <a:cubicBezTo>
                    <a:pt x="5529045" y="815149"/>
                    <a:pt x="5149709" y="727140"/>
                    <a:pt x="4963826" y="784829"/>
                  </a:cubicBezTo>
                  <a:cubicBezTo>
                    <a:pt x="4777943" y="842518"/>
                    <a:pt x="4738703" y="743197"/>
                    <a:pt x="4522848" y="784829"/>
                  </a:cubicBezTo>
                  <a:cubicBezTo>
                    <a:pt x="4306993" y="826461"/>
                    <a:pt x="4278118" y="774656"/>
                    <a:pt x="4144059" y="784829"/>
                  </a:cubicBezTo>
                  <a:cubicBezTo>
                    <a:pt x="4010000" y="795002"/>
                    <a:pt x="3728851" y="740579"/>
                    <a:pt x="3454325" y="784829"/>
                  </a:cubicBezTo>
                  <a:cubicBezTo>
                    <a:pt x="3179799" y="829079"/>
                    <a:pt x="3201009" y="781717"/>
                    <a:pt x="3075537" y="784829"/>
                  </a:cubicBezTo>
                  <a:cubicBezTo>
                    <a:pt x="2950065" y="787941"/>
                    <a:pt x="2790432" y="719351"/>
                    <a:pt x="2510181" y="784829"/>
                  </a:cubicBezTo>
                  <a:cubicBezTo>
                    <a:pt x="2229930" y="850307"/>
                    <a:pt x="2179040" y="741785"/>
                    <a:pt x="1944825" y="784829"/>
                  </a:cubicBezTo>
                  <a:cubicBezTo>
                    <a:pt x="1710610" y="827873"/>
                    <a:pt x="1599499" y="745023"/>
                    <a:pt x="1379469" y="784829"/>
                  </a:cubicBezTo>
                  <a:cubicBezTo>
                    <a:pt x="1159439" y="824635"/>
                    <a:pt x="1064712" y="743689"/>
                    <a:pt x="938491" y="784829"/>
                  </a:cubicBezTo>
                  <a:cubicBezTo>
                    <a:pt x="812270" y="825969"/>
                    <a:pt x="211643" y="686874"/>
                    <a:pt x="0" y="784829"/>
                  </a:cubicBezTo>
                  <a:cubicBezTo>
                    <a:pt x="-1508" y="592718"/>
                    <a:pt x="26413" y="536819"/>
                    <a:pt x="0" y="384566"/>
                  </a:cubicBezTo>
                  <a:cubicBezTo>
                    <a:pt x="-26413" y="232313"/>
                    <a:pt x="17663" y="86780"/>
                    <a:pt x="0" y="0"/>
                  </a:cubicBezTo>
                  <a:close/>
                </a:path>
                <a:path w="6218916" h="784829" stroke="0" extrusionOk="0">
                  <a:moveTo>
                    <a:pt x="0" y="0"/>
                  </a:moveTo>
                  <a:cubicBezTo>
                    <a:pt x="226980" y="-8013"/>
                    <a:pt x="457562" y="44285"/>
                    <a:pt x="627545" y="0"/>
                  </a:cubicBezTo>
                  <a:cubicBezTo>
                    <a:pt x="797529" y="-44285"/>
                    <a:pt x="1028496" y="69204"/>
                    <a:pt x="1317279" y="0"/>
                  </a:cubicBezTo>
                  <a:cubicBezTo>
                    <a:pt x="1606062" y="-69204"/>
                    <a:pt x="1672936" y="28948"/>
                    <a:pt x="1820446" y="0"/>
                  </a:cubicBezTo>
                  <a:cubicBezTo>
                    <a:pt x="1967956" y="-28948"/>
                    <a:pt x="2180735" y="50703"/>
                    <a:pt x="2323613" y="0"/>
                  </a:cubicBezTo>
                  <a:cubicBezTo>
                    <a:pt x="2466491" y="-50703"/>
                    <a:pt x="2785277" y="47691"/>
                    <a:pt x="3013347" y="0"/>
                  </a:cubicBezTo>
                  <a:cubicBezTo>
                    <a:pt x="3241417" y="-47691"/>
                    <a:pt x="3311550" y="44004"/>
                    <a:pt x="3454325" y="0"/>
                  </a:cubicBezTo>
                  <a:cubicBezTo>
                    <a:pt x="3597100" y="-44004"/>
                    <a:pt x="3826347" y="16707"/>
                    <a:pt x="3957492" y="0"/>
                  </a:cubicBezTo>
                  <a:cubicBezTo>
                    <a:pt x="4088637" y="-16707"/>
                    <a:pt x="4320146" y="33263"/>
                    <a:pt x="4522848" y="0"/>
                  </a:cubicBezTo>
                  <a:cubicBezTo>
                    <a:pt x="4725550" y="-33263"/>
                    <a:pt x="4825522" y="13394"/>
                    <a:pt x="4901637" y="0"/>
                  </a:cubicBezTo>
                  <a:cubicBezTo>
                    <a:pt x="4977752" y="-13394"/>
                    <a:pt x="5444298" y="11807"/>
                    <a:pt x="5591371" y="0"/>
                  </a:cubicBezTo>
                  <a:cubicBezTo>
                    <a:pt x="5738444" y="-11807"/>
                    <a:pt x="6069932" y="71368"/>
                    <a:pt x="6218916" y="0"/>
                  </a:cubicBezTo>
                  <a:cubicBezTo>
                    <a:pt x="6257574" y="90575"/>
                    <a:pt x="6202638" y="255326"/>
                    <a:pt x="6218916" y="376718"/>
                  </a:cubicBezTo>
                  <a:cubicBezTo>
                    <a:pt x="6235194" y="498110"/>
                    <a:pt x="6215535" y="632137"/>
                    <a:pt x="6218916" y="784829"/>
                  </a:cubicBezTo>
                  <a:cubicBezTo>
                    <a:pt x="6041982" y="786581"/>
                    <a:pt x="5817235" y="735640"/>
                    <a:pt x="5591371" y="784829"/>
                  </a:cubicBezTo>
                  <a:cubicBezTo>
                    <a:pt x="5365508" y="834018"/>
                    <a:pt x="5338794" y="766302"/>
                    <a:pt x="5212582" y="784829"/>
                  </a:cubicBezTo>
                  <a:cubicBezTo>
                    <a:pt x="5086370" y="803356"/>
                    <a:pt x="4732252" y="775653"/>
                    <a:pt x="4585037" y="784829"/>
                  </a:cubicBezTo>
                  <a:cubicBezTo>
                    <a:pt x="4437823" y="794005"/>
                    <a:pt x="4259469" y="783864"/>
                    <a:pt x="4144059" y="784829"/>
                  </a:cubicBezTo>
                  <a:cubicBezTo>
                    <a:pt x="4028649" y="785794"/>
                    <a:pt x="3780625" y="730219"/>
                    <a:pt x="3516514" y="784829"/>
                  </a:cubicBezTo>
                  <a:cubicBezTo>
                    <a:pt x="3252403" y="839439"/>
                    <a:pt x="3283074" y="752438"/>
                    <a:pt x="3137726" y="784829"/>
                  </a:cubicBezTo>
                  <a:cubicBezTo>
                    <a:pt x="2992378" y="817220"/>
                    <a:pt x="2776734" y="773848"/>
                    <a:pt x="2447991" y="784829"/>
                  </a:cubicBezTo>
                  <a:cubicBezTo>
                    <a:pt x="2119248" y="795810"/>
                    <a:pt x="2213669" y="742544"/>
                    <a:pt x="2069203" y="784829"/>
                  </a:cubicBezTo>
                  <a:cubicBezTo>
                    <a:pt x="1924737" y="827114"/>
                    <a:pt x="1708358" y="753098"/>
                    <a:pt x="1566036" y="784829"/>
                  </a:cubicBezTo>
                  <a:cubicBezTo>
                    <a:pt x="1423714" y="816560"/>
                    <a:pt x="1330668" y="779924"/>
                    <a:pt x="1125058" y="784829"/>
                  </a:cubicBezTo>
                  <a:cubicBezTo>
                    <a:pt x="919448" y="789734"/>
                    <a:pt x="627743" y="719573"/>
                    <a:pt x="497513" y="784829"/>
                  </a:cubicBezTo>
                  <a:cubicBezTo>
                    <a:pt x="367284" y="850085"/>
                    <a:pt x="157389" y="775728"/>
                    <a:pt x="0" y="784829"/>
                  </a:cubicBezTo>
                  <a:cubicBezTo>
                    <a:pt x="-14849" y="628572"/>
                    <a:pt x="21046" y="508887"/>
                    <a:pt x="0" y="408111"/>
                  </a:cubicBezTo>
                  <a:cubicBezTo>
                    <a:pt x="-21046" y="307335"/>
                    <a:pt x="10198" y="151888"/>
                    <a:pt x="0" y="0"/>
                  </a:cubicBezTo>
                  <a:close/>
                </a:path>
              </a:pathLst>
            </a:custGeom>
            <a:solidFill>
              <a:srgbClr val="FFFFCC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04907978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altLang="zh-CN" sz="3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+mn-lt"/>
                </a:rPr>
                <a:t>Bỗng</a:t>
              </a:r>
              <a:r>
                <a:rPr lang="en-US" altLang="zh-CN" sz="3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+mn-lt"/>
                </a:rPr>
                <a:t> </a:t>
              </a:r>
              <a:r>
                <a:rPr lang="en-US" altLang="zh-CN" sz="3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+mn-lt"/>
                </a:rPr>
                <a:t>người</a:t>
              </a:r>
              <a:r>
                <a:rPr lang="en-US" altLang="zh-CN" sz="3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+mn-lt"/>
                </a:rPr>
                <a:t> </a:t>
              </a:r>
              <a:r>
                <a:rPr lang="en-US" altLang="zh-CN" sz="3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+mn-lt"/>
                </a:rPr>
                <a:t>phục</a:t>
              </a:r>
              <a:r>
                <a:rPr lang="en-US" altLang="zh-CN" sz="3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+mn-lt"/>
                </a:rPr>
                <a:t> </a:t>
              </a:r>
              <a:r>
                <a:rPr lang="en-US" altLang="zh-CN" sz="3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+mn-lt"/>
                </a:rPr>
                <a:t>vụ</a:t>
              </a:r>
              <a:r>
                <a:rPr lang="en-US" altLang="zh-CN" sz="3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+mn-lt"/>
                </a:rPr>
                <a:t> </a:t>
              </a:r>
              <a:r>
                <a:rPr lang="en-US" altLang="zh-CN" sz="3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+mn-lt"/>
                </a:rPr>
                <a:t>đang</a:t>
              </a:r>
              <a:r>
                <a:rPr lang="en-US" altLang="zh-CN" sz="3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+mn-lt"/>
                </a:rPr>
                <a:t> </a:t>
              </a:r>
              <a:r>
                <a:rPr lang="en-US" altLang="zh-CN" sz="3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+mn-lt"/>
                </a:rPr>
                <a:t>bước</a:t>
              </a:r>
              <a:r>
                <a:rPr lang="en-US" altLang="zh-CN" sz="3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+mn-lt"/>
                </a:rPr>
                <a:t> </a:t>
              </a:r>
              <a:r>
                <a:rPr lang="en-US" altLang="zh-CN" sz="3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+mn-lt"/>
                </a:rPr>
                <a:t>vào</a:t>
              </a:r>
              <a:r>
                <a:rPr lang="en-US" altLang="zh-CN" sz="3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+mn-lt"/>
                </a:rPr>
                <a:t>, </a:t>
              </a:r>
              <a:r>
                <a:rPr lang="en-US" altLang="zh-CN" sz="3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+mn-lt"/>
                </a:rPr>
                <a:t>nói</a:t>
              </a:r>
              <a:r>
                <a:rPr lang="en-US" altLang="zh-CN" sz="3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+mn-lt"/>
                </a:rPr>
                <a:t> </a:t>
              </a:r>
              <a:r>
                <a:rPr lang="en-US" altLang="zh-CN" sz="3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+mn-lt"/>
                </a:rPr>
                <a:t>nhỏ</a:t>
              </a:r>
              <a:r>
                <a:rPr lang="en-US" altLang="zh-CN" sz="3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+mn-lt"/>
                </a:rPr>
                <a:t> </a:t>
              </a:r>
              <a:r>
                <a:rPr lang="en-US" altLang="zh-CN" sz="3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+mn-lt"/>
                </a:rPr>
                <a:t>với</a:t>
              </a:r>
              <a:r>
                <a:rPr lang="en-US" altLang="zh-CN" sz="3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+mn-lt"/>
                </a:rPr>
                <a:t> </a:t>
              </a:r>
              <a:r>
                <a:rPr lang="en-US" altLang="zh-CN" sz="3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+mn-lt"/>
                </a:rPr>
                <a:t>ông</a:t>
              </a:r>
              <a:r>
                <a:rPr lang="en-US" altLang="zh-CN" sz="3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+mn-lt"/>
                </a:rPr>
                <a:t>:</a:t>
              </a:r>
              <a:endParaRPr lang="zh-CN" altLang="en-US" sz="3400" dirty="0">
                <a:solidFill>
                  <a:srgbClr val="00206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+mn-lt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B9F5D1F6-2B02-45EF-B85C-1289012E9DB3}"/>
              </a:ext>
            </a:extLst>
          </p:cNvPr>
          <p:cNvSpPr txBox="1"/>
          <p:nvPr/>
        </p:nvSpPr>
        <p:spPr>
          <a:xfrm>
            <a:off x="5865287" y="1088944"/>
            <a:ext cx="1425541" cy="615553"/>
          </a:xfrm>
          <a:custGeom>
            <a:avLst/>
            <a:gdLst>
              <a:gd name="connsiteX0" fmla="*/ 0 w 1425541"/>
              <a:gd name="connsiteY0" fmla="*/ 0 h 615553"/>
              <a:gd name="connsiteX1" fmla="*/ 1425541 w 1425541"/>
              <a:gd name="connsiteY1" fmla="*/ 0 h 615553"/>
              <a:gd name="connsiteX2" fmla="*/ 1425541 w 1425541"/>
              <a:gd name="connsiteY2" fmla="*/ 615553 h 615553"/>
              <a:gd name="connsiteX3" fmla="*/ 0 w 1425541"/>
              <a:gd name="connsiteY3" fmla="*/ 615553 h 615553"/>
              <a:gd name="connsiteX4" fmla="*/ 0 w 1425541"/>
              <a:gd name="connsiteY4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5541" h="615553" fill="none" extrusionOk="0">
                <a:moveTo>
                  <a:pt x="0" y="0"/>
                </a:moveTo>
                <a:cubicBezTo>
                  <a:pt x="544753" y="-76009"/>
                  <a:pt x="1156331" y="46418"/>
                  <a:pt x="1425541" y="0"/>
                </a:cubicBezTo>
                <a:cubicBezTo>
                  <a:pt x="1384130" y="276773"/>
                  <a:pt x="1440849" y="494956"/>
                  <a:pt x="1425541" y="615553"/>
                </a:cubicBezTo>
                <a:cubicBezTo>
                  <a:pt x="911111" y="565949"/>
                  <a:pt x="329815" y="533964"/>
                  <a:pt x="0" y="615553"/>
                </a:cubicBezTo>
                <a:cubicBezTo>
                  <a:pt x="-2063" y="501856"/>
                  <a:pt x="-20690" y="251655"/>
                  <a:pt x="0" y="0"/>
                </a:cubicBezTo>
                <a:close/>
              </a:path>
              <a:path w="1425541" h="615553" stroke="0" extrusionOk="0">
                <a:moveTo>
                  <a:pt x="0" y="0"/>
                </a:moveTo>
                <a:cubicBezTo>
                  <a:pt x="450242" y="106914"/>
                  <a:pt x="1047525" y="27218"/>
                  <a:pt x="1425541" y="0"/>
                </a:cubicBezTo>
                <a:cubicBezTo>
                  <a:pt x="1466727" y="218244"/>
                  <a:pt x="1424658" y="454037"/>
                  <a:pt x="1425541" y="615553"/>
                </a:cubicBezTo>
                <a:cubicBezTo>
                  <a:pt x="834620" y="560099"/>
                  <a:pt x="328835" y="507462"/>
                  <a:pt x="0" y="615553"/>
                </a:cubicBezTo>
                <a:cubicBezTo>
                  <a:pt x="-31388" y="494375"/>
                  <a:pt x="-5542" y="180089"/>
                  <a:pt x="0" y="0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4176394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400" b="1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đang</a:t>
            </a:r>
            <a:endParaRPr lang="en-US" sz="34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A05809-13DD-4189-95B4-FE168E534C62}"/>
              </a:ext>
            </a:extLst>
          </p:cNvPr>
          <p:cNvCxnSpPr>
            <a:cxnSpLocks/>
          </p:cNvCxnSpPr>
          <p:nvPr/>
        </p:nvCxnSpPr>
        <p:spPr>
          <a:xfrm>
            <a:off x="5736405" y="3154167"/>
            <a:ext cx="119482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7599F5E-AE8C-4174-B52F-E5AF0F2EF983}"/>
              </a:ext>
            </a:extLst>
          </p:cNvPr>
          <p:cNvCxnSpPr>
            <a:cxnSpLocks/>
          </p:cNvCxnSpPr>
          <p:nvPr/>
        </p:nvCxnSpPr>
        <p:spPr>
          <a:xfrm>
            <a:off x="3491206" y="4902873"/>
            <a:ext cx="54281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211">
            <a:extLst>
              <a:ext uri="{FF2B5EF4-FFF2-40B4-BE49-F238E27FC236}">
                <a16:creationId xmlns:a16="http://schemas.microsoft.com/office/drawing/2014/main" id="{31B93C31-8242-4A5D-931D-0F85A2DA6592}"/>
              </a:ext>
            </a:extLst>
          </p:cNvPr>
          <p:cNvSpPr txBox="1"/>
          <p:nvPr/>
        </p:nvSpPr>
        <p:spPr>
          <a:xfrm>
            <a:off x="2759715" y="5440965"/>
            <a:ext cx="4352153" cy="523220"/>
          </a:xfrm>
          <a:custGeom>
            <a:avLst/>
            <a:gdLst>
              <a:gd name="connsiteX0" fmla="*/ 0 w 4352153"/>
              <a:gd name="connsiteY0" fmla="*/ 0 h 523220"/>
              <a:gd name="connsiteX1" fmla="*/ 456976 w 4352153"/>
              <a:gd name="connsiteY1" fmla="*/ 0 h 523220"/>
              <a:gd name="connsiteX2" fmla="*/ 913952 w 4352153"/>
              <a:gd name="connsiteY2" fmla="*/ 0 h 523220"/>
              <a:gd name="connsiteX3" fmla="*/ 1414450 w 4352153"/>
              <a:gd name="connsiteY3" fmla="*/ 0 h 523220"/>
              <a:gd name="connsiteX4" fmla="*/ 1914947 w 4352153"/>
              <a:gd name="connsiteY4" fmla="*/ 0 h 523220"/>
              <a:gd name="connsiteX5" fmla="*/ 2502488 w 4352153"/>
              <a:gd name="connsiteY5" fmla="*/ 0 h 523220"/>
              <a:gd name="connsiteX6" fmla="*/ 2959464 w 4352153"/>
              <a:gd name="connsiteY6" fmla="*/ 0 h 523220"/>
              <a:gd name="connsiteX7" fmla="*/ 3416440 w 4352153"/>
              <a:gd name="connsiteY7" fmla="*/ 0 h 523220"/>
              <a:gd name="connsiteX8" fmla="*/ 3829895 w 4352153"/>
              <a:gd name="connsiteY8" fmla="*/ 0 h 523220"/>
              <a:gd name="connsiteX9" fmla="*/ 4352153 w 4352153"/>
              <a:gd name="connsiteY9" fmla="*/ 0 h 523220"/>
              <a:gd name="connsiteX10" fmla="*/ 4352153 w 4352153"/>
              <a:gd name="connsiteY10" fmla="*/ 523220 h 523220"/>
              <a:gd name="connsiteX11" fmla="*/ 3895177 w 4352153"/>
              <a:gd name="connsiteY11" fmla="*/ 523220 h 523220"/>
              <a:gd name="connsiteX12" fmla="*/ 3307636 w 4352153"/>
              <a:gd name="connsiteY12" fmla="*/ 523220 h 523220"/>
              <a:gd name="connsiteX13" fmla="*/ 2807139 w 4352153"/>
              <a:gd name="connsiteY13" fmla="*/ 523220 h 523220"/>
              <a:gd name="connsiteX14" fmla="*/ 2350163 w 4352153"/>
              <a:gd name="connsiteY14" fmla="*/ 523220 h 523220"/>
              <a:gd name="connsiteX15" fmla="*/ 1762622 w 4352153"/>
              <a:gd name="connsiteY15" fmla="*/ 523220 h 523220"/>
              <a:gd name="connsiteX16" fmla="*/ 1349167 w 4352153"/>
              <a:gd name="connsiteY16" fmla="*/ 523220 h 523220"/>
              <a:gd name="connsiteX17" fmla="*/ 805148 w 4352153"/>
              <a:gd name="connsiteY17" fmla="*/ 523220 h 523220"/>
              <a:gd name="connsiteX18" fmla="*/ 0 w 4352153"/>
              <a:gd name="connsiteY18" fmla="*/ 523220 h 523220"/>
              <a:gd name="connsiteX19" fmla="*/ 0 w 4352153"/>
              <a:gd name="connsiteY19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52153" h="523220" fill="none" extrusionOk="0">
                <a:moveTo>
                  <a:pt x="0" y="0"/>
                </a:moveTo>
                <a:cubicBezTo>
                  <a:pt x="219991" y="-29517"/>
                  <a:pt x="363188" y="20373"/>
                  <a:pt x="456976" y="0"/>
                </a:cubicBezTo>
                <a:cubicBezTo>
                  <a:pt x="550764" y="-20373"/>
                  <a:pt x="712218" y="15490"/>
                  <a:pt x="913952" y="0"/>
                </a:cubicBezTo>
                <a:cubicBezTo>
                  <a:pt x="1115686" y="-15490"/>
                  <a:pt x="1299972" y="9708"/>
                  <a:pt x="1414450" y="0"/>
                </a:cubicBezTo>
                <a:cubicBezTo>
                  <a:pt x="1528928" y="-9708"/>
                  <a:pt x="1804656" y="59166"/>
                  <a:pt x="1914947" y="0"/>
                </a:cubicBezTo>
                <a:cubicBezTo>
                  <a:pt x="2025238" y="-59166"/>
                  <a:pt x="2272443" y="25828"/>
                  <a:pt x="2502488" y="0"/>
                </a:cubicBezTo>
                <a:cubicBezTo>
                  <a:pt x="2732533" y="-25828"/>
                  <a:pt x="2793784" y="44273"/>
                  <a:pt x="2959464" y="0"/>
                </a:cubicBezTo>
                <a:cubicBezTo>
                  <a:pt x="3125144" y="-44273"/>
                  <a:pt x="3314021" y="34981"/>
                  <a:pt x="3416440" y="0"/>
                </a:cubicBezTo>
                <a:cubicBezTo>
                  <a:pt x="3518859" y="-34981"/>
                  <a:pt x="3646070" y="41822"/>
                  <a:pt x="3829895" y="0"/>
                </a:cubicBezTo>
                <a:cubicBezTo>
                  <a:pt x="4013721" y="-41822"/>
                  <a:pt x="4158823" y="54424"/>
                  <a:pt x="4352153" y="0"/>
                </a:cubicBezTo>
                <a:cubicBezTo>
                  <a:pt x="4359596" y="120748"/>
                  <a:pt x="4350978" y="306418"/>
                  <a:pt x="4352153" y="523220"/>
                </a:cubicBezTo>
                <a:cubicBezTo>
                  <a:pt x="4130038" y="576349"/>
                  <a:pt x="4114132" y="469675"/>
                  <a:pt x="3895177" y="523220"/>
                </a:cubicBezTo>
                <a:cubicBezTo>
                  <a:pt x="3676222" y="576765"/>
                  <a:pt x="3446730" y="474499"/>
                  <a:pt x="3307636" y="523220"/>
                </a:cubicBezTo>
                <a:cubicBezTo>
                  <a:pt x="3168542" y="571941"/>
                  <a:pt x="2934445" y="484903"/>
                  <a:pt x="2807139" y="523220"/>
                </a:cubicBezTo>
                <a:cubicBezTo>
                  <a:pt x="2679833" y="561537"/>
                  <a:pt x="2521518" y="488769"/>
                  <a:pt x="2350163" y="523220"/>
                </a:cubicBezTo>
                <a:cubicBezTo>
                  <a:pt x="2178808" y="557671"/>
                  <a:pt x="2016994" y="499385"/>
                  <a:pt x="1762622" y="523220"/>
                </a:cubicBezTo>
                <a:cubicBezTo>
                  <a:pt x="1508250" y="547055"/>
                  <a:pt x="1480384" y="488992"/>
                  <a:pt x="1349167" y="523220"/>
                </a:cubicBezTo>
                <a:cubicBezTo>
                  <a:pt x="1217951" y="557448"/>
                  <a:pt x="1058197" y="462428"/>
                  <a:pt x="805148" y="523220"/>
                </a:cubicBezTo>
                <a:cubicBezTo>
                  <a:pt x="552099" y="584012"/>
                  <a:pt x="275777" y="523079"/>
                  <a:pt x="0" y="523220"/>
                </a:cubicBezTo>
                <a:cubicBezTo>
                  <a:pt x="-51174" y="294259"/>
                  <a:pt x="40337" y="138868"/>
                  <a:pt x="0" y="0"/>
                </a:cubicBezTo>
                <a:close/>
              </a:path>
              <a:path w="4352153" h="523220" stroke="0" extrusionOk="0">
                <a:moveTo>
                  <a:pt x="0" y="0"/>
                </a:moveTo>
                <a:cubicBezTo>
                  <a:pt x="156222" y="-43625"/>
                  <a:pt x="399122" y="53732"/>
                  <a:pt x="544019" y="0"/>
                </a:cubicBezTo>
                <a:cubicBezTo>
                  <a:pt x="688916" y="-53732"/>
                  <a:pt x="861553" y="2095"/>
                  <a:pt x="1131560" y="0"/>
                </a:cubicBezTo>
                <a:cubicBezTo>
                  <a:pt x="1401567" y="-2095"/>
                  <a:pt x="1601399" y="30186"/>
                  <a:pt x="1719100" y="0"/>
                </a:cubicBezTo>
                <a:cubicBezTo>
                  <a:pt x="1836801" y="-30186"/>
                  <a:pt x="2015206" y="15575"/>
                  <a:pt x="2219598" y="0"/>
                </a:cubicBezTo>
                <a:cubicBezTo>
                  <a:pt x="2423990" y="-15575"/>
                  <a:pt x="2498631" y="45489"/>
                  <a:pt x="2633053" y="0"/>
                </a:cubicBezTo>
                <a:cubicBezTo>
                  <a:pt x="2767475" y="-45489"/>
                  <a:pt x="2887228" y="26468"/>
                  <a:pt x="3133550" y="0"/>
                </a:cubicBezTo>
                <a:cubicBezTo>
                  <a:pt x="3379872" y="-26468"/>
                  <a:pt x="3461196" y="43786"/>
                  <a:pt x="3721091" y="0"/>
                </a:cubicBezTo>
                <a:cubicBezTo>
                  <a:pt x="3980986" y="-43786"/>
                  <a:pt x="4129206" y="52883"/>
                  <a:pt x="4352153" y="0"/>
                </a:cubicBezTo>
                <a:cubicBezTo>
                  <a:pt x="4364333" y="252059"/>
                  <a:pt x="4305816" y="282859"/>
                  <a:pt x="4352153" y="523220"/>
                </a:cubicBezTo>
                <a:cubicBezTo>
                  <a:pt x="4176699" y="562592"/>
                  <a:pt x="3935517" y="460111"/>
                  <a:pt x="3808134" y="523220"/>
                </a:cubicBezTo>
                <a:cubicBezTo>
                  <a:pt x="3680751" y="586329"/>
                  <a:pt x="3408194" y="521872"/>
                  <a:pt x="3264115" y="523220"/>
                </a:cubicBezTo>
                <a:cubicBezTo>
                  <a:pt x="3120036" y="524568"/>
                  <a:pt x="2842019" y="517889"/>
                  <a:pt x="2676574" y="523220"/>
                </a:cubicBezTo>
                <a:cubicBezTo>
                  <a:pt x="2511129" y="528551"/>
                  <a:pt x="2217181" y="460530"/>
                  <a:pt x="2045512" y="523220"/>
                </a:cubicBezTo>
                <a:cubicBezTo>
                  <a:pt x="1873843" y="585910"/>
                  <a:pt x="1703927" y="498664"/>
                  <a:pt x="1588536" y="523220"/>
                </a:cubicBezTo>
                <a:cubicBezTo>
                  <a:pt x="1473145" y="547776"/>
                  <a:pt x="1258893" y="482499"/>
                  <a:pt x="1131560" y="523220"/>
                </a:cubicBezTo>
                <a:cubicBezTo>
                  <a:pt x="1004227" y="563941"/>
                  <a:pt x="793265" y="519751"/>
                  <a:pt x="500498" y="523220"/>
                </a:cubicBezTo>
                <a:cubicBezTo>
                  <a:pt x="207731" y="526689"/>
                  <a:pt x="216396" y="507310"/>
                  <a:pt x="0" y="523220"/>
                </a:cubicBezTo>
                <a:cubicBezTo>
                  <a:pt x="-27848" y="333181"/>
                  <a:pt x="41386" y="141739"/>
                  <a:pt x="0" y="0"/>
                </a:cubicBezTo>
                <a:close/>
              </a:path>
            </a:pathLst>
          </a:custGeom>
          <a:solidFill>
            <a:srgbClr val="3C6244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7074792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altLang="zh-CN" sz="3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Nó</a:t>
            </a:r>
            <a:r>
              <a:rPr lang="en-US" altLang="zh-CN" sz="3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    </a:t>
            </a:r>
            <a:r>
              <a:rPr lang="en-US" altLang="zh-CN" sz="3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sẽ</a:t>
            </a:r>
            <a:r>
              <a:rPr lang="en-US" altLang="zh-CN" sz="3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      </a:t>
            </a:r>
            <a:r>
              <a:rPr lang="en-US" altLang="zh-CN" sz="3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đọc</a:t>
            </a:r>
            <a:r>
              <a:rPr lang="en-US" altLang="zh-CN" sz="3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 </a:t>
            </a:r>
            <a:r>
              <a:rPr lang="en-US" altLang="zh-CN" sz="3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gì</a:t>
            </a:r>
            <a:r>
              <a:rPr lang="en-US" altLang="zh-CN" sz="3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 </a:t>
            </a:r>
            <a:r>
              <a:rPr lang="en-US" altLang="zh-CN" sz="3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thế</a:t>
            </a:r>
            <a:r>
              <a:rPr lang="en-US" altLang="zh-CN" sz="3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?</a:t>
            </a:r>
            <a:endParaRPr lang="zh-CN" altLang="en-US" sz="3400" dirty="0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  <a:sym typeface="+mn-l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1B0F750-442F-4C90-85E3-F6B9B2E7F93C}"/>
              </a:ext>
            </a:extLst>
          </p:cNvPr>
          <p:cNvSpPr txBox="1"/>
          <p:nvPr/>
        </p:nvSpPr>
        <p:spPr>
          <a:xfrm>
            <a:off x="3412733" y="5394798"/>
            <a:ext cx="1425541" cy="615553"/>
          </a:xfrm>
          <a:custGeom>
            <a:avLst/>
            <a:gdLst>
              <a:gd name="connsiteX0" fmla="*/ 0 w 1425541"/>
              <a:gd name="connsiteY0" fmla="*/ 0 h 615553"/>
              <a:gd name="connsiteX1" fmla="*/ 1425541 w 1425541"/>
              <a:gd name="connsiteY1" fmla="*/ 0 h 615553"/>
              <a:gd name="connsiteX2" fmla="*/ 1425541 w 1425541"/>
              <a:gd name="connsiteY2" fmla="*/ 615553 h 615553"/>
              <a:gd name="connsiteX3" fmla="*/ 0 w 1425541"/>
              <a:gd name="connsiteY3" fmla="*/ 615553 h 615553"/>
              <a:gd name="connsiteX4" fmla="*/ 0 w 1425541"/>
              <a:gd name="connsiteY4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5541" h="615553" fill="none" extrusionOk="0">
                <a:moveTo>
                  <a:pt x="0" y="0"/>
                </a:moveTo>
                <a:cubicBezTo>
                  <a:pt x="544753" y="-76009"/>
                  <a:pt x="1156331" y="46418"/>
                  <a:pt x="1425541" y="0"/>
                </a:cubicBezTo>
                <a:cubicBezTo>
                  <a:pt x="1384130" y="276773"/>
                  <a:pt x="1440849" y="494956"/>
                  <a:pt x="1425541" y="615553"/>
                </a:cubicBezTo>
                <a:cubicBezTo>
                  <a:pt x="911111" y="565949"/>
                  <a:pt x="329815" y="533964"/>
                  <a:pt x="0" y="615553"/>
                </a:cubicBezTo>
                <a:cubicBezTo>
                  <a:pt x="-2063" y="501856"/>
                  <a:pt x="-20690" y="251655"/>
                  <a:pt x="0" y="0"/>
                </a:cubicBezTo>
                <a:close/>
              </a:path>
              <a:path w="1425541" h="615553" stroke="0" extrusionOk="0">
                <a:moveTo>
                  <a:pt x="0" y="0"/>
                </a:moveTo>
                <a:cubicBezTo>
                  <a:pt x="450242" y="106914"/>
                  <a:pt x="1047525" y="27218"/>
                  <a:pt x="1425541" y="0"/>
                </a:cubicBezTo>
                <a:cubicBezTo>
                  <a:pt x="1466727" y="218244"/>
                  <a:pt x="1424658" y="454037"/>
                  <a:pt x="1425541" y="615553"/>
                </a:cubicBezTo>
                <a:cubicBezTo>
                  <a:pt x="834620" y="560099"/>
                  <a:pt x="328835" y="507462"/>
                  <a:pt x="0" y="615553"/>
                </a:cubicBezTo>
                <a:cubicBezTo>
                  <a:pt x="-31388" y="494375"/>
                  <a:pt x="-5542" y="180089"/>
                  <a:pt x="0" y="0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4176394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400" b="1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đang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118970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0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590261"/>
            <a:ext cx="12193057" cy="32677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57603" y="274875"/>
            <a:ext cx="3510154" cy="769441"/>
          </a:xfrm>
          <a:custGeom>
            <a:avLst/>
            <a:gdLst>
              <a:gd name="connsiteX0" fmla="*/ 0 w 3510154"/>
              <a:gd name="connsiteY0" fmla="*/ 0 h 769441"/>
              <a:gd name="connsiteX1" fmla="*/ 514823 w 3510154"/>
              <a:gd name="connsiteY1" fmla="*/ 0 h 769441"/>
              <a:gd name="connsiteX2" fmla="*/ 1134950 w 3510154"/>
              <a:gd name="connsiteY2" fmla="*/ 0 h 769441"/>
              <a:gd name="connsiteX3" fmla="*/ 1719975 w 3510154"/>
              <a:gd name="connsiteY3" fmla="*/ 0 h 769441"/>
              <a:gd name="connsiteX4" fmla="*/ 2340103 w 3510154"/>
              <a:gd name="connsiteY4" fmla="*/ 0 h 769441"/>
              <a:gd name="connsiteX5" fmla="*/ 2995331 w 3510154"/>
              <a:gd name="connsiteY5" fmla="*/ 0 h 769441"/>
              <a:gd name="connsiteX6" fmla="*/ 3510154 w 3510154"/>
              <a:gd name="connsiteY6" fmla="*/ 0 h 769441"/>
              <a:gd name="connsiteX7" fmla="*/ 3510154 w 3510154"/>
              <a:gd name="connsiteY7" fmla="*/ 384721 h 769441"/>
              <a:gd name="connsiteX8" fmla="*/ 3510154 w 3510154"/>
              <a:gd name="connsiteY8" fmla="*/ 769441 h 769441"/>
              <a:gd name="connsiteX9" fmla="*/ 2995331 w 3510154"/>
              <a:gd name="connsiteY9" fmla="*/ 769441 h 769441"/>
              <a:gd name="connsiteX10" fmla="*/ 2515610 w 3510154"/>
              <a:gd name="connsiteY10" fmla="*/ 769441 h 769441"/>
              <a:gd name="connsiteX11" fmla="*/ 1965686 w 3510154"/>
              <a:gd name="connsiteY11" fmla="*/ 769441 h 769441"/>
              <a:gd name="connsiteX12" fmla="*/ 1345559 w 3510154"/>
              <a:gd name="connsiteY12" fmla="*/ 769441 h 769441"/>
              <a:gd name="connsiteX13" fmla="*/ 830736 w 3510154"/>
              <a:gd name="connsiteY13" fmla="*/ 769441 h 769441"/>
              <a:gd name="connsiteX14" fmla="*/ 0 w 3510154"/>
              <a:gd name="connsiteY14" fmla="*/ 769441 h 769441"/>
              <a:gd name="connsiteX15" fmla="*/ 0 w 3510154"/>
              <a:gd name="connsiteY15" fmla="*/ 384721 h 769441"/>
              <a:gd name="connsiteX16" fmla="*/ 0 w 3510154"/>
              <a:gd name="connsiteY16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10154" h="769441" fill="none" extrusionOk="0">
                <a:moveTo>
                  <a:pt x="0" y="0"/>
                </a:moveTo>
                <a:cubicBezTo>
                  <a:pt x="240494" y="-57888"/>
                  <a:pt x="340669" y="34931"/>
                  <a:pt x="514823" y="0"/>
                </a:cubicBezTo>
                <a:cubicBezTo>
                  <a:pt x="688977" y="-34931"/>
                  <a:pt x="969298" y="5373"/>
                  <a:pt x="1134950" y="0"/>
                </a:cubicBezTo>
                <a:cubicBezTo>
                  <a:pt x="1300602" y="-5373"/>
                  <a:pt x="1433578" y="8281"/>
                  <a:pt x="1719975" y="0"/>
                </a:cubicBezTo>
                <a:cubicBezTo>
                  <a:pt x="2006372" y="-8281"/>
                  <a:pt x="2137526" y="34087"/>
                  <a:pt x="2340103" y="0"/>
                </a:cubicBezTo>
                <a:cubicBezTo>
                  <a:pt x="2542680" y="-34087"/>
                  <a:pt x="2812872" y="15696"/>
                  <a:pt x="2995331" y="0"/>
                </a:cubicBezTo>
                <a:cubicBezTo>
                  <a:pt x="3177790" y="-15696"/>
                  <a:pt x="3318055" y="42431"/>
                  <a:pt x="3510154" y="0"/>
                </a:cubicBezTo>
                <a:cubicBezTo>
                  <a:pt x="3544938" y="86153"/>
                  <a:pt x="3469387" y="234145"/>
                  <a:pt x="3510154" y="384721"/>
                </a:cubicBezTo>
                <a:cubicBezTo>
                  <a:pt x="3550921" y="535297"/>
                  <a:pt x="3480774" y="584567"/>
                  <a:pt x="3510154" y="769441"/>
                </a:cubicBezTo>
                <a:cubicBezTo>
                  <a:pt x="3331886" y="770790"/>
                  <a:pt x="3116613" y="715947"/>
                  <a:pt x="2995331" y="769441"/>
                </a:cubicBezTo>
                <a:cubicBezTo>
                  <a:pt x="2874049" y="822935"/>
                  <a:pt x="2743748" y="728737"/>
                  <a:pt x="2515610" y="769441"/>
                </a:cubicBezTo>
                <a:cubicBezTo>
                  <a:pt x="2287472" y="810145"/>
                  <a:pt x="2202501" y="731850"/>
                  <a:pt x="1965686" y="769441"/>
                </a:cubicBezTo>
                <a:cubicBezTo>
                  <a:pt x="1728871" y="807032"/>
                  <a:pt x="1545121" y="703886"/>
                  <a:pt x="1345559" y="769441"/>
                </a:cubicBezTo>
                <a:cubicBezTo>
                  <a:pt x="1145997" y="834996"/>
                  <a:pt x="977319" y="748215"/>
                  <a:pt x="830736" y="769441"/>
                </a:cubicBezTo>
                <a:cubicBezTo>
                  <a:pt x="684153" y="790667"/>
                  <a:pt x="189340" y="709177"/>
                  <a:pt x="0" y="769441"/>
                </a:cubicBezTo>
                <a:cubicBezTo>
                  <a:pt x="-43405" y="668185"/>
                  <a:pt x="2680" y="567690"/>
                  <a:pt x="0" y="384721"/>
                </a:cubicBezTo>
                <a:cubicBezTo>
                  <a:pt x="-2680" y="201752"/>
                  <a:pt x="5524" y="172895"/>
                  <a:pt x="0" y="0"/>
                </a:cubicBezTo>
                <a:close/>
              </a:path>
              <a:path w="3510154" h="769441" stroke="0" extrusionOk="0">
                <a:moveTo>
                  <a:pt x="0" y="0"/>
                </a:moveTo>
                <a:cubicBezTo>
                  <a:pt x="216318" y="-10451"/>
                  <a:pt x="251175" y="26476"/>
                  <a:pt x="479721" y="0"/>
                </a:cubicBezTo>
                <a:cubicBezTo>
                  <a:pt x="708267" y="-26476"/>
                  <a:pt x="826201" y="1795"/>
                  <a:pt x="959442" y="0"/>
                </a:cubicBezTo>
                <a:cubicBezTo>
                  <a:pt x="1092683" y="-1795"/>
                  <a:pt x="1239246" y="2955"/>
                  <a:pt x="1474265" y="0"/>
                </a:cubicBezTo>
                <a:cubicBezTo>
                  <a:pt x="1709284" y="-2955"/>
                  <a:pt x="1769155" y="1223"/>
                  <a:pt x="2059290" y="0"/>
                </a:cubicBezTo>
                <a:cubicBezTo>
                  <a:pt x="2349425" y="-1223"/>
                  <a:pt x="2437530" y="57418"/>
                  <a:pt x="2714519" y="0"/>
                </a:cubicBezTo>
                <a:cubicBezTo>
                  <a:pt x="2991508" y="-57418"/>
                  <a:pt x="3337977" y="59172"/>
                  <a:pt x="3510154" y="0"/>
                </a:cubicBezTo>
                <a:cubicBezTo>
                  <a:pt x="3526520" y="154128"/>
                  <a:pt x="3509734" y="247701"/>
                  <a:pt x="3510154" y="377026"/>
                </a:cubicBezTo>
                <a:cubicBezTo>
                  <a:pt x="3510574" y="506351"/>
                  <a:pt x="3502946" y="662429"/>
                  <a:pt x="3510154" y="769441"/>
                </a:cubicBezTo>
                <a:cubicBezTo>
                  <a:pt x="3382670" y="771754"/>
                  <a:pt x="3079407" y="713600"/>
                  <a:pt x="2960230" y="769441"/>
                </a:cubicBezTo>
                <a:cubicBezTo>
                  <a:pt x="2841053" y="825282"/>
                  <a:pt x="2483608" y="733740"/>
                  <a:pt x="2305001" y="769441"/>
                </a:cubicBezTo>
                <a:cubicBezTo>
                  <a:pt x="2126394" y="805142"/>
                  <a:pt x="2001374" y="723247"/>
                  <a:pt x="1790179" y="769441"/>
                </a:cubicBezTo>
                <a:cubicBezTo>
                  <a:pt x="1578984" y="815635"/>
                  <a:pt x="1419334" y="721832"/>
                  <a:pt x="1134950" y="769441"/>
                </a:cubicBezTo>
                <a:cubicBezTo>
                  <a:pt x="850566" y="817050"/>
                  <a:pt x="720459" y="733378"/>
                  <a:pt x="549924" y="769441"/>
                </a:cubicBezTo>
                <a:cubicBezTo>
                  <a:pt x="379389" y="805504"/>
                  <a:pt x="160075" y="740070"/>
                  <a:pt x="0" y="769441"/>
                </a:cubicBezTo>
                <a:cubicBezTo>
                  <a:pt x="-3715" y="644262"/>
                  <a:pt x="15586" y="569514"/>
                  <a:pt x="0" y="384721"/>
                </a:cubicBezTo>
                <a:cubicBezTo>
                  <a:pt x="-15586" y="199928"/>
                  <a:pt x="43850" y="129284"/>
                  <a:pt x="0" y="0"/>
                </a:cubicBezTo>
                <a:close/>
              </a:path>
            </a:pathLst>
          </a:custGeom>
          <a:solidFill>
            <a:srgbClr val="D8DEA9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774713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CỦNG CỐ</a:t>
            </a:r>
          </a:p>
        </p:txBody>
      </p:sp>
      <p:sp>
        <p:nvSpPr>
          <p:cNvPr id="6" name="Rectangle 5"/>
          <p:cNvSpPr/>
          <p:nvPr/>
        </p:nvSpPr>
        <p:spPr>
          <a:xfrm>
            <a:off x="5535666" y="2782392"/>
            <a:ext cx="5197257" cy="2215991"/>
          </a:xfrm>
          <a:custGeom>
            <a:avLst/>
            <a:gdLst>
              <a:gd name="connsiteX0" fmla="*/ 0 w 5197257"/>
              <a:gd name="connsiteY0" fmla="*/ 0 h 2215991"/>
              <a:gd name="connsiteX1" fmla="*/ 629446 w 5197257"/>
              <a:gd name="connsiteY1" fmla="*/ 0 h 2215991"/>
              <a:gd name="connsiteX2" fmla="*/ 1206919 w 5197257"/>
              <a:gd name="connsiteY2" fmla="*/ 0 h 2215991"/>
              <a:gd name="connsiteX3" fmla="*/ 1680446 w 5197257"/>
              <a:gd name="connsiteY3" fmla="*/ 0 h 2215991"/>
              <a:gd name="connsiteX4" fmla="*/ 2153974 w 5197257"/>
              <a:gd name="connsiteY4" fmla="*/ 0 h 2215991"/>
              <a:gd name="connsiteX5" fmla="*/ 2575530 w 5197257"/>
              <a:gd name="connsiteY5" fmla="*/ 0 h 2215991"/>
              <a:gd name="connsiteX6" fmla="*/ 3256948 w 5197257"/>
              <a:gd name="connsiteY6" fmla="*/ 0 h 2215991"/>
              <a:gd name="connsiteX7" fmla="*/ 3938366 w 5197257"/>
              <a:gd name="connsiteY7" fmla="*/ 0 h 2215991"/>
              <a:gd name="connsiteX8" fmla="*/ 4515839 w 5197257"/>
              <a:gd name="connsiteY8" fmla="*/ 0 h 2215991"/>
              <a:gd name="connsiteX9" fmla="*/ 5197257 w 5197257"/>
              <a:gd name="connsiteY9" fmla="*/ 0 h 2215991"/>
              <a:gd name="connsiteX10" fmla="*/ 5197257 w 5197257"/>
              <a:gd name="connsiteY10" fmla="*/ 509678 h 2215991"/>
              <a:gd name="connsiteX11" fmla="*/ 5197257 w 5197257"/>
              <a:gd name="connsiteY11" fmla="*/ 1107996 h 2215991"/>
              <a:gd name="connsiteX12" fmla="*/ 5197257 w 5197257"/>
              <a:gd name="connsiteY12" fmla="*/ 1617673 h 2215991"/>
              <a:gd name="connsiteX13" fmla="*/ 5197257 w 5197257"/>
              <a:gd name="connsiteY13" fmla="*/ 2215991 h 2215991"/>
              <a:gd name="connsiteX14" fmla="*/ 4619784 w 5197257"/>
              <a:gd name="connsiteY14" fmla="*/ 2215991 h 2215991"/>
              <a:gd name="connsiteX15" fmla="*/ 4198229 w 5197257"/>
              <a:gd name="connsiteY15" fmla="*/ 2215991 h 2215991"/>
              <a:gd name="connsiteX16" fmla="*/ 3516811 w 5197257"/>
              <a:gd name="connsiteY16" fmla="*/ 2215991 h 2215991"/>
              <a:gd name="connsiteX17" fmla="*/ 2835392 w 5197257"/>
              <a:gd name="connsiteY17" fmla="*/ 2215991 h 2215991"/>
              <a:gd name="connsiteX18" fmla="*/ 2309892 w 5197257"/>
              <a:gd name="connsiteY18" fmla="*/ 2215991 h 2215991"/>
              <a:gd name="connsiteX19" fmla="*/ 1628474 w 5197257"/>
              <a:gd name="connsiteY19" fmla="*/ 2215991 h 2215991"/>
              <a:gd name="connsiteX20" fmla="*/ 999028 w 5197257"/>
              <a:gd name="connsiteY20" fmla="*/ 2215991 h 2215991"/>
              <a:gd name="connsiteX21" fmla="*/ 0 w 5197257"/>
              <a:gd name="connsiteY21" fmla="*/ 2215991 h 2215991"/>
              <a:gd name="connsiteX22" fmla="*/ 0 w 5197257"/>
              <a:gd name="connsiteY22" fmla="*/ 1684153 h 2215991"/>
              <a:gd name="connsiteX23" fmla="*/ 0 w 5197257"/>
              <a:gd name="connsiteY23" fmla="*/ 1085836 h 2215991"/>
              <a:gd name="connsiteX24" fmla="*/ 0 w 5197257"/>
              <a:gd name="connsiteY24" fmla="*/ 576158 h 2215991"/>
              <a:gd name="connsiteX25" fmla="*/ 0 w 5197257"/>
              <a:gd name="connsiteY25" fmla="*/ 0 h 2215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197257" h="2215991" fill="none" extrusionOk="0">
                <a:moveTo>
                  <a:pt x="0" y="0"/>
                </a:moveTo>
                <a:cubicBezTo>
                  <a:pt x="248155" y="-5915"/>
                  <a:pt x="417367" y="18909"/>
                  <a:pt x="629446" y="0"/>
                </a:cubicBezTo>
                <a:cubicBezTo>
                  <a:pt x="841525" y="-18909"/>
                  <a:pt x="927192" y="21627"/>
                  <a:pt x="1206919" y="0"/>
                </a:cubicBezTo>
                <a:cubicBezTo>
                  <a:pt x="1486646" y="-21627"/>
                  <a:pt x="1511647" y="18782"/>
                  <a:pt x="1680446" y="0"/>
                </a:cubicBezTo>
                <a:cubicBezTo>
                  <a:pt x="1849245" y="-18782"/>
                  <a:pt x="1942346" y="25968"/>
                  <a:pt x="2153974" y="0"/>
                </a:cubicBezTo>
                <a:cubicBezTo>
                  <a:pt x="2365602" y="-25968"/>
                  <a:pt x="2425262" y="27498"/>
                  <a:pt x="2575530" y="0"/>
                </a:cubicBezTo>
                <a:cubicBezTo>
                  <a:pt x="2725798" y="-27498"/>
                  <a:pt x="3089062" y="77324"/>
                  <a:pt x="3256948" y="0"/>
                </a:cubicBezTo>
                <a:cubicBezTo>
                  <a:pt x="3424834" y="-77324"/>
                  <a:pt x="3679700" y="80922"/>
                  <a:pt x="3938366" y="0"/>
                </a:cubicBezTo>
                <a:cubicBezTo>
                  <a:pt x="4197032" y="-80922"/>
                  <a:pt x="4356170" y="49500"/>
                  <a:pt x="4515839" y="0"/>
                </a:cubicBezTo>
                <a:cubicBezTo>
                  <a:pt x="4675508" y="-49500"/>
                  <a:pt x="4922955" y="33688"/>
                  <a:pt x="5197257" y="0"/>
                </a:cubicBezTo>
                <a:cubicBezTo>
                  <a:pt x="5247844" y="202482"/>
                  <a:pt x="5168825" y="332757"/>
                  <a:pt x="5197257" y="509678"/>
                </a:cubicBezTo>
                <a:cubicBezTo>
                  <a:pt x="5225689" y="686599"/>
                  <a:pt x="5170519" y="898141"/>
                  <a:pt x="5197257" y="1107996"/>
                </a:cubicBezTo>
                <a:cubicBezTo>
                  <a:pt x="5223995" y="1317851"/>
                  <a:pt x="5136979" y="1494275"/>
                  <a:pt x="5197257" y="1617673"/>
                </a:cubicBezTo>
                <a:cubicBezTo>
                  <a:pt x="5257535" y="1741071"/>
                  <a:pt x="5152890" y="2070773"/>
                  <a:pt x="5197257" y="2215991"/>
                </a:cubicBezTo>
                <a:cubicBezTo>
                  <a:pt x="4943270" y="2239570"/>
                  <a:pt x="4878300" y="2202806"/>
                  <a:pt x="4619784" y="2215991"/>
                </a:cubicBezTo>
                <a:cubicBezTo>
                  <a:pt x="4361268" y="2229176"/>
                  <a:pt x="4367330" y="2183962"/>
                  <a:pt x="4198229" y="2215991"/>
                </a:cubicBezTo>
                <a:cubicBezTo>
                  <a:pt x="4029129" y="2248020"/>
                  <a:pt x="3687744" y="2179794"/>
                  <a:pt x="3516811" y="2215991"/>
                </a:cubicBezTo>
                <a:cubicBezTo>
                  <a:pt x="3345878" y="2252188"/>
                  <a:pt x="3076166" y="2163063"/>
                  <a:pt x="2835392" y="2215991"/>
                </a:cubicBezTo>
                <a:cubicBezTo>
                  <a:pt x="2594618" y="2268919"/>
                  <a:pt x="2420411" y="2171341"/>
                  <a:pt x="2309892" y="2215991"/>
                </a:cubicBezTo>
                <a:cubicBezTo>
                  <a:pt x="2199373" y="2260641"/>
                  <a:pt x="1864696" y="2199954"/>
                  <a:pt x="1628474" y="2215991"/>
                </a:cubicBezTo>
                <a:cubicBezTo>
                  <a:pt x="1392252" y="2232028"/>
                  <a:pt x="1164527" y="2154470"/>
                  <a:pt x="999028" y="2215991"/>
                </a:cubicBezTo>
                <a:cubicBezTo>
                  <a:pt x="833529" y="2277512"/>
                  <a:pt x="280969" y="2179533"/>
                  <a:pt x="0" y="2215991"/>
                </a:cubicBezTo>
                <a:cubicBezTo>
                  <a:pt x="-11960" y="2030571"/>
                  <a:pt x="49569" y="1887538"/>
                  <a:pt x="0" y="1684153"/>
                </a:cubicBezTo>
                <a:cubicBezTo>
                  <a:pt x="-49569" y="1480768"/>
                  <a:pt x="4112" y="1233422"/>
                  <a:pt x="0" y="1085836"/>
                </a:cubicBezTo>
                <a:cubicBezTo>
                  <a:pt x="-4112" y="938250"/>
                  <a:pt x="55853" y="685356"/>
                  <a:pt x="0" y="576158"/>
                </a:cubicBezTo>
                <a:cubicBezTo>
                  <a:pt x="-55853" y="466960"/>
                  <a:pt x="46621" y="217535"/>
                  <a:pt x="0" y="0"/>
                </a:cubicBezTo>
                <a:close/>
              </a:path>
              <a:path w="5197257" h="2215991" stroke="0" extrusionOk="0">
                <a:moveTo>
                  <a:pt x="0" y="0"/>
                </a:moveTo>
                <a:cubicBezTo>
                  <a:pt x="146204" y="-30488"/>
                  <a:pt x="230428" y="26471"/>
                  <a:pt x="421555" y="0"/>
                </a:cubicBezTo>
                <a:cubicBezTo>
                  <a:pt x="612682" y="-26471"/>
                  <a:pt x="825667" y="30772"/>
                  <a:pt x="947056" y="0"/>
                </a:cubicBezTo>
                <a:cubicBezTo>
                  <a:pt x="1068445" y="-30772"/>
                  <a:pt x="1273639" y="22968"/>
                  <a:pt x="1576501" y="0"/>
                </a:cubicBezTo>
                <a:cubicBezTo>
                  <a:pt x="1879363" y="-22968"/>
                  <a:pt x="1901993" y="46259"/>
                  <a:pt x="2205947" y="0"/>
                </a:cubicBezTo>
                <a:cubicBezTo>
                  <a:pt x="2509901" y="-46259"/>
                  <a:pt x="2658529" y="59448"/>
                  <a:pt x="2835392" y="0"/>
                </a:cubicBezTo>
                <a:cubicBezTo>
                  <a:pt x="3012256" y="-59448"/>
                  <a:pt x="3273383" y="31379"/>
                  <a:pt x="3464838" y="0"/>
                </a:cubicBezTo>
                <a:cubicBezTo>
                  <a:pt x="3656293" y="-31379"/>
                  <a:pt x="3824923" y="53984"/>
                  <a:pt x="3938366" y="0"/>
                </a:cubicBezTo>
                <a:cubicBezTo>
                  <a:pt x="4051809" y="-53984"/>
                  <a:pt x="4325844" y="13776"/>
                  <a:pt x="4463866" y="0"/>
                </a:cubicBezTo>
                <a:cubicBezTo>
                  <a:pt x="4601888" y="-13776"/>
                  <a:pt x="4951194" y="58667"/>
                  <a:pt x="5197257" y="0"/>
                </a:cubicBezTo>
                <a:cubicBezTo>
                  <a:pt x="5263343" y="128203"/>
                  <a:pt x="5162105" y="352048"/>
                  <a:pt x="5197257" y="598318"/>
                </a:cubicBezTo>
                <a:cubicBezTo>
                  <a:pt x="5232409" y="844588"/>
                  <a:pt x="5191655" y="940944"/>
                  <a:pt x="5197257" y="1152315"/>
                </a:cubicBezTo>
                <a:cubicBezTo>
                  <a:pt x="5202859" y="1363686"/>
                  <a:pt x="5081941" y="1715455"/>
                  <a:pt x="5197257" y="2215991"/>
                </a:cubicBezTo>
                <a:cubicBezTo>
                  <a:pt x="5044105" y="2256063"/>
                  <a:pt x="4818599" y="2169697"/>
                  <a:pt x="4723729" y="2215991"/>
                </a:cubicBezTo>
                <a:cubicBezTo>
                  <a:pt x="4628859" y="2262285"/>
                  <a:pt x="4316804" y="2158255"/>
                  <a:pt x="4146256" y="2215991"/>
                </a:cubicBezTo>
                <a:cubicBezTo>
                  <a:pt x="3975708" y="2273727"/>
                  <a:pt x="3862684" y="2205103"/>
                  <a:pt x="3620756" y="2215991"/>
                </a:cubicBezTo>
                <a:cubicBezTo>
                  <a:pt x="3378828" y="2226879"/>
                  <a:pt x="3124505" y="2165031"/>
                  <a:pt x="2939338" y="2215991"/>
                </a:cubicBezTo>
                <a:cubicBezTo>
                  <a:pt x="2754171" y="2266951"/>
                  <a:pt x="2571677" y="2174724"/>
                  <a:pt x="2413837" y="2215991"/>
                </a:cubicBezTo>
                <a:cubicBezTo>
                  <a:pt x="2255997" y="2257258"/>
                  <a:pt x="2143412" y="2174778"/>
                  <a:pt x="1992282" y="2215991"/>
                </a:cubicBezTo>
                <a:cubicBezTo>
                  <a:pt x="1841153" y="2257204"/>
                  <a:pt x="1638005" y="2138709"/>
                  <a:pt x="1310864" y="2215991"/>
                </a:cubicBezTo>
                <a:cubicBezTo>
                  <a:pt x="983723" y="2293273"/>
                  <a:pt x="862871" y="2181663"/>
                  <a:pt x="733391" y="2215991"/>
                </a:cubicBezTo>
                <a:cubicBezTo>
                  <a:pt x="603911" y="2250319"/>
                  <a:pt x="270948" y="2191698"/>
                  <a:pt x="0" y="2215991"/>
                </a:cubicBezTo>
                <a:cubicBezTo>
                  <a:pt x="-21036" y="2075109"/>
                  <a:pt x="23599" y="1892805"/>
                  <a:pt x="0" y="1706313"/>
                </a:cubicBezTo>
                <a:cubicBezTo>
                  <a:pt x="-23599" y="1519821"/>
                  <a:pt x="48621" y="1418849"/>
                  <a:pt x="0" y="1174475"/>
                </a:cubicBezTo>
                <a:cubicBezTo>
                  <a:pt x="-48621" y="930101"/>
                  <a:pt x="57437" y="732972"/>
                  <a:pt x="0" y="598318"/>
                </a:cubicBezTo>
                <a:cubicBezTo>
                  <a:pt x="-57437" y="463664"/>
                  <a:pt x="47210" y="27068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336102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ÚP</a:t>
            </a:r>
            <a:r>
              <a:rPr lang="en-US" sz="138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460" y="1635220"/>
            <a:ext cx="4034490" cy="4327020"/>
          </a:xfrm>
          <a:prstGeom prst="rect">
            <a:avLst/>
          </a:prstGeom>
        </p:spPr>
      </p:pic>
      <p:grpSp>
        <p:nvGrpSpPr>
          <p:cNvPr id="8" name="组合 22">
            <a:extLst>
              <a:ext uri="{FF2B5EF4-FFF2-40B4-BE49-F238E27FC236}">
                <a16:creationId xmlns:a16="http://schemas.microsoft.com/office/drawing/2014/main" id="{F5DC71A6-C2DC-487F-B753-9C7228A39FB8}"/>
              </a:ext>
            </a:extLst>
          </p:cNvPr>
          <p:cNvGrpSpPr/>
          <p:nvPr/>
        </p:nvGrpSpPr>
        <p:grpSpPr>
          <a:xfrm>
            <a:off x="-188577" y="-50800"/>
            <a:ext cx="12380577" cy="6912010"/>
            <a:chOff x="-188577" y="-54008"/>
            <a:chExt cx="12380577" cy="6912010"/>
          </a:xfrm>
        </p:grpSpPr>
        <p:grpSp>
          <p:nvGrpSpPr>
            <p:cNvPr id="9" name="组合 21">
              <a:extLst>
                <a:ext uri="{FF2B5EF4-FFF2-40B4-BE49-F238E27FC236}">
                  <a16:creationId xmlns:a16="http://schemas.microsoft.com/office/drawing/2014/main" id="{38BD14E2-F0D5-4B3B-BD8F-4F47179C5AE8}"/>
                </a:ext>
              </a:extLst>
            </p:cNvPr>
            <p:cNvGrpSpPr/>
            <p:nvPr/>
          </p:nvGrpSpPr>
          <p:grpSpPr>
            <a:xfrm>
              <a:off x="6792886" y="0"/>
              <a:ext cx="5399114" cy="6858002"/>
              <a:chOff x="6792886" y="0"/>
              <a:chExt cx="5399114" cy="6858002"/>
            </a:xfrm>
          </p:grpSpPr>
          <p:pic>
            <p:nvPicPr>
              <p:cNvPr id="13" name="图片 16">
                <a:extLst>
                  <a:ext uri="{FF2B5EF4-FFF2-40B4-BE49-F238E27FC236}">
                    <a16:creationId xmlns:a16="http://schemas.microsoft.com/office/drawing/2014/main" id="{01D7DE05-52FB-4A52-959F-BFAFDCEAD6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505"/>
              <a:stretch/>
            </p:blipFill>
            <p:spPr>
              <a:xfrm flipH="1" flipV="1">
                <a:off x="6792886" y="0"/>
                <a:ext cx="5399114" cy="6858000"/>
              </a:xfrm>
              <a:prstGeom prst="rect">
                <a:avLst/>
              </a:prstGeom>
            </p:spPr>
          </p:pic>
          <p:pic>
            <p:nvPicPr>
              <p:cNvPr id="14" name="图片 18">
                <a:extLst>
                  <a:ext uri="{FF2B5EF4-FFF2-40B4-BE49-F238E27FC236}">
                    <a16:creationId xmlns:a16="http://schemas.microsoft.com/office/drawing/2014/main" id="{C36FE2C9-D738-44F9-9868-F805075D3B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996" b="17219"/>
              <a:stretch/>
            </p:blipFill>
            <p:spPr>
              <a:xfrm rot="16200000" flipH="1">
                <a:off x="9017091" y="3683093"/>
                <a:ext cx="3142577" cy="3207241"/>
              </a:xfrm>
              <a:prstGeom prst="rect">
                <a:avLst/>
              </a:prstGeom>
            </p:spPr>
          </p:pic>
        </p:grpSp>
        <p:grpSp>
          <p:nvGrpSpPr>
            <p:cNvPr id="10" name="组合 20">
              <a:extLst>
                <a:ext uri="{FF2B5EF4-FFF2-40B4-BE49-F238E27FC236}">
                  <a16:creationId xmlns:a16="http://schemas.microsoft.com/office/drawing/2014/main" id="{7225049D-0A45-4FC4-A90E-AE9C418FF51B}"/>
                </a:ext>
              </a:extLst>
            </p:cNvPr>
            <p:cNvGrpSpPr/>
            <p:nvPr/>
          </p:nvGrpSpPr>
          <p:grpSpPr>
            <a:xfrm>
              <a:off x="-188577" y="-54008"/>
              <a:ext cx="5399114" cy="6908800"/>
              <a:chOff x="-188577" y="-54008"/>
              <a:chExt cx="5399114" cy="6908800"/>
            </a:xfrm>
          </p:grpSpPr>
          <p:pic>
            <p:nvPicPr>
              <p:cNvPr id="11" name="图片 11">
                <a:extLst>
                  <a:ext uri="{FF2B5EF4-FFF2-40B4-BE49-F238E27FC236}">
                    <a16:creationId xmlns:a16="http://schemas.microsoft.com/office/drawing/2014/main" id="{B07C1251-293A-4F8A-B489-319C58BE6A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505"/>
              <a:stretch/>
            </p:blipFill>
            <p:spPr>
              <a:xfrm>
                <a:off x="-188577" y="-54008"/>
                <a:ext cx="5399114" cy="6908800"/>
              </a:xfrm>
              <a:prstGeom prst="rect">
                <a:avLst/>
              </a:prstGeom>
            </p:spPr>
          </p:pic>
          <p:pic>
            <p:nvPicPr>
              <p:cNvPr id="12" name="图片 19">
                <a:extLst>
                  <a:ext uri="{FF2B5EF4-FFF2-40B4-BE49-F238E27FC236}">
                    <a16:creationId xmlns:a16="http://schemas.microsoft.com/office/drawing/2014/main" id="{F46C7BC5-6A6F-48AC-A4B8-56C004FAA3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996" b="17219"/>
              <a:stretch/>
            </p:blipFill>
            <p:spPr>
              <a:xfrm rot="16200000" flipV="1">
                <a:off x="35216" y="-35540"/>
                <a:ext cx="3142577" cy="3207241"/>
              </a:xfrm>
              <a:prstGeom prst="rect">
                <a:avLst/>
              </a:prstGeom>
            </p:spPr>
          </p:pic>
        </p:grp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F853071A-53E6-4946-874D-EC2E3629B30C}"/>
              </a:ext>
            </a:extLst>
          </p:cNvPr>
          <p:cNvSpPr/>
          <p:nvPr/>
        </p:nvSpPr>
        <p:spPr>
          <a:xfrm>
            <a:off x="6022079" y="1369991"/>
            <a:ext cx="3804505" cy="923330"/>
          </a:xfrm>
          <a:custGeom>
            <a:avLst/>
            <a:gdLst>
              <a:gd name="connsiteX0" fmla="*/ 0 w 3804505"/>
              <a:gd name="connsiteY0" fmla="*/ 0 h 923330"/>
              <a:gd name="connsiteX1" fmla="*/ 581546 w 3804505"/>
              <a:gd name="connsiteY1" fmla="*/ 0 h 923330"/>
              <a:gd name="connsiteX2" fmla="*/ 1201137 w 3804505"/>
              <a:gd name="connsiteY2" fmla="*/ 0 h 923330"/>
              <a:gd name="connsiteX3" fmla="*/ 1820727 w 3804505"/>
              <a:gd name="connsiteY3" fmla="*/ 0 h 923330"/>
              <a:gd name="connsiteX4" fmla="*/ 2402273 w 3804505"/>
              <a:gd name="connsiteY4" fmla="*/ 0 h 923330"/>
              <a:gd name="connsiteX5" fmla="*/ 3021864 w 3804505"/>
              <a:gd name="connsiteY5" fmla="*/ 0 h 923330"/>
              <a:gd name="connsiteX6" fmla="*/ 3804505 w 3804505"/>
              <a:gd name="connsiteY6" fmla="*/ 0 h 923330"/>
              <a:gd name="connsiteX7" fmla="*/ 3804505 w 3804505"/>
              <a:gd name="connsiteY7" fmla="*/ 433965 h 923330"/>
              <a:gd name="connsiteX8" fmla="*/ 3804505 w 3804505"/>
              <a:gd name="connsiteY8" fmla="*/ 923330 h 923330"/>
              <a:gd name="connsiteX9" fmla="*/ 3222959 w 3804505"/>
              <a:gd name="connsiteY9" fmla="*/ 923330 h 923330"/>
              <a:gd name="connsiteX10" fmla="*/ 2793594 w 3804505"/>
              <a:gd name="connsiteY10" fmla="*/ 923330 h 923330"/>
              <a:gd name="connsiteX11" fmla="*/ 2250093 w 3804505"/>
              <a:gd name="connsiteY11" fmla="*/ 923330 h 923330"/>
              <a:gd name="connsiteX12" fmla="*/ 1744637 w 3804505"/>
              <a:gd name="connsiteY12" fmla="*/ 923330 h 923330"/>
              <a:gd name="connsiteX13" fmla="*/ 1315272 w 3804505"/>
              <a:gd name="connsiteY13" fmla="*/ 923330 h 923330"/>
              <a:gd name="connsiteX14" fmla="*/ 885906 w 3804505"/>
              <a:gd name="connsiteY14" fmla="*/ 923330 h 923330"/>
              <a:gd name="connsiteX15" fmla="*/ 0 w 3804505"/>
              <a:gd name="connsiteY15" fmla="*/ 923330 h 923330"/>
              <a:gd name="connsiteX16" fmla="*/ 0 w 3804505"/>
              <a:gd name="connsiteY16" fmla="*/ 461665 h 923330"/>
              <a:gd name="connsiteX17" fmla="*/ 0 w 3804505"/>
              <a:gd name="connsiteY17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804505" h="923330" fill="none" extrusionOk="0">
                <a:moveTo>
                  <a:pt x="0" y="0"/>
                </a:moveTo>
                <a:cubicBezTo>
                  <a:pt x="233183" y="-18578"/>
                  <a:pt x="315648" y="20990"/>
                  <a:pt x="581546" y="0"/>
                </a:cubicBezTo>
                <a:cubicBezTo>
                  <a:pt x="847444" y="-20990"/>
                  <a:pt x="1021882" y="33919"/>
                  <a:pt x="1201137" y="0"/>
                </a:cubicBezTo>
                <a:cubicBezTo>
                  <a:pt x="1380392" y="-33919"/>
                  <a:pt x="1690867" y="33973"/>
                  <a:pt x="1820727" y="0"/>
                </a:cubicBezTo>
                <a:cubicBezTo>
                  <a:pt x="1950587" y="-33973"/>
                  <a:pt x="2246812" y="50848"/>
                  <a:pt x="2402273" y="0"/>
                </a:cubicBezTo>
                <a:cubicBezTo>
                  <a:pt x="2557734" y="-50848"/>
                  <a:pt x="2859020" y="53623"/>
                  <a:pt x="3021864" y="0"/>
                </a:cubicBezTo>
                <a:cubicBezTo>
                  <a:pt x="3184708" y="-53623"/>
                  <a:pt x="3538828" y="64457"/>
                  <a:pt x="3804505" y="0"/>
                </a:cubicBezTo>
                <a:cubicBezTo>
                  <a:pt x="3841040" y="163371"/>
                  <a:pt x="3763772" y="225493"/>
                  <a:pt x="3804505" y="433965"/>
                </a:cubicBezTo>
                <a:cubicBezTo>
                  <a:pt x="3845238" y="642438"/>
                  <a:pt x="3771445" y="736817"/>
                  <a:pt x="3804505" y="923330"/>
                </a:cubicBezTo>
                <a:cubicBezTo>
                  <a:pt x="3684467" y="925910"/>
                  <a:pt x="3451400" y="916240"/>
                  <a:pt x="3222959" y="923330"/>
                </a:cubicBezTo>
                <a:cubicBezTo>
                  <a:pt x="2994518" y="930420"/>
                  <a:pt x="2920788" y="875288"/>
                  <a:pt x="2793594" y="923330"/>
                </a:cubicBezTo>
                <a:cubicBezTo>
                  <a:pt x="2666401" y="971372"/>
                  <a:pt x="2444170" y="918515"/>
                  <a:pt x="2250093" y="923330"/>
                </a:cubicBezTo>
                <a:cubicBezTo>
                  <a:pt x="2056016" y="928145"/>
                  <a:pt x="1971557" y="913141"/>
                  <a:pt x="1744637" y="923330"/>
                </a:cubicBezTo>
                <a:cubicBezTo>
                  <a:pt x="1517717" y="933519"/>
                  <a:pt x="1403151" y="901892"/>
                  <a:pt x="1315272" y="923330"/>
                </a:cubicBezTo>
                <a:cubicBezTo>
                  <a:pt x="1227394" y="944768"/>
                  <a:pt x="1018021" y="900111"/>
                  <a:pt x="885906" y="923330"/>
                </a:cubicBezTo>
                <a:cubicBezTo>
                  <a:pt x="753791" y="946549"/>
                  <a:pt x="410412" y="873820"/>
                  <a:pt x="0" y="923330"/>
                </a:cubicBezTo>
                <a:cubicBezTo>
                  <a:pt x="-39390" y="712689"/>
                  <a:pt x="43564" y="626699"/>
                  <a:pt x="0" y="461665"/>
                </a:cubicBezTo>
                <a:cubicBezTo>
                  <a:pt x="-43564" y="296631"/>
                  <a:pt x="26425" y="137332"/>
                  <a:pt x="0" y="0"/>
                </a:cubicBezTo>
                <a:close/>
              </a:path>
              <a:path w="3804505" h="923330" stroke="0" extrusionOk="0">
                <a:moveTo>
                  <a:pt x="0" y="0"/>
                </a:moveTo>
                <a:cubicBezTo>
                  <a:pt x="183002" y="-49633"/>
                  <a:pt x="328145" y="11507"/>
                  <a:pt x="505456" y="0"/>
                </a:cubicBezTo>
                <a:cubicBezTo>
                  <a:pt x="682767" y="-11507"/>
                  <a:pt x="864118" y="17590"/>
                  <a:pt x="1010911" y="0"/>
                </a:cubicBezTo>
                <a:cubicBezTo>
                  <a:pt x="1157704" y="-17590"/>
                  <a:pt x="1311162" y="13455"/>
                  <a:pt x="1440277" y="0"/>
                </a:cubicBezTo>
                <a:cubicBezTo>
                  <a:pt x="1569392" y="-13455"/>
                  <a:pt x="1841635" y="59091"/>
                  <a:pt x="1983778" y="0"/>
                </a:cubicBezTo>
                <a:cubicBezTo>
                  <a:pt x="2125921" y="-59091"/>
                  <a:pt x="2304785" y="23150"/>
                  <a:pt x="2565323" y="0"/>
                </a:cubicBezTo>
                <a:cubicBezTo>
                  <a:pt x="2825862" y="-23150"/>
                  <a:pt x="2847261" y="27088"/>
                  <a:pt x="3032734" y="0"/>
                </a:cubicBezTo>
                <a:cubicBezTo>
                  <a:pt x="3218207" y="-27088"/>
                  <a:pt x="3424624" y="67897"/>
                  <a:pt x="3804505" y="0"/>
                </a:cubicBezTo>
                <a:cubicBezTo>
                  <a:pt x="3809360" y="140465"/>
                  <a:pt x="3753319" y="340064"/>
                  <a:pt x="3804505" y="433965"/>
                </a:cubicBezTo>
                <a:cubicBezTo>
                  <a:pt x="3855691" y="527866"/>
                  <a:pt x="3755734" y="729661"/>
                  <a:pt x="3804505" y="923330"/>
                </a:cubicBezTo>
                <a:cubicBezTo>
                  <a:pt x="3646829" y="935504"/>
                  <a:pt x="3445152" y="907801"/>
                  <a:pt x="3184914" y="923330"/>
                </a:cubicBezTo>
                <a:cubicBezTo>
                  <a:pt x="2924676" y="938859"/>
                  <a:pt x="2727496" y="915508"/>
                  <a:pt x="2603368" y="923330"/>
                </a:cubicBezTo>
                <a:cubicBezTo>
                  <a:pt x="2479240" y="931152"/>
                  <a:pt x="2353782" y="874376"/>
                  <a:pt x="2174003" y="923330"/>
                </a:cubicBezTo>
                <a:cubicBezTo>
                  <a:pt x="1994225" y="972284"/>
                  <a:pt x="1830793" y="917104"/>
                  <a:pt x="1630502" y="923330"/>
                </a:cubicBezTo>
                <a:cubicBezTo>
                  <a:pt x="1430211" y="929556"/>
                  <a:pt x="1296377" y="858339"/>
                  <a:pt x="1010911" y="923330"/>
                </a:cubicBezTo>
                <a:cubicBezTo>
                  <a:pt x="725445" y="988321"/>
                  <a:pt x="639998" y="885291"/>
                  <a:pt x="543501" y="923330"/>
                </a:cubicBezTo>
                <a:cubicBezTo>
                  <a:pt x="447004" y="961369"/>
                  <a:pt x="150936" y="892046"/>
                  <a:pt x="0" y="923330"/>
                </a:cubicBezTo>
                <a:cubicBezTo>
                  <a:pt x="-1152" y="826974"/>
                  <a:pt x="2533" y="604546"/>
                  <a:pt x="0" y="480132"/>
                </a:cubicBezTo>
                <a:cubicBezTo>
                  <a:pt x="-2533" y="355718"/>
                  <a:pt x="37274" y="211019"/>
                  <a:pt x="0" y="0"/>
                </a:cubicBezTo>
                <a:close/>
              </a:path>
            </a:pathLst>
          </a:custGeom>
          <a:solidFill>
            <a:srgbClr val="669455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28154737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TRÒ CHƠI</a:t>
            </a:r>
          </a:p>
        </p:txBody>
      </p:sp>
      <p:pic>
        <p:nvPicPr>
          <p:cNvPr id="2" name="funky-trap-sax-4864">
            <a:hlinkClick r:id="" action="ppaction://media"/>
            <a:extLst>
              <a:ext uri="{FF2B5EF4-FFF2-40B4-BE49-F238E27FC236}">
                <a16:creationId xmlns:a16="http://schemas.microsoft.com/office/drawing/2014/main" id="{61659BDF-5BBC-4DD4-8D81-7558A08C7C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21498" y="5618115"/>
            <a:ext cx="1463727" cy="146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39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476"/>
                            </p:stCondLst>
                            <p:childTnLst>
                              <p:par>
                                <p:cTn id="19" presetID="64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81481E-6 L -2.91667E-6 -0.18079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05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5E-6 -1.11111E-6 C -0.00716 0.06181 0.12526 0.16111 0.11823 0.22361 C 0.06263 0.25509 -0.05339 0.33796 -0.10899 0.36945 C -0.13386 0.33982 -0.24401 0.15671 -0.26914 0.12708 C -0.32696 0.14283 -0.37643 0.17222 -0.43594 0.15255 " pathEditMode="relative" rAng="0" ptsTypes="AAAAA">
                                      <p:cBhvr>
                                        <p:cTn id="27" dur="1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72" y="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6" grpId="1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590261"/>
            <a:ext cx="12193057" cy="3267739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8470234" y="5384800"/>
            <a:ext cx="3434431" cy="1017239"/>
          </a:xfrm>
          <a:custGeom>
            <a:avLst/>
            <a:gdLst>
              <a:gd name="connsiteX0" fmla="*/ 0 w 3434431"/>
              <a:gd name="connsiteY0" fmla="*/ 0 h 1017239"/>
              <a:gd name="connsiteX1" fmla="*/ 538061 w 3434431"/>
              <a:gd name="connsiteY1" fmla="*/ 0 h 1017239"/>
              <a:gd name="connsiteX2" fmla="*/ 1110466 w 3434431"/>
              <a:gd name="connsiteY2" fmla="*/ 0 h 1017239"/>
              <a:gd name="connsiteX3" fmla="*/ 1648527 w 3434431"/>
              <a:gd name="connsiteY3" fmla="*/ 0 h 1017239"/>
              <a:gd name="connsiteX4" fmla="*/ 2220932 w 3434431"/>
              <a:gd name="connsiteY4" fmla="*/ 0 h 1017239"/>
              <a:gd name="connsiteX5" fmla="*/ 2690304 w 3434431"/>
              <a:gd name="connsiteY5" fmla="*/ 0 h 1017239"/>
              <a:gd name="connsiteX6" fmla="*/ 3434431 w 3434431"/>
              <a:gd name="connsiteY6" fmla="*/ 0 h 1017239"/>
              <a:gd name="connsiteX7" fmla="*/ 3434431 w 3434431"/>
              <a:gd name="connsiteY7" fmla="*/ 508620 h 1017239"/>
              <a:gd name="connsiteX8" fmla="*/ 3434431 w 3434431"/>
              <a:gd name="connsiteY8" fmla="*/ 1017239 h 1017239"/>
              <a:gd name="connsiteX9" fmla="*/ 2965059 w 3434431"/>
              <a:gd name="connsiteY9" fmla="*/ 1017239 h 1017239"/>
              <a:gd name="connsiteX10" fmla="*/ 2461342 w 3434431"/>
              <a:gd name="connsiteY10" fmla="*/ 1017239 h 1017239"/>
              <a:gd name="connsiteX11" fmla="*/ 1854593 w 3434431"/>
              <a:gd name="connsiteY11" fmla="*/ 1017239 h 1017239"/>
              <a:gd name="connsiteX12" fmla="*/ 1247843 w 3434431"/>
              <a:gd name="connsiteY12" fmla="*/ 1017239 h 1017239"/>
              <a:gd name="connsiteX13" fmla="*/ 641094 w 3434431"/>
              <a:gd name="connsiteY13" fmla="*/ 1017239 h 1017239"/>
              <a:gd name="connsiteX14" fmla="*/ 0 w 3434431"/>
              <a:gd name="connsiteY14" fmla="*/ 1017239 h 1017239"/>
              <a:gd name="connsiteX15" fmla="*/ 0 w 3434431"/>
              <a:gd name="connsiteY15" fmla="*/ 498447 h 1017239"/>
              <a:gd name="connsiteX16" fmla="*/ 0 w 3434431"/>
              <a:gd name="connsiteY16" fmla="*/ 0 h 101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34431" h="1017239" fill="none" extrusionOk="0">
                <a:moveTo>
                  <a:pt x="0" y="0"/>
                </a:moveTo>
                <a:cubicBezTo>
                  <a:pt x="235279" y="-30185"/>
                  <a:pt x="417840" y="28986"/>
                  <a:pt x="538061" y="0"/>
                </a:cubicBezTo>
                <a:cubicBezTo>
                  <a:pt x="658282" y="-28986"/>
                  <a:pt x="868655" y="46919"/>
                  <a:pt x="1110466" y="0"/>
                </a:cubicBezTo>
                <a:cubicBezTo>
                  <a:pt x="1352278" y="-46919"/>
                  <a:pt x="1473175" y="49589"/>
                  <a:pt x="1648527" y="0"/>
                </a:cubicBezTo>
                <a:cubicBezTo>
                  <a:pt x="1823879" y="-49589"/>
                  <a:pt x="2017268" y="35102"/>
                  <a:pt x="2220932" y="0"/>
                </a:cubicBezTo>
                <a:cubicBezTo>
                  <a:pt x="2424597" y="-35102"/>
                  <a:pt x="2474340" y="32278"/>
                  <a:pt x="2690304" y="0"/>
                </a:cubicBezTo>
                <a:cubicBezTo>
                  <a:pt x="2906268" y="-32278"/>
                  <a:pt x="3172160" y="88932"/>
                  <a:pt x="3434431" y="0"/>
                </a:cubicBezTo>
                <a:cubicBezTo>
                  <a:pt x="3465231" y="208487"/>
                  <a:pt x="3390273" y="367647"/>
                  <a:pt x="3434431" y="508620"/>
                </a:cubicBezTo>
                <a:cubicBezTo>
                  <a:pt x="3478589" y="649593"/>
                  <a:pt x="3430561" y="802459"/>
                  <a:pt x="3434431" y="1017239"/>
                </a:cubicBezTo>
                <a:cubicBezTo>
                  <a:pt x="3318210" y="1022438"/>
                  <a:pt x="3191135" y="984728"/>
                  <a:pt x="2965059" y="1017239"/>
                </a:cubicBezTo>
                <a:cubicBezTo>
                  <a:pt x="2738983" y="1049750"/>
                  <a:pt x="2640269" y="1008935"/>
                  <a:pt x="2461342" y="1017239"/>
                </a:cubicBezTo>
                <a:cubicBezTo>
                  <a:pt x="2282415" y="1025543"/>
                  <a:pt x="2116551" y="958053"/>
                  <a:pt x="1854593" y="1017239"/>
                </a:cubicBezTo>
                <a:cubicBezTo>
                  <a:pt x="1592635" y="1076425"/>
                  <a:pt x="1482351" y="997965"/>
                  <a:pt x="1247843" y="1017239"/>
                </a:cubicBezTo>
                <a:cubicBezTo>
                  <a:pt x="1013335" y="1036513"/>
                  <a:pt x="795204" y="999088"/>
                  <a:pt x="641094" y="1017239"/>
                </a:cubicBezTo>
                <a:cubicBezTo>
                  <a:pt x="486984" y="1035390"/>
                  <a:pt x="308709" y="974068"/>
                  <a:pt x="0" y="1017239"/>
                </a:cubicBezTo>
                <a:cubicBezTo>
                  <a:pt x="-26453" y="775511"/>
                  <a:pt x="49366" y="658865"/>
                  <a:pt x="0" y="498447"/>
                </a:cubicBezTo>
                <a:cubicBezTo>
                  <a:pt x="-49366" y="338029"/>
                  <a:pt x="54414" y="128610"/>
                  <a:pt x="0" y="0"/>
                </a:cubicBezTo>
                <a:close/>
              </a:path>
              <a:path w="3434431" h="1017239" stroke="0" extrusionOk="0">
                <a:moveTo>
                  <a:pt x="0" y="0"/>
                </a:moveTo>
                <a:cubicBezTo>
                  <a:pt x="143309" y="-2252"/>
                  <a:pt x="401488" y="21989"/>
                  <a:pt x="538061" y="0"/>
                </a:cubicBezTo>
                <a:cubicBezTo>
                  <a:pt x="674634" y="-21989"/>
                  <a:pt x="899492" y="1627"/>
                  <a:pt x="1007433" y="0"/>
                </a:cubicBezTo>
                <a:cubicBezTo>
                  <a:pt x="1115374" y="-1627"/>
                  <a:pt x="1386633" y="34051"/>
                  <a:pt x="1511150" y="0"/>
                </a:cubicBezTo>
                <a:cubicBezTo>
                  <a:pt x="1635667" y="-34051"/>
                  <a:pt x="1987517" y="37781"/>
                  <a:pt x="2152243" y="0"/>
                </a:cubicBezTo>
                <a:cubicBezTo>
                  <a:pt x="2316969" y="-37781"/>
                  <a:pt x="2549683" y="38792"/>
                  <a:pt x="2724649" y="0"/>
                </a:cubicBezTo>
                <a:cubicBezTo>
                  <a:pt x="2899615" y="-38792"/>
                  <a:pt x="3100472" y="32318"/>
                  <a:pt x="3434431" y="0"/>
                </a:cubicBezTo>
                <a:cubicBezTo>
                  <a:pt x="3478673" y="204505"/>
                  <a:pt x="3427637" y="343837"/>
                  <a:pt x="3434431" y="488275"/>
                </a:cubicBezTo>
                <a:cubicBezTo>
                  <a:pt x="3441225" y="632713"/>
                  <a:pt x="3424670" y="880048"/>
                  <a:pt x="3434431" y="1017239"/>
                </a:cubicBezTo>
                <a:cubicBezTo>
                  <a:pt x="3169578" y="1061539"/>
                  <a:pt x="3029264" y="1012243"/>
                  <a:pt x="2793337" y="1017239"/>
                </a:cubicBezTo>
                <a:cubicBezTo>
                  <a:pt x="2557410" y="1022235"/>
                  <a:pt x="2395869" y="973441"/>
                  <a:pt x="2289621" y="1017239"/>
                </a:cubicBezTo>
                <a:cubicBezTo>
                  <a:pt x="2183373" y="1061037"/>
                  <a:pt x="1905802" y="976830"/>
                  <a:pt x="1785904" y="1017239"/>
                </a:cubicBezTo>
                <a:cubicBezTo>
                  <a:pt x="1666006" y="1057648"/>
                  <a:pt x="1357843" y="983888"/>
                  <a:pt x="1247843" y="1017239"/>
                </a:cubicBezTo>
                <a:cubicBezTo>
                  <a:pt x="1137843" y="1050590"/>
                  <a:pt x="816099" y="993364"/>
                  <a:pt x="675438" y="1017239"/>
                </a:cubicBezTo>
                <a:cubicBezTo>
                  <a:pt x="534777" y="1041114"/>
                  <a:pt x="294360" y="997040"/>
                  <a:pt x="0" y="1017239"/>
                </a:cubicBezTo>
                <a:cubicBezTo>
                  <a:pt x="-31639" y="766122"/>
                  <a:pt x="10055" y="725673"/>
                  <a:pt x="0" y="488275"/>
                </a:cubicBezTo>
                <a:cubicBezTo>
                  <a:pt x="-10055" y="250877"/>
                  <a:pt x="4453" y="21124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19081034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noProof="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đã</a:t>
            </a:r>
            <a:r>
              <a:rPr lang="en-US" sz="5400" b="1" noProof="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- </a:t>
            </a:r>
            <a:r>
              <a:rPr lang="en-US" sz="5400" b="1" noProof="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đang</a:t>
            </a:r>
            <a:endParaRPr kumimoji="0" lang="en-US" sz="54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3 AllRoundGothic" panose="020B07030202020201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762" y="2545030"/>
            <a:ext cx="1828959" cy="19615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3032" y="5384800"/>
            <a:ext cx="1104978" cy="1017238"/>
          </a:xfrm>
          <a:custGeom>
            <a:avLst/>
            <a:gdLst>
              <a:gd name="connsiteX0" fmla="*/ 0 w 1104978"/>
              <a:gd name="connsiteY0" fmla="*/ 0 h 1017238"/>
              <a:gd name="connsiteX1" fmla="*/ 530389 w 1104978"/>
              <a:gd name="connsiteY1" fmla="*/ 0 h 1017238"/>
              <a:gd name="connsiteX2" fmla="*/ 1104978 w 1104978"/>
              <a:gd name="connsiteY2" fmla="*/ 0 h 1017238"/>
              <a:gd name="connsiteX3" fmla="*/ 1104978 w 1104978"/>
              <a:gd name="connsiteY3" fmla="*/ 518791 h 1017238"/>
              <a:gd name="connsiteX4" fmla="*/ 1104978 w 1104978"/>
              <a:gd name="connsiteY4" fmla="*/ 1017238 h 1017238"/>
              <a:gd name="connsiteX5" fmla="*/ 574589 w 1104978"/>
              <a:gd name="connsiteY5" fmla="*/ 1017238 h 1017238"/>
              <a:gd name="connsiteX6" fmla="*/ 0 w 1104978"/>
              <a:gd name="connsiteY6" fmla="*/ 1017238 h 1017238"/>
              <a:gd name="connsiteX7" fmla="*/ 0 w 1104978"/>
              <a:gd name="connsiteY7" fmla="*/ 488274 h 1017238"/>
              <a:gd name="connsiteX8" fmla="*/ 0 w 1104978"/>
              <a:gd name="connsiteY8" fmla="*/ 0 h 101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4978" h="1017238" fill="none" extrusionOk="0">
                <a:moveTo>
                  <a:pt x="0" y="0"/>
                </a:moveTo>
                <a:cubicBezTo>
                  <a:pt x="150084" y="-22471"/>
                  <a:pt x="385068" y="11393"/>
                  <a:pt x="530389" y="0"/>
                </a:cubicBezTo>
                <a:cubicBezTo>
                  <a:pt x="675710" y="-11393"/>
                  <a:pt x="875344" y="37524"/>
                  <a:pt x="1104978" y="0"/>
                </a:cubicBezTo>
                <a:cubicBezTo>
                  <a:pt x="1133933" y="173108"/>
                  <a:pt x="1053401" y="318978"/>
                  <a:pt x="1104978" y="518791"/>
                </a:cubicBezTo>
                <a:cubicBezTo>
                  <a:pt x="1156555" y="718604"/>
                  <a:pt x="1064428" y="868979"/>
                  <a:pt x="1104978" y="1017238"/>
                </a:cubicBezTo>
                <a:cubicBezTo>
                  <a:pt x="913046" y="1028144"/>
                  <a:pt x="740176" y="975059"/>
                  <a:pt x="574589" y="1017238"/>
                </a:cubicBezTo>
                <a:cubicBezTo>
                  <a:pt x="409002" y="1059417"/>
                  <a:pt x="176571" y="1002727"/>
                  <a:pt x="0" y="1017238"/>
                </a:cubicBezTo>
                <a:cubicBezTo>
                  <a:pt x="-32215" y="908282"/>
                  <a:pt x="5788" y="704320"/>
                  <a:pt x="0" y="488274"/>
                </a:cubicBezTo>
                <a:cubicBezTo>
                  <a:pt x="-5788" y="272228"/>
                  <a:pt x="41409" y="144915"/>
                  <a:pt x="0" y="0"/>
                </a:cubicBezTo>
                <a:close/>
              </a:path>
              <a:path w="1104978" h="1017238" stroke="0" extrusionOk="0">
                <a:moveTo>
                  <a:pt x="0" y="0"/>
                </a:moveTo>
                <a:cubicBezTo>
                  <a:pt x="240185" y="-26436"/>
                  <a:pt x="310370" y="3202"/>
                  <a:pt x="574589" y="0"/>
                </a:cubicBezTo>
                <a:cubicBezTo>
                  <a:pt x="838808" y="-3202"/>
                  <a:pt x="890602" y="32702"/>
                  <a:pt x="1104978" y="0"/>
                </a:cubicBezTo>
                <a:cubicBezTo>
                  <a:pt x="1115023" y="196242"/>
                  <a:pt x="1095478" y="322113"/>
                  <a:pt x="1104978" y="488274"/>
                </a:cubicBezTo>
                <a:cubicBezTo>
                  <a:pt x="1114478" y="654435"/>
                  <a:pt x="1063517" y="830775"/>
                  <a:pt x="1104978" y="1017238"/>
                </a:cubicBezTo>
                <a:cubicBezTo>
                  <a:pt x="858310" y="1032325"/>
                  <a:pt x="769080" y="968341"/>
                  <a:pt x="585638" y="1017238"/>
                </a:cubicBezTo>
                <a:cubicBezTo>
                  <a:pt x="402196" y="1066135"/>
                  <a:pt x="126192" y="998861"/>
                  <a:pt x="0" y="1017238"/>
                </a:cubicBezTo>
                <a:cubicBezTo>
                  <a:pt x="-13973" y="776334"/>
                  <a:pt x="31837" y="691606"/>
                  <a:pt x="0" y="528964"/>
                </a:cubicBezTo>
                <a:cubicBezTo>
                  <a:pt x="-31837" y="366322"/>
                  <a:pt x="10763" y="19954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79407152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noProof="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đã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3 AllRoundGothic" panose="020B07030202020201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62" y="2545030"/>
            <a:ext cx="1828959" cy="1961572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3467031" y="5384800"/>
            <a:ext cx="1911510" cy="1017238"/>
          </a:xfrm>
          <a:custGeom>
            <a:avLst/>
            <a:gdLst>
              <a:gd name="connsiteX0" fmla="*/ 0 w 1911510"/>
              <a:gd name="connsiteY0" fmla="*/ 0 h 1017238"/>
              <a:gd name="connsiteX1" fmla="*/ 439647 w 1911510"/>
              <a:gd name="connsiteY1" fmla="*/ 0 h 1017238"/>
              <a:gd name="connsiteX2" fmla="*/ 936640 w 1911510"/>
              <a:gd name="connsiteY2" fmla="*/ 0 h 1017238"/>
              <a:gd name="connsiteX3" fmla="*/ 1414517 w 1911510"/>
              <a:gd name="connsiteY3" fmla="*/ 0 h 1017238"/>
              <a:gd name="connsiteX4" fmla="*/ 1911510 w 1911510"/>
              <a:gd name="connsiteY4" fmla="*/ 0 h 1017238"/>
              <a:gd name="connsiteX5" fmla="*/ 1911510 w 1911510"/>
              <a:gd name="connsiteY5" fmla="*/ 498447 h 1017238"/>
              <a:gd name="connsiteX6" fmla="*/ 1911510 w 1911510"/>
              <a:gd name="connsiteY6" fmla="*/ 1017238 h 1017238"/>
              <a:gd name="connsiteX7" fmla="*/ 1490978 w 1911510"/>
              <a:gd name="connsiteY7" fmla="*/ 1017238 h 1017238"/>
              <a:gd name="connsiteX8" fmla="*/ 993985 w 1911510"/>
              <a:gd name="connsiteY8" fmla="*/ 1017238 h 1017238"/>
              <a:gd name="connsiteX9" fmla="*/ 554338 w 1911510"/>
              <a:gd name="connsiteY9" fmla="*/ 1017238 h 1017238"/>
              <a:gd name="connsiteX10" fmla="*/ 0 w 1911510"/>
              <a:gd name="connsiteY10" fmla="*/ 1017238 h 1017238"/>
              <a:gd name="connsiteX11" fmla="*/ 0 w 1911510"/>
              <a:gd name="connsiteY11" fmla="*/ 528964 h 1017238"/>
              <a:gd name="connsiteX12" fmla="*/ 0 w 1911510"/>
              <a:gd name="connsiteY12" fmla="*/ 0 h 101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11510" h="1017238" fill="none" extrusionOk="0">
                <a:moveTo>
                  <a:pt x="0" y="0"/>
                </a:moveTo>
                <a:cubicBezTo>
                  <a:pt x="122944" y="-16649"/>
                  <a:pt x="342591" y="14980"/>
                  <a:pt x="439647" y="0"/>
                </a:cubicBezTo>
                <a:cubicBezTo>
                  <a:pt x="536703" y="-14980"/>
                  <a:pt x="828180" y="2117"/>
                  <a:pt x="936640" y="0"/>
                </a:cubicBezTo>
                <a:cubicBezTo>
                  <a:pt x="1045100" y="-2117"/>
                  <a:pt x="1265170" y="3454"/>
                  <a:pt x="1414517" y="0"/>
                </a:cubicBezTo>
                <a:cubicBezTo>
                  <a:pt x="1563864" y="-3454"/>
                  <a:pt x="1715721" y="39855"/>
                  <a:pt x="1911510" y="0"/>
                </a:cubicBezTo>
                <a:cubicBezTo>
                  <a:pt x="1926323" y="119671"/>
                  <a:pt x="1900580" y="331014"/>
                  <a:pt x="1911510" y="498447"/>
                </a:cubicBezTo>
                <a:cubicBezTo>
                  <a:pt x="1922440" y="665880"/>
                  <a:pt x="1864834" y="839207"/>
                  <a:pt x="1911510" y="1017238"/>
                </a:cubicBezTo>
                <a:cubicBezTo>
                  <a:pt x="1750731" y="1022102"/>
                  <a:pt x="1586754" y="1010083"/>
                  <a:pt x="1490978" y="1017238"/>
                </a:cubicBezTo>
                <a:cubicBezTo>
                  <a:pt x="1395202" y="1024393"/>
                  <a:pt x="1193336" y="973970"/>
                  <a:pt x="993985" y="1017238"/>
                </a:cubicBezTo>
                <a:cubicBezTo>
                  <a:pt x="794634" y="1060506"/>
                  <a:pt x="731480" y="1007637"/>
                  <a:pt x="554338" y="1017238"/>
                </a:cubicBezTo>
                <a:cubicBezTo>
                  <a:pt x="377196" y="1026839"/>
                  <a:pt x="254355" y="1008029"/>
                  <a:pt x="0" y="1017238"/>
                </a:cubicBezTo>
                <a:cubicBezTo>
                  <a:pt x="-24756" y="878580"/>
                  <a:pt x="35534" y="736305"/>
                  <a:pt x="0" y="528964"/>
                </a:cubicBezTo>
                <a:cubicBezTo>
                  <a:pt x="-35534" y="321623"/>
                  <a:pt x="11167" y="119762"/>
                  <a:pt x="0" y="0"/>
                </a:cubicBezTo>
                <a:close/>
              </a:path>
              <a:path w="1911510" h="1017238" stroke="0" extrusionOk="0">
                <a:moveTo>
                  <a:pt x="0" y="0"/>
                </a:moveTo>
                <a:cubicBezTo>
                  <a:pt x="90921" y="-6815"/>
                  <a:pt x="280798" y="19307"/>
                  <a:pt x="439647" y="0"/>
                </a:cubicBezTo>
                <a:cubicBezTo>
                  <a:pt x="598496" y="-19307"/>
                  <a:pt x="725414" y="4107"/>
                  <a:pt x="936640" y="0"/>
                </a:cubicBezTo>
                <a:cubicBezTo>
                  <a:pt x="1147866" y="-4107"/>
                  <a:pt x="1275384" y="22474"/>
                  <a:pt x="1414517" y="0"/>
                </a:cubicBezTo>
                <a:cubicBezTo>
                  <a:pt x="1553650" y="-22474"/>
                  <a:pt x="1690827" y="7515"/>
                  <a:pt x="1911510" y="0"/>
                </a:cubicBezTo>
                <a:cubicBezTo>
                  <a:pt x="1944776" y="174209"/>
                  <a:pt x="1850904" y="362659"/>
                  <a:pt x="1911510" y="518791"/>
                </a:cubicBezTo>
                <a:cubicBezTo>
                  <a:pt x="1972116" y="674923"/>
                  <a:pt x="1866357" y="820280"/>
                  <a:pt x="1911510" y="1017238"/>
                </a:cubicBezTo>
                <a:cubicBezTo>
                  <a:pt x="1731006" y="1045289"/>
                  <a:pt x="1544769" y="957836"/>
                  <a:pt x="1414517" y="1017238"/>
                </a:cubicBezTo>
                <a:cubicBezTo>
                  <a:pt x="1284265" y="1076640"/>
                  <a:pt x="1094861" y="971590"/>
                  <a:pt x="993985" y="1017238"/>
                </a:cubicBezTo>
                <a:cubicBezTo>
                  <a:pt x="893109" y="1062886"/>
                  <a:pt x="661766" y="1006645"/>
                  <a:pt x="516108" y="1017238"/>
                </a:cubicBezTo>
                <a:cubicBezTo>
                  <a:pt x="370450" y="1027831"/>
                  <a:pt x="114200" y="986394"/>
                  <a:pt x="0" y="1017238"/>
                </a:cubicBezTo>
                <a:cubicBezTo>
                  <a:pt x="-45110" y="784613"/>
                  <a:pt x="3603" y="664216"/>
                  <a:pt x="0" y="498447"/>
                </a:cubicBezTo>
                <a:cubicBezTo>
                  <a:pt x="-3603" y="332678"/>
                  <a:pt x="12421" y="18772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422334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noProof="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đang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3 AllRoundGothic" panose="020B07030202020201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762" y="2545030"/>
            <a:ext cx="1828959" cy="1961572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6543096" y="5384800"/>
            <a:ext cx="1380328" cy="1017238"/>
          </a:xfrm>
          <a:custGeom>
            <a:avLst/>
            <a:gdLst>
              <a:gd name="connsiteX0" fmla="*/ 0 w 1380328"/>
              <a:gd name="connsiteY0" fmla="*/ 0 h 1017238"/>
              <a:gd name="connsiteX1" fmla="*/ 473913 w 1380328"/>
              <a:gd name="connsiteY1" fmla="*/ 0 h 1017238"/>
              <a:gd name="connsiteX2" fmla="*/ 947825 w 1380328"/>
              <a:gd name="connsiteY2" fmla="*/ 0 h 1017238"/>
              <a:gd name="connsiteX3" fmla="*/ 1380328 w 1380328"/>
              <a:gd name="connsiteY3" fmla="*/ 0 h 1017238"/>
              <a:gd name="connsiteX4" fmla="*/ 1380328 w 1380328"/>
              <a:gd name="connsiteY4" fmla="*/ 518791 h 1017238"/>
              <a:gd name="connsiteX5" fmla="*/ 1380328 w 1380328"/>
              <a:gd name="connsiteY5" fmla="*/ 1017238 h 1017238"/>
              <a:gd name="connsiteX6" fmla="*/ 892612 w 1380328"/>
              <a:gd name="connsiteY6" fmla="*/ 1017238 h 1017238"/>
              <a:gd name="connsiteX7" fmla="*/ 418699 w 1380328"/>
              <a:gd name="connsiteY7" fmla="*/ 1017238 h 1017238"/>
              <a:gd name="connsiteX8" fmla="*/ 0 w 1380328"/>
              <a:gd name="connsiteY8" fmla="*/ 1017238 h 1017238"/>
              <a:gd name="connsiteX9" fmla="*/ 0 w 1380328"/>
              <a:gd name="connsiteY9" fmla="*/ 488274 h 1017238"/>
              <a:gd name="connsiteX10" fmla="*/ 0 w 1380328"/>
              <a:gd name="connsiteY10" fmla="*/ 0 h 101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80328" h="1017238" fill="none" extrusionOk="0">
                <a:moveTo>
                  <a:pt x="0" y="0"/>
                </a:moveTo>
                <a:cubicBezTo>
                  <a:pt x="151039" y="-34429"/>
                  <a:pt x="287858" y="2146"/>
                  <a:pt x="473913" y="0"/>
                </a:cubicBezTo>
                <a:cubicBezTo>
                  <a:pt x="659968" y="-2146"/>
                  <a:pt x="765764" y="9412"/>
                  <a:pt x="947825" y="0"/>
                </a:cubicBezTo>
                <a:cubicBezTo>
                  <a:pt x="1129886" y="-9412"/>
                  <a:pt x="1258010" y="29306"/>
                  <a:pt x="1380328" y="0"/>
                </a:cubicBezTo>
                <a:cubicBezTo>
                  <a:pt x="1438231" y="193649"/>
                  <a:pt x="1375936" y="401081"/>
                  <a:pt x="1380328" y="518791"/>
                </a:cubicBezTo>
                <a:cubicBezTo>
                  <a:pt x="1384720" y="636501"/>
                  <a:pt x="1346145" y="811626"/>
                  <a:pt x="1380328" y="1017238"/>
                </a:cubicBezTo>
                <a:cubicBezTo>
                  <a:pt x="1271276" y="1054321"/>
                  <a:pt x="1027882" y="991077"/>
                  <a:pt x="892612" y="1017238"/>
                </a:cubicBezTo>
                <a:cubicBezTo>
                  <a:pt x="757342" y="1043399"/>
                  <a:pt x="627438" y="1011130"/>
                  <a:pt x="418699" y="1017238"/>
                </a:cubicBezTo>
                <a:cubicBezTo>
                  <a:pt x="209960" y="1023346"/>
                  <a:pt x="88485" y="971014"/>
                  <a:pt x="0" y="1017238"/>
                </a:cubicBezTo>
                <a:cubicBezTo>
                  <a:pt x="-29463" y="799834"/>
                  <a:pt x="20530" y="627545"/>
                  <a:pt x="0" y="488274"/>
                </a:cubicBezTo>
                <a:cubicBezTo>
                  <a:pt x="-20530" y="349003"/>
                  <a:pt x="50460" y="194036"/>
                  <a:pt x="0" y="0"/>
                </a:cubicBezTo>
                <a:close/>
              </a:path>
              <a:path w="1380328" h="1017238" stroke="0" extrusionOk="0">
                <a:moveTo>
                  <a:pt x="0" y="0"/>
                </a:moveTo>
                <a:cubicBezTo>
                  <a:pt x="186199" y="-5600"/>
                  <a:pt x="366021" y="36807"/>
                  <a:pt x="487716" y="0"/>
                </a:cubicBezTo>
                <a:cubicBezTo>
                  <a:pt x="609411" y="-36807"/>
                  <a:pt x="853008" y="35952"/>
                  <a:pt x="947825" y="0"/>
                </a:cubicBezTo>
                <a:cubicBezTo>
                  <a:pt x="1042642" y="-35952"/>
                  <a:pt x="1252771" y="47445"/>
                  <a:pt x="1380328" y="0"/>
                </a:cubicBezTo>
                <a:cubicBezTo>
                  <a:pt x="1403011" y="191477"/>
                  <a:pt x="1336386" y="356603"/>
                  <a:pt x="1380328" y="498447"/>
                </a:cubicBezTo>
                <a:cubicBezTo>
                  <a:pt x="1424270" y="640291"/>
                  <a:pt x="1377073" y="795844"/>
                  <a:pt x="1380328" y="1017238"/>
                </a:cubicBezTo>
                <a:cubicBezTo>
                  <a:pt x="1200891" y="1054296"/>
                  <a:pt x="1012919" y="1004285"/>
                  <a:pt x="892612" y="1017238"/>
                </a:cubicBezTo>
                <a:cubicBezTo>
                  <a:pt x="772305" y="1030191"/>
                  <a:pt x="653125" y="983146"/>
                  <a:pt x="473913" y="1017238"/>
                </a:cubicBezTo>
                <a:cubicBezTo>
                  <a:pt x="294701" y="1051330"/>
                  <a:pt x="145876" y="1001931"/>
                  <a:pt x="0" y="1017238"/>
                </a:cubicBezTo>
                <a:cubicBezTo>
                  <a:pt x="-23129" y="758598"/>
                  <a:pt x="18518" y="672994"/>
                  <a:pt x="0" y="488274"/>
                </a:cubicBezTo>
                <a:cubicBezTo>
                  <a:pt x="-18518" y="303554"/>
                  <a:pt x="7211" y="144904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004943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2060"/>
                </a:solidFill>
                <a:latin typeface="#9Slide03 AllRoundGothic" panose="020B07030202020201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US" sz="5400" b="1" noProof="0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ắp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llRoundGothic" panose="020B07030202020201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62" y="2545030"/>
            <a:ext cx="1828959" cy="196157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257600" y="1274735"/>
            <a:ext cx="837282" cy="83728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4051600" y="1274735"/>
            <a:ext cx="837282" cy="83728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6845600" y="1274735"/>
            <a:ext cx="837282" cy="83728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9639600" y="1274735"/>
            <a:ext cx="837282" cy="83728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3" name="Rectangle 2">
            <a:hlinkClick r:id="" action="ppaction://hlinkshowjump?jump=nextslide"/>
          </p:cNvPr>
          <p:cNvSpPr/>
          <p:nvPr/>
        </p:nvSpPr>
        <p:spPr>
          <a:xfrm>
            <a:off x="4460408" y="4565566"/>
            <a:ext cx="3205909" cy="658564"/>
          </a:xfrm>
          <a:custGeom>
            <a:avLst/>
            <a:gdLst>
              <a:gd name="connsiteX0" fmla="*/ 0 w 3205909"/>
              <a:gd name="connsiteY0" fmla="*/ 0 h 658564"/>
              <a:gd name="connsiteX1" fmla="*/ 566377 w 3205909"/>
              <a:gd name="connsiteY1" fmla="*/ 0 h 658564"/>
              <a:gd name="connsiteX2" fmla="*/ 1036577 w 3205909"/>
              <a:gd name="connsiteY2" fmla="*/ 0 h 658564"/>
              <a:gd name="connsiteX3" fmla="*/ 1506777 w 3205909"/>
              <a:gd name="connsiteY3" fmla="*/ 0 h 658564"/>
              <a:gd name="connsiteX4" fmla="*/ 1976977 w 3205909"/>
              <a:gd name="connsiteY4" fmla="*/ 0 h 658564"/>
              <a:gd name="connsiteX5" fmla="*/ 2511295 w 3205909"/>
              <a:gd name="connsiteY5" fmla="*/ 0 h 658564"/>
              <a:gd name="connsiteX6" fmla="*/ 3205909 w 3205909"/>
              <a:gd name="connsiteY6" fmla="*/ 0 h 658564"/>
              <a:gd name="connsiteX7" fmla="*/ 3205909 w 3205909"/>
              <a:gd name="connsiteY7" fmla="*/ 309525 h 658564"/>
              <a:gd name="connsiteX8" fmla="*/ 3205909 w 3205909"/>
              <a:gd name="connsiteY8" fmla="*/ 658564 h 658564"/>
              <a:gd name="connsiteX9" fmla="*/ 2671591 w 3205909"/>
              <a:gd name="connsiteY9" fmla="*/ 658564 h 658564"/>
              <a:gd name="connsiteX10" fmla="*/ 2105214 w 3205909"/>
              <a:gd name="connsiteY10" fmla="*/ 658564 h 658564"/>
              <a:gd name="connsiteX11" fmla="*/ 1667073 w 3205909"/>
              <a:gd name="connsiteY11" fmla="*/ 658564 h 658564"/>
              <a:gd name="connsiteX12" fmla="*/ 1164814 w 3205909"/>
              <a:gd name="connsiteY12" fmla="*/ 658564 h 658564"/>
              <a:gd name="connsiteX13" fmla="*/ 694614 w 3205909"/>
              <a:gd name="connsiteY13" fmla="*/ 658564 h 658564"/>
              <a:gd name="connsiteX14" fmla="*/ 0 w 3205909"/>
              <a:gd name="connsiteY14" fmla="*/ 658564 h 658564"/>
              <a:gd name="connsiteX15" fmla="*/ 0 w 3205909"/>
              <a:gd name="connsiteY15" fmla="*/ 349039 h 658564"/>
              <a:gd name="connsiteX16" fmla="*/ 0 w 3205909"/>
              <a:gd name="connsiteY16" fmla="*/ 0 h 658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05909" h="658564" fill="none" extrusionOk="0">
                <a:moveTo>
                  <a:pt x="0" y="0"/>
                </a:moveTo>
                <a:cubicBezTo>
                  <a:pt x="216486" y="-340"/>
                  <a:pt x="301506" y="57900"/>
                  <a:pt x="566377" y="0"/>
                </a:cubicBezTo>
                <a:cubicBezTo>
                  <a:pt x="831248" y="-57900"/>
                  <a:pt x="808133" y="23403"/>
                  <a:pt x="1036577" y="0"/>
                </a:cubicBezTo>
                <a:cubicBezTo>
                  <a:pt x="1265021" y="-23403"/>
                  <a:pt x="1307561" y="44037"/>
                  <a:pt x="1506777" y="0"/>
                </a:cubicBezTo>
                <a:cubicBezTo>
                  <a:pt x="1705993" y="-44037"/>
                  <a:pt x="1825757" y="43356"/>
                  <a:pt x="1976977" y="0"/>
                </a:cubicBezTo>
                <a:cubicBezTo>
                  <a:pt x="2128197" y="-43356"/>
                  <a:pt x="2290825" y="54121"/>
                  <a:pt x="2511295" y="0"/>
                </a:cubicBezTo>
                <a:cubicBezTo>
                  <a:pt x="2731765" y="-54121"/>
                  <a:pt x="3042665" y="10021"/>
                  <a:pt x="3205909" y="0"/>
                </a:cubicBezTo>
                <a:cubicBezTo>
                  <a:pt x="3232074" y="113206"/>
                  <a:pt x="3203460" y="163639"/>
                  <a:pt x="3205909" y="309525"/>
                </a:cubicBezTo>
                <a:cubicBezTo>
                  <a:pt x="3208358" y="455411"/>
                  <a:pt x="3203985" y="568525"/>
                  <a:pt x="3205909" y="658564"/>
                </a:cubicBezTo>
                <a:cubicBezTo>
                  <a:pt x="3043655" y="668937"/>
                  <a:pt x="2828947" y="649429"/>
                  <a:pt x="2671591" y="658564"/>
                </a:cubicBezTo>
                <a:cubicBezTo>
                  <a:pt x="2514235" y="667699"/>
                  <a:pt x="2336218" y="601351"/>
                  <a:pt x="2105214" y="658564"/>
                </a:cubicBezTo>
                <a:cubicBezTo>
                  <a:pt x="1874210" y="715777"/>
                  <a:pt x="1799583" y="636965"/>
                  <a:pt x="1667073" y="658564"/>
                </a:cubicBezTo>
                <a:cubicBezTo>
                  <a:pt x="1534563" y="680163"/>
                  <a:pt x="1380704" y="601258"/>
                  <a:pt x="1164814" y="658564"/>
                </a:cubicBezTo>
                <a:cubicBezTo>
                  <a:pt x="948924" y="715870"/>
                  <a:pt x="850910" y="641052"/>
                  <a:pt x="694614" y="658564"/>
                </a:cubicBezTo>
                <a:cubicBezTo>
                  <a:pt x="538318" y="676076"/>
                  <a:pt x="316523" y="581989"/>
                  <a:pt x="0" y="658564"/>
                </a:cubicBezTo>
                <a:cubicBezTo>
                  <a:pt x="-9752" y="512793"/>
                  <a:pt x="21156" y="492307"/>
                  <a:pt x="0" y="349039"/>
                </a:cubicBezTo>
                <a:cubicBezTo>
                  <a:pt x="-21156" y="205771"/>
                  <a:pt x="1195" y="146103"/>
                  <a:pt x="0" y="0"/>
                </a:cubicBezTo>
                <a:close/>
              </a:path>
              <a:path w="3205909" h="658564" stroke="0" extrusionOk="0">
                <a:moveTo>
                  <a:pt x="0" y="0"/>
                </a:moveTo>
                <a:cubicBezTo>
                  <a:pt x="173568" y="-26767"/>
                  <a:pt x="451949" y="25152"/>
                  <a:pt x="598436" y="0"/>
                </a:cubicBezTo>
                <a:cubicBezTo>
                  <a:pt x="744923" y="-25152"/>
                  <a:pt x="858652" y="37565"/>
                  <a:pt x="1036577" y="0"/>
                </a:cubicBezTo>
                <a:cubicBezTo>
                  <a:pt x="1214502" y="-37565"/>
                  <a:pt x="1340971" y="42581"/>
                  <a:pt x="1602955" y="0"/>
                </a:cubicBezTo>
                <a:cubicBezTo>
                  <a:pt x="1864939" y="-42581"/>
                  <a:pt x="2052813" y="4662"/>
                  <a:pt x="2169332" y="0"/>
                </a:cubicBezTo>
                <a:cubicBezTo>
                  <a:pt x="2285851" y="-4662"/>
                  <a:pt x="2801797" y="85550"/>
                  <a:pt x="3205909" y="0"/>
                </a:cubicBezTo>
                <a:cubicBezTo>
                  <a:pt x="3233636" y="126389"/>
                  <a:pt x="3205852" y="205331"/>
                  <a:pt x="3205909" y="316111"/>
                </a:cubicBezTo>
                <a:cubicBezTo>
                  <a:pt x="3205966" y="426891"/>
                  <a:pt x="3188440" y="539430"/>
                  <a:pt x="3205909" y="658564"/>
                </a:cubicBezTo>
                <a:cubicBezTo>
                  <a:pt x="2931726" y="712034"/>
                  <a:pt x="2900809" y="635660"/>
                  <a:pt x="2607473" y="658564"/>
                </a:cubicBezTo>
                <a:cubicBezTo>
                  <a:pt x="2314137" y="681468"/>
                  <a:pt x="2156832" y="654035"/>
                  <a:pt x="2041095" y="658564"/>
                </a:cubicBezTo>
                <a:cubicBezTo>
                  <a:pt x="1925358" y="663093"/>
                  <a:pt x="1748407" y="640171"/>
                  <a:pt x="1538836" y="658564"/>
                </a:cubicBezTo>
                <a:cubicBezTo>
                  <a:pt x="1329265" y="676957"/>
                  <a:pt x="1211288" y="623818"/>
                  <a:pt x="1036577" y="658564"/>
                </a:cubicBezTo>
                <a:cubicBezTo>
                  <a:pt x="861866" y="693310"/>
                  <a:pt x="505538" y="607227"/>
                  <a:pt x="0" y="658564"/>
                </a:cubicBezTo>
                <a:cubicBezTo>
                  <a:pt x="-1162" y="516392"/>
                  <a:pt x="33196" y="446521"/>
                  <a:pt x="0" y="322696"/>
                </a:cubicBezTo>
                <a:cubicBezTo>
                  <a:pt x="-33196" y="198871"/>
                  <a:pt x="833" y="134687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28575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97834559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/>
              <a:t>Bắt</a:t>
            </a:r>
            <a:r>
              <a:rPr lang="en-US" sz="4400" b="1" dirty="0"/>
              <a:t> </a:t>
            </a:r>
            <a:r>
              <a:rPr lang="en-US" sz="4400" b="1" dirty="0" err="1"/>
              <a:t>đầu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05548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3.33333E-6 -0.23241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2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 -0.25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-4.16667E-7 -0.23241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2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3.33333E-6 -0.25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8.33333E-7 -0.23241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2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3.33333E-6 -0.25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7.40741E-7 L 3.125E-6 -0.23241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2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1.11022E-16 -0.25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07407E-6 C 0.05013 0.00185 0.10338 0.12199 0.1539 0.12407 C 0.23372 0.1331 0.40794 0.01226 0.48711 0.02152 C 0.55885 0.0368 0.61536 -0.01505 0.68906 0.00046 " pathEditMode="fixed" rAng="0" ptsTypes="AAAA">
                                      <p:cBhvr>
                                        <p:cTn id="4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53" y="6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3.7037E-7 C 0.06862 0.07153 0.16367 0.17245 0.23268 0.24514 C 0.21354 0.16829 0.18177 0.10232 0.15664 0.00995 C 0.20338 0.00764 -0.18724 0.00208 -0.22917 -3.7037E-7 " pathEditMode="relative" rAng="0" ptsTypes="AAAA">
                                      <p:cBhvr>
                                        <p:cTn id="4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224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46 L 0.28203 0.20648 L -0.47513 0.19815 L -0.26054 0.07245 C -0.25989 0.07245 -0.22929 -0.00023 -0.22929 -3.7037E-7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74" y="1025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-0.16094 -0.03495 L -0.68854 0.04861 C -0.53646 0.04861 -0.38099 0.00162 -0.22878 0.00162 " pathEditMode="relative" rAng="0" ptsTypes="AAAA">
                                      <p:cBhvr>
                                        <p:cTn id="5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27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61" grpId="2" animBg="1"/>
      <p:bldP spid="9" grpId="0" animBg="1"/>
      <p:bldP spid="9" grpId="1" animBg="1"/>
      <p:bldP spid="9" grpId="2" animBg="1"/>
      <p:bldP spid="57" grpId="0" animBg="1"/>
      <p:bldP spid="57" grpId="1" animBg="1"/>
      <p:bldP spid="57" grpId="2" animBg="1"/>
      <p:bldP spid="59" grpId="0" animBg="1"/>
      <p:bldP spid="59" grpId="1" animBg="1"/>
      <p:bldP spid="59" grpId="2" animBg="1"/>
      <p:bldP spid="2" grpId="0" animBg="1"/>
      <p:bldP spid="12" grpId="0" animBg="1"/>
      <p:bldP spid="13" grpId="0" animBg="1"/>
      <p:bldP spid="14" grpId="0" animBg="1"/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147cbc5e-caa6-499a-9ad6-ff617d5941d4"/>
</p:tagLst>
</file>

<file path=ppt/theme/theme1.xml><?xml version="1.0" encoding="utf-8"?>
<a:theme xmlns:a="http://schemas.openxmlformats.org/drawingml/2006/main" name="www.jpppt.com">
  <a:themeElements>
    <a:clrScheme name="自定义 117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62AE98"/>
      </a:accent1>
      <a:accent2>
        <a:srgbClr val="DD7F7F"/>
      </a:accent2>
      <a:accent3>
        <a:srgbClr val="62AE98"/>
      </a:accent3>
      <a:accent4>
        <a:srgbClr val="DD7F7F"/>
      </a:accent4>
      <a:accent5>
        <a:srgbClr val="62AE98"/>
      </a:accent5>
      <a:accent6>
        <a:srgbClr val="DD7F7F"/>
      </a:accent6>
      <a:hlink>
        <a:srgbClr val="168BBA"/>
      </a:hlink>
      <a:folHlink>
        <a:srgbClr val="680000"/>
      </a:folHlink>
    </a:clrScheme>
    <a:fontScheme name="cg1rfjvp">
      <a:majorFont>
        <a:latin typeface="微软雅黑" panose="020F0302020204030204"/>
        <a:ea typeface="微软雅黑"/>
        <a:cs typeface=""/>
      </a:majorFont>
      <a:minorFont>
        <a:latin typeface="微软雅黑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1192</TotalTime>
  <Words>415</Words>
  <Application>Microsoft Office PowerPoint</Application>
  <PresentationFormat>Widescreen</PresentationFormat>
  <Paragraphs>86</Paragraphs>
  <Slides>11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等线</vt:lpstr>
      <vt:lpstr>Microsoft YaHei</vt:lpstr>
      <vt:lpstr>#9Slide03 AllRoundGothic</vt:lpstr>
      <vt:lpstr>Arial</vt:lpstr>
      <vt:lpstr>Calibri</vt:lpstr>
      <vt:lpstr>Open Sans</vt:lpstr>
      <vt:lpstr>Tahoma</vt:lpstr>
      <vt:lpstr>www.jpppt.com</vt:lpstr>
      <vt:lpstr>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www.jpppt.com</Manager>
  <Company>www.jpppt.com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www.jpppt.com</dc:creator>
  <cp:keywords>www.jpppt.com</cp:keywords>
  <dc:description>www.jpppt.com</dc:description>
  <cp:lastModifiedBy>Thuy Duong Vu</cp:lastModifiedBy>
  <cp:revision>102</cp:revision>
  <dcterms:created xsi:type="dcterms:W3CDTF">2018-04-10T08:10:31Z</dcterms:created>
  <dcterms:modified xsi:type="dcterms:W3CDTF">2021-11-16T05:53:10Z</dcterms:modified>
</cp:coreProperties>
</file>