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70" r:id="rId4"/>
    <p:sldId id="271" r:id="rId5"/>
    <p:sldId id="259" r:id="rId6"/>
    <p:sldId id="273" r:id="rId7"/>
    <p:sldId id="274" r:id="rId8"/>
    <p:sldId id="275" r:id="rId9"/>
    <p:sldId id="276" r:id="rId10"/>
    <p:sldId id="277" r:id="rId11"/>
    <p:sldId id="280" r:id="rId12"/>
    <p:sldId id="281" r:id="rId13"/>
    <p:sldId id="278" r:id="rId1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82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68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71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328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15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8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17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519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281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08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789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E8826-C84F-43DD-BAE9-9EB15042A19B}" type="datetimeFigureOut">
              <a:rPr lang="vi-VN" smtClean="0"/>
              <a:t>04/11/2021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29CE-5A59-4F8A-AFC8-123F8EEEC8E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632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P3\Nhac%20thieu%20nhi\Thuong%20lam%20thay%20co%20oi%20-%20Jolie%20Quynh%20Anh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3"/>
          <p:cNvSpPr>
            <a:spLocks noChangeArrowheads="1" noChangeShapeType="1" noTextEdit="1"/>
          </p:cNvSpPr>
          <p:nvPr/>
        </p:nvSpPr>
        <p:spPr bwMode="auto">
          <a:xfrm>
            <a:off x="838200" y="1139825"/>
            <a:ext cx="7391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TRƯỜNG TIỂU HỌC ÁI MỘ A</a:t>
            </a:r>
            <a:endParaRPr lang="vi-VN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615950" y="2971800"/>
            <a:ext cx="7848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TOÁN LỚP 4</a:t>
            </a:r>
          </a:p>
        </p:txBody>
      </p:sp>
      <p:pic>
        <p:nvPicPr>
          <p:cNvPr id="14340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1313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05713" y="5264150"/>
            <a:ext cx="153828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5329238"/>
            <a:ext cx="1787525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98569" y="-21431"/>
            <a:ext cx="153828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17416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96440" y="476672"/>
            <a:ext cx="88680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 = 6cm,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AD = 4cm.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15741" y="1558926"/>
            <a:ext cx="9525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82586" y="1626599"/>
            <a:ext cx="886804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96440" y="476672"/>
            <a:ext cx="886804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= 6cm,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AD = 4cm.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018727" y="4448245"/>
            <a:ext cx="261763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42" name="TextBox 13"/>
          <p:cNvSpPr txBox="1">
            <a:spLocks noChangeArrowheads="1"/>
          </p:cNvSpPr>
          <p:nvPr/>
        </p:nvSpPr>
        <p:spPr bwMode="auto">
          <a:xfrm>
            <a:off x="1951435" y="4533736"/>
            <a:ext cx="32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4343" name="TextBox 14"/>
          <p:cNvSpPr txBox="1">
            <a:spLocks noChangeArrowheads="1"/>
          </p:cNvSpPr>
          <p:nvPr/>
        </p:nvSpPr>
        <p:spPr bwMode="auto">
          <a:xfrm>
            <a:off x="4645819" y="4551200"/>
            <a:ext cx="328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43113" y="2540699"/>
            <a:ext cx="0" cy="19060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54236" y="2132856"/>
            <a:ext cx="28217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658916" y="2554553"/>
            <a:ext cx="0" cy="19060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665302" y="2202996"/>
            <a:ext cx="27860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15741" y="1558926"/>
            <a:ext cx="9525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28029" y="2560645"/>
            <a:ext cx="2607972" cy="42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3156347" y="4571836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6cm</a:t>
            </a:r>
            <a:endParaRPr lang="en-US">
              <a:latin typeface="Gill Sans MT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403648" y="3224050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  <a:endParaRPr lang="en-US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4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96440" y="476672"/>
            <a:ext cx="886804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AD,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41285" y="5805264"/>
            <a:ext cx="2617631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42" name="TextBox 13"/>
          <p:cNvSpPr txBox="1">
            <a:spLocks noChangeArrowheads="1"/>
          </p:cNvSpPr>
          <p:nvPr/>
        </p:nvSpPr>
        <p:spPr bwMode="auto">
          <a:xfrm>
            <a:off x="1563264" y="3768671"/>
            <a:ext cx="32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4343" name="TextBox 14"/>
          <p:cNvSpPr txBox="1">
            <a:spLocks noChangeArrowheads="1"/>
          </p:cNvSpPr>
          <p:nvPr/>
        </p:nvSpPr>
        <p:spPr bwMode="auto">
          <a:xfrm>
            <a:off x="4779601" y="3583728"/>
            <a:ext cx="328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88898" y="3907811"/>
            <a:ext cx="0" cy="19060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86482" y="5767452"/>
            <a:ext cx="28217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681353" y="3912070"/>
            <a:ext cx="0" cy="19060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29608" y="5763824"/>
            <a:ext cx="27860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15741" y="1558926"/>
            <a:ext cx="9525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51720" y="3887840"/>
            <a:ext cx="2607972" cy="42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3156346" y="5982836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6cm</a:t>
            </a:r>
            <a:endParaRPr lang="en-US">
              <a:latin typeface="Gill Sans MT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957554" y="4756502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  <a:endParaRPr lang="en-US" dirty="0">
              <a:latin typeface="Gill Sans MT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88898" y="4869160"/>
            <a:ext cx="25924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482" y="4571558"/>
            <a:ext cx="32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13"/>
          <p:cNvSpPr txBox="1">
            <a:spLocks noChangeArrowheads="1"/>
          </p:cNvSpPr>
          <p:nvPr/>
        </p:nvSpPr>
        <p:spPr bwMode="auto">
          <a:xfrm>
            <a:off x="4829608" y="4571558"/>
            <a:ext cx="32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4856" y="3583728"/>
            <a:ext cx="40719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ABCD, ABNM, MNCD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869160"/>
            <a:ext cx="40366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MN, CD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3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7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56388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</a:t>
            </a:r>
          </a:p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 ngoan</a:t>
            </a:r>
          </a:p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học tốt</a:t>
            </a:r>
          </a:p>
        </p:txBody>
      </p:sp>
    </p:spTree>
    <p:extLst>
      <p:ext uri="{BB962C8B-B14F-4D97-AF65-F5344CB8AC3E}">
        <p14:creationId xmlns:p14="http://schemas.microsoft.com/office/powerpoint/2010/main" val="27860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7103" y="2040570"/>
            <a:ext cx="88273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 hình vuông ABCD có cạnh dài 7 dm, tính chu vi và diện tích của hình vuông.</a:t>
            </a:r>
          </a:p>
        </p:txBody>
      </p:sp>
      <p:sp>
        <p:nvSpPr>
          <p:cNvPr id="4" name="WordArt 23"/>
          <p:cNvSpPr>
            <a:spLocks noChangeArrowheads="1" noChangeShapeType="1" noTextEdit="1"/>
          </p:cNvSpPr>
          <p:nvPr/>
        </p:nvSpPr>
        <p:spPr bwMode="auto">
          <a:xfrm>
            <a:off x="1752600" y="528092"/>
            <a:ext cx="52578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754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76200" y="-2460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76200" y="-2460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76200" y="-2460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89" name="Rectangle 12"/>
          <p:cNvSpPr>
            <a:spLocks noChangeArrowheads="1"/>
          </p:cNvSpPr>
          <p:nvPr/>
        </p:nvSpPr>
        <p:spPr bwMode="auto">
          <a:xfrm>
            <a:off x="76200" y="-174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90" name="Rectangle 15"/>
          <p:cNvSpPr>
            <a:spLocks noChangeArrowheads="1"/>
          </p:cNvSpPr>
          <p:nvPr/>
        </p:nvSpPr>
        <p:spPr bwMode="auto">
          <a:xfrm>
            <a:off x="76200" y="-2460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391" name="Rectangle 28"/>
          <p:cNvSpPr>
            <a:spLocks noChangeArrowheads="1"/>
          </p:cNvSpPr>
          <p:nvPr/>
        </p:nvSpPr>
        <p:spPr bwMode="auto">
          <a:xfrm>
            <a:off x="76200" y="-246063"/>
            <a:ext cx="184150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</p:cNvPr>
          <p:cNvSpPr>
            <a:spLocks noRot="1" noChangeAspect="1"/>
          </p:cNvSpPr>
          <p:nvPr>
            <a:audioFile r:link="rId1"/>
          </p:nvPr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84" name="WordArt 21"/>
          <p:cNvSpPr>
            <a:spLocks noChangeArrowheads="1" noChangeShapeType="1" noTextEdit="1"/>
          </p:cNvSpPr>
          <p:nvPr/>
        </p:nvSpPr>
        <p:spPr bwMode="auto">
          <a:xfrm>
            <a:off x="2247900" y="579438"/>
            <a:ext cx="4648200" cy="111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3085" name="WordArt 23"/>
          <p:cNvSpPr>
            <a:spLocks noChangeArrowheads="1" noChangeShapeType="1" noTextEdit="1"/>
          </p:cNvSpPr>
          <p:nvPr/>
        </p:nvSpPr>
        <p:spPr bwMode="auto">
          <a:xfrm>
            <a:off x="228600" y="2057400"/>
            <a:ext cx="8686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21"/>
          <p:cNvSpPr>
            <a:spLocks noChangeArrowheads="1" noChangeShapeType="1" noTextEdit="1"/>
          </p:cNvSpPr>
          <p:nvPr/>
        </p:nvSpPr>
        <p:spPr bwMode="auto">
          <a:xfrm>
            <a:off x="2400300" y="4614863"/>
            <a:ext cx="4648200" cy="1116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(SGK – trang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55)</a:t>
            </a:r>
            <a:endParaRPr lang="vi-VN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0574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084" grpId="0" animBg="1"/>
      <p:bldP spid="308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44159" y="1916832"/>
            <a:ext cx="5278899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vi-VN" sz="48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Toán</a:t>
            </a:r>
            <a:endParaRPr lang="en-US" altLang="vi-VN" sz="4800" b="1" dirty="0">
              <a:solidFill>
                <a:schemeClr val="bg1"/>
              </a:solidFill>
              <a:latin typeface="HP001 4 hàng" pitchFamily="34" charset="-93"/>
              <a:ea typeface="HP001 5Ha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520" y="3068960"/>
            <a:ext cx="814681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vi-VN" sz="4400" b="1" dirty="0" err="1" smtClean="0">
                <a:solidFill>
                  <a:srgbClr val="FFFF66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Luyện</a:t>
            </a:r>
            <a:r>
              <a:rPr lang="en-US" altLang="vi-VN" sz="4400" b="1" dirty="0" smtClean="0">
                <a:solidFill>
                  <a:srgbClr val="FFFF66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</a:t>
            </a:r>
            <a:r>
              <a:rPr lang="en-US" altLang="vi-VN" sz="4400" b="1" dirty="0" err="1" smtClean="0">
                <a:solidFill>
                  <a:srgbClr val="FFFF66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tập</a:t>
            </a:r>
            <a:r>
              <a:rPr lang="en-US" altLang="vi-VN" sz="4400" b="1" dirty="0" smtClean="0">
                <a:solidFill>
                  <a:srgbClr val="FFFF66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(tr55)</a:t>
            </a:r>
            <a:endParaRPr lang="vi-VN" altLang="vi-VN" sz="4400" b="1" dirty="0">
              <a:solidFill>
                <a:srgbClr val="FFFF66"/>
              </a:solidFill>
              <a:latin typeface="HP001 4 hàng" pitchFamily="34" charset="-93"/>
              <a:ea typeface="HP001 5Ha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0138" y="919164"/>
            <a:ext cx="8228794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vi-VN" sz="36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Thứ</a:t>
            </a:r>
            <a:r>
              <a:rPr lang="en-US" altLang="vi-VN" sz="3600" b="1" dirty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  </a:t>
            </a:r>
            <a:r>
              <a:rPr lang="en-US" altLang="vi-VN" sz="3600" b="1" dirty="0" err="1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hai</a:t>
            </a:r>
            <a:r>
              <a:rPr lang="en-US" altLang="vi-VN" sz="3600" b="1" dirty="0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  </a:t>
            </a:r>
            <a:r>
              <a:rPr lang="en-US" altLang="vi-VN" sz="36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ngày</a:t>
            </a:r>
            <a:r>
              <a:rPr lang="en-US" altLang="vi-VN" sz="3600" b="1" dirty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  </a:t>
            </a:r>
            <a:r>
              <a:rPr lang="en-US" altLang="vi-VN" sz="36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tháng</a:t>
            </a:r>
            <a:r>
              <a:rPr lang="en-US" altLang="vi-VN" sz="3600" b="1" dirty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</a:t>
            </a:r>
            <a:r>
              <a:rPr lang="en-US" altLang="vi-VN" sz="3600" b="1" dirty="0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11 </a:t>
            </a:r>
            <a:r>
              <a:rPr lang="en-US" altLang="vi-VN" sz="36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năm</a:t>
            </a:r>
            <a:r>
              <a:rPr lang="en-US" altLang="vi-VN" sz="3600" b="1" dirty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2021 </a:t>
            </a:r>
          </a:p>
        </p:txBody>
      </p:sp>
    </p:spTree>
    <p:extLst>
      <p:ext uri="{BB962C8B-B14F-4D97-AF65-F5344CB8AC3E}">
        <p14:creationId xmlns:p14="http://schemas.microsoft.com/office/powerpoint/2010/main" val="24045994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6429" y="332656"/>
            <a:ext cx="8478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389161" y="3022600"/>
            <a:ext cx="4182840" cy="2279650"/>
          </a:xfrm>
          <a:prstGeom prst="triangle">
            <a:avLst>
              <a:gd name="adj" fmla="val 280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472923" y="3156396"/>
            <a:ext cx="152977" cy="12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1595066" y="3178679"/>
            <a:ext cx="139700" cy="904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3" idx="2"/>
            <a:endCxn id="3" idx="5"/>
          </p:cNvCxnSpPr>
          <p:nvPr/>
        </p:nvCxnSpPr>
        <p:spPr>
          <a:xfrm flipV="1">
            <a:off x="389161" y="4162425"/>
            <a:ext cx="2678607" cy="1139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32160" y="2627313"/>
            <a:ext cx="798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81883" y="3831134"/>
            <a:ext cx="48200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77543" y="5229200"/>
            <a:ext cx="51048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0296" y="5259388"/>
            <a:ext cx="399256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6448" y="2627313"/>
            <a:ext cx="512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999608" y="5259388"/>
            <a:ext cx="3797300" cy="42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959920" y="3297238"/>
            <a:ext cx="39688" cy="20050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78970" y="3297238"/>
            <a:ext cx="21574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136383" y="3297238"/>
            <a:ext cx="1660525" cy="19827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989618" y="3322205"/>
            <a:ext cx="2117725" cy="19716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978970" y="3476625"/>
            <a:ext cx="161925" cy="14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140895" y="3295650"/>
            <a:ext cx="0" cy="180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2558" y="3425825"/>
            <a:ext cx="122237" cy="141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133208" y="3459163"/>
            <a:ext cx="128587" cy="107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44008" y="2913063"/>
            <a:ext cx="747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988745" y="2895327"/>
            <a:ext cx="746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676456" y="5232400"/>
            <a:ext cx="747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783708" y="5348288"/>
            <a:ext cx="747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041589" y="2561937"/>
            <a:ext cx="647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559474" y="809709"/>
            <a:ext cx="5468910" cy="64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54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4979" y="404664"/>
            <a:ext cx="87820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361951" y="3022600"/>
            <a:ext cx="3612356" cy="2279650"/>
          </a:xfrm>
          <a:prstGeom prst="triangle">
            <a:avLst>
              <a:gd name="adj" fmla="val 280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93019" y="3168650"/>
            <a:ext cx="125016" cy="12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409701" y="3158971"/>
            <a:ext cx="108941" cy="138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51235" y="4133851"/>
            <a:ext cx="2313384" cy="1139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19200" y="2627313"/>
            <a:ext cx="59888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1522" y="3884613"/>
            <a:ext cx="598884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50494" y="5070476"/>
            <a:ext cx="59888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3104" y="5259388"/>
            <a:ext cx="598884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7416" y="2350914"/>
            <a:ext cx="5501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23764" y="1412776"/>
            <a:ext cx="52407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AB, AC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07904" y="1916832"/>
            <a:ext cx="52350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CA, CB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701132" y="2564904"/>
            <a:ext cx="50473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BA, BC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718941" y="3140968"/>
            <a:ext cx="51015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BM, BA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707904" y="3717032"/>
            <a:ext cx="49878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BM, BC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685637" y="4293096"/>
            <a:ext cx="51652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MA, MB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17699" y="5558954"/>
            <a:ext cx="54324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MB, MC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77416" y="6165304"/>
            <a:ext cx="553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MA, MC</a:t>
            </a:r>
          </a:p>
        </p:txBody>
      </p:sp>
    </p:spTree>
    <p:extLst>
      <p:ext uri="{BB962C8B-B14F-4D97-AF65-F5344CB8AC3E}">
        <p14:creationId xmlns:p14="http://schemas.microsoft.com/office/powerpoint/2010/main" val="48688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8" grpId="0"/>
      <p:bldP spid="19" grpId="0"/>
      <p:bldP spid="20" grpId="0"/>
      <p:bldP spid="21" grpId="0"/>
      <p:bldP spid="22" grpId="0"/>
      <p:bldP spid="7" grpId="0"/>
      <p:bldP spid="33" grpId="0"/>
      <p:bldP spid="39" grpId="0"/>
      <p:bldP spid="40" grpId="0"/>
      <p:bldP spid="42" grpId="0"/>
      <p:bldP spid="44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152780" y="332656"/>
            <a:ext cx="866769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661045" y="3637334"/>
            <a:ext cx="2847975" cy="42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V="1">
            <a:off x="-343842" y="2675309"/>
            <a:ext cx="1995487" cy="14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6758" y="1675184"/>
            <a:ext cx="16168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263626" y="1675185"/>
            <a:ext cx="1245394" cy="1984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62236" y="1686296"/>
            <a:ext cx="1601390" cy="2000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69705" y="1856159"/>
            <a:ext cx="1309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705821" y="1762496"/>
            <a:ext cx="177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57661" y="1803771"/>
            <a:ext cx="91678" cy="141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249339" y="1808535"/>
            <a:ext cx="107156" cy="136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78" name="TextBox 54"/>
          <p:cNvSpPr txBox="1">
            <a:spLocks noChangeArrowheads="1"/>
          </p:cNvSpPr>
          <p:nvPr/>
        </p:nvSpPr>
        <p:spPr bwMode="auto">
          <a:xfrm>
            <a:off x="395536" y="1292596"/>
            <a:ext cx="55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279" name="TextBox 55"/>
          <p:cNvSpPr txBox="1">
            <a:spLocks noChangeArrowheads="1"/>
          </p:cNvSpPr>
          <p:nvPr/>
        </p:nvSpPr>
        <p:spPr bwMode="auto">
          <a:xfrm>
            <a:off x="2301726" y="1341810"/>
            <a:ext cx="560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1280" name="TextBox 56"/>
          <p:cNvSpPr txBox="1">
            <a:spLocks noChangeArrowheads="1"/>
          </p:cNvSpPr>
          <p:nvPr/>
        </p:nvSpPr>
        <p:spPr bwMode="auto">
          <a:xfrm>
            <a:off x="3393530" y="3680196"/>
            <a:ext cx="560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281" name="TextBox 57"/>
          <p:cNvSpPr txBox="1">
            <a:spLocks noChangeArrowheads="1"/>
          </p:cNvSpPr>
          <p:nvPr/>
        </p:nvSpPr>
        <p:spPr bwMode="auto">
          <a:xfrm>
            <a:off x="457448" y="3707185"/>
            <a:ext cx="560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1282" name="TextBox 58"/>
          <p:cNvSpPr txBox="1">
            <a:spLocks noChangeArrowheads="1"/>
          </p:cNvSpPr>
          <p:nvPr/>
        </p:nvSpPr>
        <p:spPr bwMode="auto">
          <a:xfrm>
            <a:off x="-20836" y="2139390"/>
            <a:ext cx="79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98598" y="1484784"/>
            <a:ext cx="5189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AB, AD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98896" y="2025192"/>
            <a:ext cx="51896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BD, BC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907338" y="5301208"/>
            <a:ext cx="5209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DB,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DC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23928" y="2662610"/>
            <a:ext cx="5073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BA, BD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93485" y="4614304"/>
            <a:ext cx="508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DA, DB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898896" y="5949280"/>
            <a:ext cx="508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CB, CD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23928" y="3265820"/>
            <a:ext cx="50982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BA, BC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928806" y="3938757"/>
            <a:ext cx="5087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DA,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DC</a:t>
            </a:r>
          </a:p>
        </p:txBody>
      </p:sp>
    </p:spTree>
    <p:extLst>
      <p:ext uri="{BB962C8B-B14F-4D97-AF65-F5344CB8AC3E}">
        <p14:creationId xmlns:p14="http://schemas.microsoft.com/office/powerpoint/2010/main" val="37032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40" grpId="0"/>
      <p:bldP spid="42" grpId="0"/>
      <p:bldP spid="7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25016" y="44624"/>
            <a:ext cx="87674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5496" y="1628800"/>
            <a:ext cx="40576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AH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ABC</a:t>
            </a: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35496" y="2957538"/>
            <a:ext cx="40576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- AB là đường cao của hình tam giác ABC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4772026" y="1125539"/>
            <a:ext cx="3022997" cy="2574925"/>
          </a:xfrm>
          <a:prstGeom prst="triangle">
            <a:avLst>
              <a:gd name="adj" fmla="val 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>
          <a:xfrm>
            <a:off x="4772026" y="1125539"/>
            <a:ext cx="1535906" cy="25876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95" name="TextBox 9"/>
          <p:cNvSpPr txBox="1">
            <a:spLocks noChangeArrowheads="1"/>
          </p:cNvSpPr>
          <p:nvPr/>
        </p:nvSpPr>
        <p:spPr bwMode="auto">
          <a:xfrm>
            <a:off x="4549379" y="663575"/>
            <a:ext cx="73461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2296" name="TextBox 10"/>
          <p:cNvSpPr txBox="1">
            <a:spLocks noChangeArrowheads="1"/>
          </p:cNvSpPr>
          <p:nvPr/>
        </p:nvSpPr>
        <p:spPr bwMode="auto">
          <a:xfrm>
            <a:off x="4544617" y="3700463"/>
            <a:ext cx="73461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2297" name="TextBox 11"/>
          <p:cNvSpPr txBox="1">
            <a:spLocks noChangeArrowheads="1"/>
          </p:cNvSpPr>
          <p:nvPr/>
        </p:nvSpPr>
        <p:spPr bwMode="auto">
          <a:xfrm>
            <a:off x="7649767" y="3700463"/>
            <a:ext cx="73461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2298" name="TextBox 12"/>
          <p:cNvSpPr txBox="1">
            <a:spLocks noChangeArrowheads="1"/>
          </p:cNvSpPr>
          <p:nvPr/>
        </p:nvSpPr>
        <p:spPr bwMode="auto">
          <a:xfrm>
            <a:off x="6162675" y="3700463"/>
            <a:ext cx="73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72025" y="3444876"/>
            <a:ext cx="153591" cy="244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31469" y="1644650"/>
            <a:ext cx="377429" cy="504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73141" y="3030539"/>
            <a:ext cx="376238" cy="5111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182666" y="1687513"/>
            <a:ext cx="347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20766" y="3054351"/>
            <a:ext cx="38695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35097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23528" y="188640"/>
            <a:ext cx="869069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= 3cm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ABCD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AB)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354705" y="2171657"/>
            <a:ext cx="1647088" cy="901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318" name="TextBox 11"/>
          <p:cNvSpPr txBox="1">
            <a:spLocks noChangeArrowheads="1"/>
          </p:cNvSpPr>
          <p:nvPr/>
        </p:nvSpPr>
        <p:spPr bwMode="auto">
          <a:xfrm>
            <a:off x="3087542" y="1762969"/>
            <a:ext cx="43457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319" name="TextBox 12"/>
          <p:cNvSpPr txBox="1">
            <a:spLocks noChangeArrowheads="1"/>
          </p:cNvSpPr>
          <p:nvPr/>
        </p:nvSpPr>
        <p:spPr bwMode="auto">
          <a:xfrm>
            <a:off x="4864306" y="1737097"/>
            <a:ext cx="43576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019700" y="2157802"/>
            <a:ext cx="0" cy="15742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346499" y="3732076"/>
            <a:ext cx="1655294" cy="8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360595" y="2170933"/>
            <a:ext cx="7088" cy="1561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952205" y="3479555"/>
            <a:ext cx="53220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148064" y="3491160"/>
            <a:ext cx="531019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 flipV="1">
            <a:off x="3364001" y="2166820"/>
            <a:ext cx="809625" cy="2079625"/>
            <a:chOff x="6435725" y="2949575"/>
            <a:chExt cx="1398588" cy="1219200"/>
          </a:xfrm>
        </p:grpSpPr>
        <p:sp>
          <p:nvSpPr>
            <p:cNvPr id="13338" name="AutoShape 17"/>
            <p:cNvSpPr>
              <a:spLocks noChangeArrowheads="1"/>
            </p:cNvSpPr>
            <p:nvPr/>
          </p:nvSpPr>
          <p:spPr bwMode="auto">
            <a:xfrm>
              <a:off x="6435725" y="2949575"/>
              <a:ext cx="1398588" cy="1219200"/>
            </a:xfrm>
            <a:prstGeom prst="rtTriangle">
              <a:avLst/>
            </a:prstGeom>
            <a:solidFill>
              <a:srgbClr val="00CCFF"/>
            </a:solidFill>
            <a:ln w="9525">
              <a:solidFill>
                <a:srgbClr val="00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ahoma" pitchFamily="34" charset="0"/>
              </a:endParaRPr>
            </a:p>
          </p:txBody>
        </p:sp>
        <p:sp>
          <p:nvSpPr>
            <p:cNvPr id="13339" name="AutoShape 18"/>
            <p:cNvSpPr>
              <a:spLocks noChangeArrowheads="1"/>
            </p:cNvSpPr>
            <p:nvPr/>
          </p:nvSpPr>
          <p:spPr bwMode="auto">
            <a:xfrm>
              <a:off x="6607455" y="3335120"/>
              <a:ext cx="762000" cy="685800"/>
            </a:xfrm>
            <a:prstGeom prst="rtTriangle">
              <a:avLst/>
            </a:prstGeom>
            <a:solidFill>
              <a:srgbClr val="CDFBA3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ahoma" pitchFamily="34" charset="0"/>
              </a:endParaRPr>
            </a:p>
          </p:txBody>
        </p:sp>
      </p:grpSp>
      <p:sp>
        <p:nvSpPr>
          <p:cNvPr id="13328" name="Rectangle 25"/>
          <p:cNvSpPr>
            <a:spLocks noChangeArrowheads="1"/>
          </p:cNvSpPr>
          <p:nvPr/>
        </p:nvSpPr>
        <p:spPr bwMode="auto">
          <a:xfrm>
            <a:off x="3904709" y="1691516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3cm</a:t>
            </a:r>
            <a:endParaRPr lang="en-US">
              <a:latin typeface="Gill Sans MT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764288" y="2648466"/>
            <a:ext cx="5822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3cm</a:t>
            </a:r>
            <a:endParaRPr lang="en-US" dirty="0">
              <a:latin typeface="Gill Sans MT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 rot="-5400000">
            <a:off x="4650967" y="2351988"/>
            <a:ext cx="765175" cy="3609975"/>
            <a:chOff x="2607" y="1354"/>
            <a:chExt cx="241" cy="2341"/>
          </a:xfrm>
        </p:grpSpPr>
        <p:grpSp>
          <p:nvGrpSpPr>
            <p:cNvPr id="13334" name="Group 28"/>
            <p:cNvGrpSpPr>
              <a:grpSpLocks/>
            </p:cNvGrpSpPr>
            <p:nvPr/>
          </p:nvGrpSpPr>
          <p:grpSpPr bwMode="auto">
            <a:xfrm>
              <a:off x="2607" y="1354"/>
              <a:ext cx="241" cy="2341"/>
              <a:chOff x="2607" y="1354"/>
              <a:chExt cx="241" cy="2341"/>
            </a:xfrm>
          </p:grpSpPr>
          <p:pic>
            <p:nvPicPr>
              <p:cNvPr id="13336" name="Picture 29" descr="thuoc 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1592" y="2440"/>
                <a:ext cx="2341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37" name="Rectangle 30"/>
              <p:cNvSpPr>
                <a:spLocks noChangeArrowheads="1"/>
              </p:cNvSpPr>
              <p:nvPr/>
            </p:nvSpPr>
            <p:spPr bwMode="auto">
              <a:xfrm rot="5400000">
                <a:off x="1598" y="2443"/>
                <a:ext cx="2250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 altLang="en-US">
                  <a:latin typeface="Tahoma" pitchFamily="34" charset="0"/>
                </a:endParaRPr>
              </a:p>
            </p:txBody>
          </p:sp>
        </p:grpSp>
        <p:sp>
          <p:nvSpPr>
            <p:cNvPr id="13335" name="Rectangle 31"/>
            <p:cNvSpPr>
              <a:spLocks noChangeArrowheads="1"/>
            </p:cNvSpPr>
            <p:nvPr/>
          </p:nvSpPr>
          <p:spPr bwMode="auto">
            <a:xfrm rot="5400000">
              <a:off x="1730" y="2671"/>
              <a:ext cx="1894" cy="1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ahoma" pitchFamily="34" charset="0"/>
              </a:endParaRP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 flipH="1" flipV="1">
            <a:off x="4174146" y="2178395"/>
            <a:ext cx="825103" cy="2079625"/>
            <a:chOff x="6435725" y="2949575"/>
            <a:chExt cx="1398588" cy="1219200"/>
          </a:xfrm>
        </p:grpSpPr>
        <p:sp>
          <p:nvSpPr>
            <p:cNvPr id="13332" name="AutoShape 17"/>
            <p:cNvSpPr>
              <a:spLocks noChangeArrowheads="1"/>
            </p:cNvSpPr>
            <p:nvPr/>
          </p:nvSpPr>
          <p:spPr bwMode="auto">
            <a:xfrm>
              <a:off x="6435725" y="2949575"/>
              <a:ext cx="1398588" cy="1219200"/>
            </a:xfrm>
            <a:prstGeom prst="rtTriangle">
              <a:avLst/>
            </a:prstGeom>
            <a:solidFill>
              <a:srgbClr val="00CCFF"/>
            </a:solidFill>
            <a:ln w="9525">
              <a:solidFill>
                <a:srgbClr val="00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ahoma" pitchFamily="34" charset="0"/>
              </a:endParaRPr>
            </a:p>
          </p:txBody>
        </p:sp>
        <p:sp>
          <p:nvSpPr>
            <p:cNvPr id="13333" name="AutoShape 18"/>
            <p:cNvSpPr>
              <a:spLocks noChangeArrowheads="1"/>
            </p:cNvSpPr>
            <p:nvPr/>
          </p:nvSpPr>
          <p:spPr bwMode="auto">
            <a:xfrm>
              <a:off x="6607455" y="3335120"/>
              <a:ext cx="762000" cy="685800"/>
            </a:xfrm>
            <a:prstGeom prst="rtTriangle">
              <a:avLst/>
            </a:prstGeom>
            <a:solidFill>
              <a:srgbClr val="CDFBA3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en-US"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922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536</Words>
  <Application>Microsoft Office PowerPoint</Application>
  <PresentationFormat>On-screen Show (4:3)</PresentationFormat>
  <Paragraphs>95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Sony 622</cp:lastModifiedBy>
  <cp:revision>10</cp:revision>
  <dcterms:created xsi:type="dcterms:W3CDTF">2021-08-31T02:15:53Z</dcterms:created>
  <dcterms:modified xsi:type="dcterms:W3CDTF">2021-11-04T08:37:03Z</dcterms:modified>
</cp:coreProperties>
</file>