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1088558" r:id="rId2"/>
    <p:sldId id="11088919" r:id="rId3"/>
    <p:sldId id="11088905" r:id="rId4"/>
    <p:sldId id="11088920" r:id="rId5"/>
    <p:sldId id="11088559" r:id="rId6"/>
    <p:sldId id="11088918" r:id="rId7"/>
    <p:sldId id="11088911" r:id="rId8"/>
    <p:sldId id="11088921" r:id="rId9"/>
    <p:sldId id="11088560" r:id="rId10"/>
    <p:sldId id="11088922" r:id="rId11"/>
    <p:sldId id="11088564" r:id="rId12"/>
    <p:sldId id="11088914" r:id="rId13"/>
    <p:sldId id="11088912" r:id="rId14"/>
    <p:sldId id="11088923" r:id="rId15"/>
    <p:sldId id="11088907" r:id="rId16"/>
    <p:sldId id="11088562" r:id="rId17"/>
    <p:sldId id="11088924" r:id="rId18"/>
    <p:sldId id="11088925" r:id="rId19"/>
    <p:sldId id="11088931" r:id="rId20"/>
    <p:sldId id="11088913" r:id="rId21"/>
    <p:sldId id="11088934" r:id="rId22"/>
    <p:sldId id="11088935" r:id="rId23"/>
    <p:sldId id="11088936" r:id="rId24"/>
    <p:sldId id="11088561" r:id="rId25"/>
    <p:sldId id="11088927" r:id="rId26"/>
    <p:sldId id="11088929" r:id="rId27"/>
    <p:sldId id="11088930" r:id="rId28"/>
    <p:sldId id="1108891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6600"/>
    <a:srgbClr val="99CCFF"/>
    <a:srgbClr val="CC66FF"/>
    <a:srgbClr val="FF0066"/>
    <a:srgbClr val="FF9933"/>
    <a:srgbClr val="FF99FF"/>
    <a:srgbClr val="F36570"/>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3891" autoAdjust="0"/>
  </p:normalViewPr>
  <p:slideViewPr>
    <p:cSldViewPr snapToGrid="0" showGuides="1">
      <p:cViewPr varScale="1">
        <p:scale>
          <a:sx n="68" d="100"/>
          <a:sy n="68" d="100"/>
        </p:scale>
        <p:origin x="828"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F6EB0-7C24-48E9-A5AD-42DCB1376409}" type="datetimeFigureOut">
              <a:rPr lang="zh-CN" altLang="en-US" smtClean="0"/>
              <a:t>2021/11/23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DDE45-7B91-4B6D-818F-0A047675D5D5}" type="slidenum">
              <a:rPr lang="zh-CN" altLang="en-US" smtClean="0"/>
              <a:t>‹#›</a:t>
            </a:fld>
            <a:endParaRPr lang="zh-CN" altLang="en-US"/>
          </a:p>
        </p:txBody>
      </p:sp>
    </p:spTree>
    <p:extLst>
      <p:ext uri="{BB962C8B-B14F-4D97-AF65-F5344CB8AC3E}">
        <p14:creationId xmlns:p14="http://schemas.microsoft.com/office/powerpoint/2010/main" val="9725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17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27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20</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549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pPr/>
              <a:t>28</a:t>
            </a:fld>
            <a:endParaRPr lang="zh-CN" altLang="en-US"/>
          </a:p>
        </p:txBody>
      </p:sp>
    </p:spTree>
    <p:extLst>
      <p:ext uri="{BB962C8B-B14F-4D97-AF65-F5344CB8AC3E}">
        <p14:creationId xmlns:p14="http://schemas.microsoft.com/office/powerpoint/2010/main" val="33509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627A5AF-27D9-47DC-8AB2-8E6B8E983B85}" type="slidenum">
              <a:rPr lang="zh-CN" altLang="en-US" smtClean="0"/>
              <a:pPr/>
              <a:t>3</a:t>
            </a:fld>
            <a:endParaRPr lang="zh-CN" altLang="en-US"/>
          </a:p>
        </p:txBody>
      </p:sp>
    </p:spTree>
    <p:extLst>
      <p:ext uri="{BB962C8B-B14F-4D97-AF65-F5344CB8AC3E}">
        <p14:creationId xmlns:p14="http://schemas.microsoft.com/office/powerpoint/2010/main" val="382394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40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B5965A-69FD-4328-983F-3096CF674BF4}" type="slidenum">
              <a:rPr lang="zh-CN" altLang="en-US" smtClean="0"/>
              <a:t>7</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673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62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12</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B5965A-69FD-4328-983F-3096CF674BF4}" type="slidenum">
              <a:rPr lang="zh-CN" altLang="en-US" smtClean="0"/>
              <a:t>13</a:t>
            </a:fld>
            <a:endParaRPr lang="zh-CN" altLang="en-US"/>
          </a:p>
        </p:txBody>
      </p:sp>
    </p:spTree>
    <p:extLst>
      <p:ext uri="{BB962C8B-B14F-4D97-AF65-F5344CB8AC3E}">
        <p14:creationId xmlns:p14="http://schemas.microsoft.com/office/powerpoint/2010/main" val="229853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280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A9F50-8F14-4044-835A-D401F0436B8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D4B0A26-E565-41CC-AEF3-39411AAE5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39067F-1F4E-46C1-8834-1FA0E7BE56AC}"/>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D375A604-C020-4BEE-8324-3E25615AF8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7D1E39-02AA-45E0-82A9-E2E656872405}"/>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893218338"/>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5CBA5D-7FE8-4488-B1BB-09213DCFE9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33F1B5-26D7-412E-AF0F-CB50B85B8F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0F846B-9C31-45A7-8225-E34EEC27F456}"/>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F44E5BD9-B880-4099-B43B-ECE6A17FA1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1A6B96-DB3E-4C44-8F96-7CEF55CCFE33}"/>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2493237801"/>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AFD379-E6F9-4815-8148-0DE5170FA4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223E13-A933-4799-B4A7-3D25780B83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6EFF6D-0991-42C9-B163-B3A9AEFA91AA}"/>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5F6BE54B-90C3-4BD8-B305-D477EDE553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7E7AEE-0361-461E-8350-E28268D39A91}"/>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300360838"/>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603FCE3-FDB9-45E4-A885-57ED98BD88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3" name="图片 2">
            <a:extLst>
              <a:ext uri="{FF2B5EF4-FFF2-40B4-BE49-F238E27FC236}">
                <a16:creationId xmlns:a16="http://schemas.microsoft.com/office/drawing/2014/main" id="{C854D391-6AEA-4540-B544-67F2A8B342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044" y="18995"/>
            <a:ext cx="1463708" cy="1401727"/>
          </a:xfrm>
          <a:prstGeom prst="rect">
            <a:avLst/>
          </a:prstGeom>
        </p:spPr>
      </p:pic>
      <p:pic>
        <p:nvPicPr>
          <p:cNvPr id="4" name="图片 3">
            <a:extLst>
              <a:ext uri="{FF2B5EF4-FFF2-40B4-BE49-F238E27FC236}">
                <a16:creationId xmlns:a16="http://schemas.microsoft.com/office/drawing/2014/main" id="{C52DAFDB-B959-47C0-AD8E-ACD1D83FF2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9211" y="4243171"/>
            <a:ext cx="1311375" cy="2614829"/>
          </a:xfrm>
          <a:prstGeom prst="rect">
            <a:avLst/>
          </a:prstGeom>
        </p:spPr>
      </p:pic>
      <p:pic>
        <p:nvPicPr>
          <p:cNvPr id="5" name="图片 4">
            <a:extLst>
              <a:ext uri="{FF2B5EF4-FFF2-40B4-BE49-F238E27FC236}">
                <a16:creationId xmlns:a16="http://schemas.microsoft.com/office/drawing/2014/main" id="{7A32D0DE-B445-4926-92F8-08B717FF63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1491" y="4243171"/>
            <a:ext cx="1585588" cy="1592705"/>
          </a:xfrm>
          <a:prstGeom prst="rect">
            <a:avLst/>
          </a:prstGeom>
        </p:spPr>
      </p:pic>
      <p:pic>
        <p:nvPicPr>
          <p:cNvPr id="7" name="图片 6">
            <a:extLst>
              <a:ext uri="{FF2B5EF4-FFF2-40B4-BE49-F238E27FC236}">
                <a16:creationId xmlns:a16="http://schemas.microsoft.com/office/drawing/2014/main" id="{DB0CA456-B950-4F81-90A4-38C7E2F019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33806" y="5550585"/>
            <a:ext cx="3758194" cy="1318088"/>
          </a:xfrm>
          <a:prstGeom prst="rect">
            <a:avLst/>
          </a:prstGeom>
        </p:spPr>
      </p:pic>
    </p:spTree>
    <p:extLst>
      <p:ext uri="{BB962C8B-B14F-4D97-AF65-F5344CB8AC3E}">
        <p14:creationId xmlns:p14="http://schemas.microsoft.com/office/powerpoint/2010/main" val="3207861892"/>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011287"/>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5790E1-0D6E-4F0D-AEB6-F0955D7E272F}"/>
              </a:ext>
            </a:extLst>
          </p:cNvPr>
          <p:cNvPicPr>
            <a:picLocks noChangeAspect="1"/>
          </p:cNvPicPr>
          <p:nvPr userDrawn="1"/>
        </p:nvPicPr>
        <p:blipFill>
          <a:blip r:embed="rId2"/>
          <a:stretch>
            <a:fillRect/>
          </a:stretch>
        </p:blipFill>
        <p:spPr>
          <a:xfrm>
            <a:off x="4377" y="4130"/>
            <a:ext cx="12188263" cy="6853781"/>
          </a:xfrm>
          <a:prstGeom prst="rect">
            <a:avLst/>
          </a:prstGeom>
        </p:spPr>
      </p:pic>
      <p:sp>
        <p:nvSpPr>
          <p:cNvPr id="7" name="矩形 6">
            <a:extLst>
              <a:ext uri="{FF2B5EF4-FFF2-40B4-BE49-F238E27FC236}">
                <a16:creationId xmlns:a16="http://schemas.microsoft.com/office/drawing/2014/main"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
        <p:nvSpPr>
          <p:cNvPr id="3" name="文本框 37"/>
          <p:cNvSpPr txBox="1"/>
          <p:nvPr userDrawn="1"/>
        </p:nvSpPr>
        <p:spPr>
          <a:xfrm>
            <a:off x="5459779" y="26989"/>
            <a:ext cx="1107917" cy="369294"/>
          </a:xfrm>
          <a:prstGeom prst="rect">
            <a:avLst/>
          </a:prstGeom>
          <a:noFill/>
        </p:spPr>
        <p:txBody>
          <a:bodyPr wrap="none" lIns="91401" tIns="45701" rIns="91401" bIns="45701" rtlCol="0">
            <a:spAutoFit/>
          </a:bodyPr>
          <a:lstStyle/>
          <a:p>
            <a:r>
              <a:rPr lang="zh-CN" altLang="en-US" dirty="0">
                <a:solidFill>
                  <a:schemeClr val="bg1">
                    <a:lumMod val="95000"/>
                  </a:schemeClr>
                </a:solidFill>
                <a:latin typeface="微软雅黑" panose="020B0503020204020204" pitchFamily="34" charset="-122"/>
                <a:ea typeface="微软雅黑" panose="020B0503020204020204" pitchFamily="34" charset="-122"/>
              </a:rPr>
              <a:t>工作评价</a:t>
            </a:r>
            <a:endParaRPr lang="en-US" altLang="zh-CN"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266122"/>
      </p:ext>
    </p:extLst>
  </p:cSld>
  <p:clrMapOvr>
    <a:masterClrMapping/>
  </p:clrMapOvr>
  <p:transition spd="slow" advTm="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756331"/>
      </p:ext>
    </p:extLst>
  </p:cSld>
  <p:clrMapOvr>
    <a:masterClrMapping/>
  </p:clrMapOvr>
  <p:transition advTm="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89"/>
          <a:stretch/>
        </p:blipFill>
        <p:spPr>
          <a:xfrm flipH="1">
            <a:off x="6457070" y="4718485"/>
            <a:ext cx="5734927" cy="2139515"/>
          </a:xfrm>
          <a:prstGeom prst="rect">
            <a:avLst/>
          </a:prstGeom>
        </p:spPr>
      </p:pic>
      <p:pic>
        <p:nvPicPr>
          <p:cNvPr id="10" name="图片 9">
            <a:extLst>
              <a:ext uri="{FF2B5EF4-FFF2-40B4-BE49-F238E27FC236}">
                <a16:creationId xmlns:a16="http://schemas.microsoft.com/office/drawing/2014/main" id="{782B033B-792F-4806-8F0E-0BC70E783F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9552" y="244923"/>
            <a:ext cx="2405576" cy="3085941"/>
          </a:xfrm>
          <a:prstGeom prst="rect">
            <a:avLst/>
          </a:prstGeom>
        </p:spPr>
      </p:pic>
      <p:pic>
        <p:nvPicPr>
          <p:cNvPr id="11" name="图片 10">
            <a:extLst>
              <a:ext uri="{FF2B5EF4-FFF2-40B4-BE49-F238E27FC236}">
                <a16:creationId xmlns:a16="http://schemas.microsoft.com/office/drawing/2014/main" id="{8DC4EC6E-FA26-48A2-83CD-FE1CAF1B851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289" t="5201" r="9925" b="14712"/>
          <a:stretch/>
        </p:blipFill>
        <p:spPr>
          <a:xfrm>
            <a:off x="132563" y="4749304"/>
            <a:ext cx="2063667" cy="1848442"/>
          </a:xfrm>
          <a:prstGeom prst="rect">
            <a:avLst/>
          </a:prstGeom>
        </p:spPr>
      </p:pic>
      <p:pic>
        <p:nvPicPr>
          <p:cNvPr id="12" name="图片 11">
            <a:extLst>
              <a:ext uri="{FF2B5EF4-FFF2-40B4-BE49-F238E27FC236}">
                <a16:creationId xmlns:a16="http://schemas.microsoft.com/office/drawing/2014/main" id="{7AB247F9-3225-4055-BD9D-FA52775F62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801502">
            <a:off x="502343" y="292997"/>
            <a:ext cx="2097635" cy="1334859"/>
          </a:xfrm>
          <a:prstGeom prst="rect">
            <a:avLst/>
          </a:prstGeom>
        </p:spPr>
      </p:pic>
      <p:pic>
        <p:nvPicPr>
          <p:cNvPr id="13" name="图片 12">
            <a:extLst>
              <a:ext uri="{FF2B5EF4-FFF2-40B4-BE49-F238E27FC236}">
                <a16:creationId xmlns:a16="http://schemas.microsoft.com/office/drawing/2014/main" id="{B934A8BF-16C5-45FA-BEC9-503551B19C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488335"/>
            <a:ext cx="1739900" cy="939800"/>
          </a:xfrm>
          <a:prstGeom prst="rect">
            <a:avLst/>
          </a:prstGeom>
        </p:spPr>
      </p:pic>
      <p:pic>
        <p:nvPicPr>
          <p:cNvPr id="8" name="图片 7">
            <a:extLst>
              <a:ext uri="{FF2B5EF4-FFF2-40B4-BE49-F238E27FC236}">
                <a16:creationId xmlns:a16="http://schemas.microsoft.com/office/drawing/2014/main" id="{6CB9FA69-479A-4920-926F-92FC861899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391733" flipH="1">
            <a:off x="8523848" y="165358"/>
            <a:ext cx="1398147" cy="1341465"/>
          </a:xfrm>
          <a:prstGeom prst="rect">
            <a:avLst/>
          </a:prstGeom>
        </p:spPr>
      </p:pic>
    </p:spTree>
    <p:extLst>
      <p:ext uri="{BB962C8B-B14F-4D97-AF65-F5344CB8AC3E}">
        <p14:creationId xmlns:p14="http://schemas.microsoft.com/office/powerpoint/2010/main" val="142736627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1B90BA-E76B-4CB3-9CB4-2079E412297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ED429E0-9C33-4948-BDE5-92B4124831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7A5DC9-8397-4911-B741-C0F126A23112}"/>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0E28D48D-B258-4E0B-9F2E-19309BEB6F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9BDDB-B719-4FF6-A219-30DDC8605137}"/>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205671848"/>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E0B39-5814-4509-A359-F4DF39DA9E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FA8-D372-49F2-8700-F3BDA1F85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BB11AC7-2BAD-48D0-9377-E1338FA144CC}"/>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6541E421-0251-4C8B-917E-E8A3E5C774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024617-B40B-413A-825B-26E48CC4737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309633714"/>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66559E-1E34-42AD-9C40-2DAC309D1F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F00ACE-AC3D-40E7-BCD1-94837DA19FB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96CBF9D-AA12-4BC4-AEC9-05A6235F6FB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24209B-4B70-4622-8ED7-14227BF2EB0E}"/>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6" name="页脚占位符 5">
            <a:extLst>
              <a:ext uri="{FF2B5EF4-FFF2-40B4-BE49-F238E27FC236}">
                <a16:creationId xmlns:a16="http://schemas.microsoft.com/office/drawing/2014/main" id="{2B11191D-7025-467E-8F0D-3F0551ACE8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1B5E55-3A86-4D52-A85D-68574FAC4CD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30042269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E9D88-F4E5-41FE-95DC-CA11D89A6F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D550A71-AD90-4290-B3FD-429E13637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428313-02C4-4E35-8877-762B280CAC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F3D701D-0CAA-4DD0-B810-AABFAA3B5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4C2FAB-3990-4774-B756-F50899C979F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47236F-214C-492B-9861-F8F8934A4EBC}"/>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8" name="页脚占位符 7">
            <a:extLst>
              <a:ext uri="{FF2B5EF4-FFF2-40B4-BE49-F238E27FC236}">
                <a16:creationId xmlns:a16="http://schemas.microsoft.com/office/drawing/2014/main" id="{1706CDCF-E369-4646-939D-3F5054636A2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F7BDFA-94D8-4C1C-9A7F-78D17D3FCDC8}"/>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879509545"/>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2DDC1D-D760-433E-9BC2-581FE7EA52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FCD8C61-FB3C-46D3-9FB5-4C35561FD90D}"/>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4" name="页脚占位符 3">
            <a:extLst>
              <a:ext uri="{FF2B5EF4-FFF2-40B4-BE49-F238E27FC236}">
                <a16:creationId xmlns:a16="http://schemas.microsoft.com/office/drawing/2014/main" id="{EBCB085D-9D15-4D0F-9AC9-834541F9DAD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BB21C4-DC0F-414B-B780-D3E9EE0F618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409658808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FB52DA-3E8A-4E57-85C2-BF9657EF7F92}"/>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3" name="页脚占位符 2">
            <a:extLst>
              <a:ext uri="{FF2B5EF4-FFF2-40B4-BE49-F238E27FC236}">
                <a16:creationId xmlns:a16="http://schemas.microsoft.com/office/drawing/2014/main" id="{DE445A1D-5B12-40DD-A1CE-84BA5E29DAC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08B5151-692E-4624-ABB5-2AC82EBD9F5D}"/>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3409885761"/>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B630C9-6FA2-48E0-B953-A122132F19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8DAAF6B-3BCA-41FA-BF6B-28D153A704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75946EB-5D02-47EB-B9EE-35C7C1BD9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30BD2C-6952-4379-BF3D-815A8E659F74}"/>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6" name="页脚占位符 5">
            <a:extLst>
              <a:ext uri="{FF2B5EF4-FFF2-40B4-BE49-F238E27FC236}">
                <a16:creationId xmlns:a16="http://schemas.microsoft.com/office/drawing/2014/main" id="{ADE12664-40DB-4223-89F0-1BE753E20E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CA18DA-FC78-4728-852A-8229CED28C06}"/>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745973695"/>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D5913C-BAF3-4DCD-8626-A3B77CB571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F190B-2C4C-448A-8B2A-D3FDF2E30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AED8A7-1323-481A-9794-8E19C7896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3C867FF-F784-4970-86CE-92B011BA7990}"/>
              </a:ext>
            </a:extLst>
          </p:cNvPr>
          <p:cNvSpPr>
            <a:spLocks noGrp="1"/>
          </p:cNvSpPr>
          <p:nvPr>
            <p:ph type="dt" sz="half" idx="10"/>
          </p:nvPr>
        </p:nvSpPr>
        <p:spPr/>
        <p:txBody>
          <a:bodyPr/>
          <a:lstStyle/>
          <a:p>
            <a:fld id="{F1E8DAC2-186E-4964-AFBF-DCF0482D2A66}" type="datetimeFigureOut">
              <a:rPr lang="zh-CN" altLang="en-US" smtClean="0"/>
              <a:t>2021/11/23</a:t>
            </a:fld>
            <a:endParaRPr lang="zh-CN" altLang="en-US"/>
          </a:p>
        </p:txBody>
      </p:sp>
      <p:sp>
        <p:nvSpPr>
          <p:cNvPr id="6" name="页脚占位符 5">
            <a:extLst>
              <a:ext uri="{FF2B5EF4-FFF2-40B4-BE49-F238E27FC236}">
                <a16:creationId xmlns:a16="http://schemas.microsoft.com/office/drawing/2014/main" id="{6450FB7A-4BA9-4D8D-9DB3-04A698BB31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A0F801-BB50-421B-B887-837C59F49187}"/>
              </a:ext>
            </a:extLst>
          </p:cNvPr>
          <p:cNvSpPr>
            <a:spLocks noGrp="1"/>
          </p:cNvSpPr>
          <p:nvPr>
            <p:ph type="sldNum" sz="quarter" idx="12"/>
          </p:nvPr>
        </p:nvSpPr>
        <p:spPr/>
        <p:txBody>
          <a:body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4013969455"/>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0ACE8A9-EB49-472A-A710-3EF18B34A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B44506-AD7D-422D-9DC0-0F4E33A8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1FAA17-C4A6-49C4-BD36-73E21F7F8E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DAC2-186E-4964-AFBF-DCF0482D2A66}" type="datetimeFigureOut">
              <a:rPr lang="zh-CN" altLang="en-US" smtClean="0"/>
              <a:t>2021/11/23</a:t>
            </a:fld>
            <a:endParaRPr lang="zh-CN" altLang="en-US"/>
          </a:p>
        </p:txBody>
      </p:sp>
      <p:sp>
        <p:nvSpPr>
          <p:cNvPr id="5" name="页脚占位符 4">
            <a:extLst>
              <a:ext uri="{FF2B5EF4-FFF2-40B4-BE49-F238E27FC236}">
                <a16:creationId xmlns:a16="http://schemas.microsoft.com/office/drawing/2014/main" id="{791AAD58-BCB8-4A74-89AB-FF6BAA718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0A81653-4CDA-4CAC-8B48-491749B19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EC7D7-B405-4A6A-A94F-41A198EA26A2}" type="slidenum">
              <a:rPr lang="zh-CN" altLang="en-US" smtClean="0"/>
              <a:t>‹#›</a:t>
            </a:fld>
            <a:endParaRPr lang="zh-CN" altLang="en-US"/>
          </a:p>
        </p:txBody>
      </p:sp>
    </p:spTree>
    <p:extLst>
      <p:ext uri="{BB962C8B-B14F-4D97-AF65-F5344CB8AC3E}">
        <p14:creationId xmlns:p14="http://schemas.microsoft.com/office/powerpoint/2010/main" val="11596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4AE7ECC6-C9CB-44C1-8C7C-70BF4FC74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23" r="9998" b="13158"/>
          <a:stretch/>
        </p:blipFill>
        <p:spPr>
          <a:xfrm>
            <a:off x="7444" y="-425106"/>
            <a:ext cx="12958748" cy="7289296"/>
          </a:xfrm>
          <a:prstGeom prst="rect">
            <a:avLst/>
          </a:prstGeom>
        </p:spPr>
      </p:pic>
      <p:pic>
        <p:nvPicPr>
          <p:cNvPr id="7" name="图片 6">
            <a:extLst>
              <a:ext uri="{FF2B5EF4-FFF2-40B4-BE49-F238E27FC236}">
                <a16:creationId xmlns:a16="http://schemas.microsoft.com/office/drawing/2014/main" id="{EBC25264-FF3D-49C7-A09E-CE66E0A5E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975" y="4047093"/>
            <a:ext cx="2262925" cy="2544996"/>
          </a:xfrm>
          <a:prstGeom prst="rect">
            <a:avLst/>
          </a:prstGeom>
        </p:spPr>
      </p:pic>
      <p:pic>
        <p:nvPicPr>
          <p:cNvPr id="33" name="图片 32">
            <a:extLst>
              <a:ext uri="{FF2B5EF4-FFF2-40B4-BE49-F238E27FC236}">
                <a16:creationId xmlns:a16="http://schemas.microsoft.com/office/drawing/2014/main" id="{C7C05520-E8EA-48A6-8CA5-8EAD1C610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967" y="3145717"/>
            <a:ext cx="2213700" cy="3474547"/>
          </a:xfrm>
          <a:prstGeom prst="rect">
            <a:avLst/>
          </a:prstGeom>
        </p:spPr>
      </p:pic>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733" y="5061459"/>
            <a:ext cx="5283148" cy="1852925"/>
          </a:xfrm>
          <a:prstGeom prst="rect">
            <a:avLst/>
          </a:prstGeom>
        </p:spPr>
      </p:pic>
      <p:sp>
        <p:nvSpPr>
          <p:cNvPr id="24" name="矩形 23">
            <a:extLst>
              <a:ext uri="{FF2B5EF4-FFF2-40B4-BE49-F238E27FC236}">
                <a16:creationId xmlns:a16="http://schemas.microsoft.com/office/drawing/2014/main" id="{6967D7B2-FEC5-4A4B-A445-00D2BB9B9750}"/>
              </a:ext>
            </a:extLst>
          </p:cNvPr>
          <p:cNvSpPr/>
          <p:nvPr/>
        </p:nvSpPr>
        <p:spPr>
          <a:xfrm>
            <a:off x="2591436" y="603879"/>
            <a:ext cx="6268203" cy="584775"/>
          </a:xfrm>
          <a:prstGeom prst="rect">
            <a:avLst/>
          </a:prstGeom>
        </p:spPr>
        <p:txBody>
          <a:bodyPr wrap="square">
            <a:spAutoFit/>
          </a:bodyPr>
          <a:lstStyle/>
          <a:p>
            <a:pPr algn="ctr" defTabSz="914126">
              <a:defRPr/>
            </a:pPr>
            <a:endParaRPr lang="zh-CN" altLang="en-US" sz="3200" b="1" dirty="0">
              <a:solidFill>
                <a:srgbClr val="78B543"/>
              </a:solidFill>
              <a:latin typeface="UTM Cookies" pitchFamily="18" charset="0"/>
              <a:ea typeface="字魂17号-萌趣果冻体" panose="02000000000000000000" pitchFamily="2" charset="-122"/>
              <a:sym typeface="字魂17号-萌趣果冻体" panose="02000000000000000000" pitchFamily="2" charset="-122"/>
            </a:endParaRPr>
          </a:p>
        </p:txBody>
      </p:sp>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109" y="-144134"/>
            <a:ext cx="1463708" cy="1401727"/>
          </a:xfrm>
          <a:prstGeom prst="rect">
            <a:avLst/>
          </a:prstGeom>
        </p:spPr>
      </p:pic>
      <p:sp>
        <p:nvSpPr>
          <p:cNvPr id="11" name="矩形 259"/>
          <p:cNvSpPr>
            <a:spLocks noChangeArrowheads="1"/>
          </p:cNvSpPr>
          <p:nvPr/>
        </p:nvSpPr>
        <p:spPr bwMode="auto">
          <a:xfrm>
            <a:off x="510694" y="1506730"/>
            <a:ext cx="1175605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20000"/>
              </a:spcBef>
            </a:pP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Chào</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Mừng</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Các</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Con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Đến</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Với</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Tiết</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Học</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a:t>
            </a:r>
            <a:r>
              <a:rPr lang="en-US" altLang="zh-CN" sz="7200" b="1" dirty="0" err="1">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Hôm</a:t>
            </a:r>
            <a:r>
              <a:rPr lang="en-US" altLang="zh-CN"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rPr>
              <a:t> Nay</a:t>
            </a:r>
            <a:endParaRPr lang="zh-CN" altLang="en-US" sz="7200" b="1" dirty="0">
              <a:ln>
                <a:solidFill>
                  <a:schemeClr val="bg1"/>
                </a:solidFill>
              </a:ln>
              <a:solidFill>
                <a:schemeClr val="tx1">
                  <a:lumMod val="95000"/>
                  <a:lumOff val="5000"/>
                </a:schemeClr>
              </a:solidFill>
              <a:latin typeface="UD Digi Kyokasho NP-B" panose="02020700000000000000" pitchFamily="18" charset="-128"/>
              <a:ea typeface="UD Digi Kyokasho NP-B" panose="02020700000000000000" pitchFamily="18" charset="-128"/>
              <a:cs typeface="Montserrat SemiBold" panose="00000700000000000000" charset="0"/>
              <a:sym typeface="Calibri" panose="020F0502020204030204" pitchFamily="34" charset="0"/>
            </a:endParaRPr>
          </a:p>
        </p:txBody>
      </p:sp>
    </p:spTree>
    <p:extLst>
      <p:ext uri="{BB962C8B-B14F-4D97-AF65-F5344CB8AC3E}">
        <p14:creationId xmlns:p14="http://schemas.microsoft.com/office/powerpoint/2010/main" val="189684048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2100"/>
                            </p:stCondLst>
                            <p:childTnLst>
                              <p:par>
                                <p:cTn id="13" presetID="26" presetClass="emph" presetSubtype="0" fill="hold" grpId="1" nodeType="afterEffect">
                                  <p:stCondLst>
                                    <p:cond delay="0"/>
                                  </p:stCondLst>
                                  <p:iterate type="lt">
                                    <p:tmAbs val="0"/>
                                  </p:iterate>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6167705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3938"/>
            <a:ext cx="5283148" cy="1852925"/>
          </a:xfrm>
          <a:prstGeom prst="rect">
            <a:avLst/>
          </a:prstGeom>
        </p:spPr>
      </p:pic>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164" y="171131"/>
            <a:ext cx="1463708" cy="1401727"/>
          </a:xfrm>
          <a:prstGeom prst="rect">
            <a:avLst/>
          </a:prstGeom>
        </p:spPr>
      </p:pic>
      <p:sp>
        <p:nvSpPr>
          <p:cNvPr id="2" name="Rectangle 1"/>
          <p:cNvSpPr/>
          <p:nvPr/>
        </p:nvSpPr>
        <p:spPr>
          <a:xfrm>
            <a:off x="390524" y="1247305"/>
            <a:ext cx="10139363" cy="461665"/>
          </a:xfrm>
          <a:prstGeom prst="rect">
            <a:avLst/>
          </a:prstGeom>
        </p:spPr>
        <p:txBody>
          <a:bodyPr wrap="square">
            <a:spAutoFit/>
          </a:bodyPr>
          <a:lstStyle/>
          <a:p>
            <a:r>
              <a:rPr lang="en-US" sz="2400" b="1" dirty="0">
                <a:latin typeface="UTM Androgyne" panose="02040603050506020204" pitchFamily="18" charset="0"/>
              </a:rPr>
              <a:t>     </a:t>
            </a:r>
          </a:p>
        </p:txBody>
      </p:sp>
      <p:sp>
        <p:nvSpPr>
          <p:cNvPr id="22" name="TextBox 21"/>
          <p:cNvSpPr txBox="1"/>
          <p:nvPr/>
        </p:nvSpPr>
        <p:spPr>
          <a:xfrm>
            <a:off x="616475" y="1708970"/>
            <a:ext cx="11811000" cy="707886"/>
          </a:xfrm>
          <a:prstGeom prst="rect">
            <a:avLst/>
          </a:prstGeom>
          <a:noFill/>
        </p:spPr>
        <p:txBody>
          <a:bodyPr wrap="square" rtlCol="0">
            <a:spAutoFit/>
          </a:bodyPr>
          <a:lstStyle/>
          <a:p>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Lê</a:t>
            </a:r>
            <a:r>
              <a:rPr lang="en-US" sz="4000" dirty="0">
                <a:latin typeface="UTM Androgyne" panose="02040603050506020204" pitchFamily="18" charset="0"/>
                <a:cs typeface="Times New Roman" pitchFamily="18" charset="0"/>
              </a:rPr>
              <a:t>-ô-</a:t>
            </a:r>
            <a:r>
              <a:rPr lang="en-US" sz="4000" dirty="0" err="1">
                <a:latin typeface="UTM Androgyne" panose="02040603050506020204" pitchFamily="18" charset="0"/>
                <a:cs typeface="Times New Roman" pitchFamily="18" charset="0"/>
              </a:rPr>
              <a:t>nác</a:t>
            </a:r>
            <a:r>
              <a:rPr lang="en-US" sz="4000" dirty="0">
                <a:latin typeface="UTM Androgyne" panose="02040603050506020204" pitchFamily="18" charset="0"/>
                <a:cs typeface="Times New Roman" pitchFamily="18" charset="0"/>
              </a:rPr>
              <a:t>-</a:t>
            </a:r>
            <a:r>
              <a:rPr lang="en-US" sz="4000" dirty="0" err="1">
                <a:latin typeface="UTM Androgyne" panose="02040603050506020204" pitchFamily="18" charset="0"/>
                <a:cs typeface="Times New Roman" pitchFamily="18" charset="0"/>
              </a:rPr>
              <a:t>đô</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đa</a:t>
            </a:r>
            <a:r>
              <a:rPr lang="en-US" sz="4000" dirty="0">
                <a:latin typeface="UTM Androgyne" panose="02040603050506020204" pitchFamily="18" charset="0"/>
                <a:cs typeface="Times New Roman" pitchFamily="18" charset="0"/>
              </a:rPr>
              <a:t> Vin-xi</a:t>
            </a:r>
            <a:r>
              <a:rPr lang="vi-VN" sz="4000"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UTM Androgyne" panose="02040603050506020204" pitchFamily="18" charset="0"/>
                <a:cs typeface="Times New Roman" pitchFamily="18" charset="0"/>
              </a:rPr>
              <a:t>Danh</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họa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người</a:t>
            </a:r>
            <a:r>
              <a:rPr lang="en-US" sz="4000" dirty="0">
                <a:latin typeface="UTM Androgyne" panose="02040603050506020204" pitchFamily="18" charset="0"/>
                <a:cs typeface="Times New Roman" pitchFamily="18" charset="0"/>
              </a:rPr>
              <a:t> I-ta-li-a</a:t>
            </a:r>
            <a:r>
              <a:rPr lang="vi-VN" sz="4000" dirty="0">
                <a:latin typeface="Times New Roman" pitchFamily="18" charset="0"/>
                <a:cs typeface="Times New Roman" pitchFamily="18" charset="0"/>
              </a:rPr>
              <a:t> </a:t>
            </a:r>
            <a:endParaRPr lang="en-US" sz="4000" dirty="0">
              <a:latin typeface="UTM Androgyne" panose="02040603050506020204" pitchFamily="18" charset="0"/>
              <a:cs typeface="Times New Roman" pitchFamily="18" charset="0"/>
            </a:endParaRPr>
          </a:p>
        </p:txBody>
      </p:sp>
      <p:sp>
        <p:nvSpPr>
          <p:cNvPr id="23" name="Rectangle 22"/>
          <p:cNvSpPr/>
          <p:nvPr/>
        </p:nvSpPr>
        <p:spPr>
          <a:xfrm>
            <a:off x="519075" y="2799317"/>
            <a:ext cx="12308304" cy="707886"/>
          </a:xfrm>
          <a:prstGeom prst="rect">
            <a:avLst/>
          </a:prstGeom>
        </p:spPr>
        <p:txBody>
          <a:bodyPr wrap="square">
            <a:spAutoFit/>
          </a:bodyPr>
          <a:lstStyle/>
          <a:p>
            <a:pPr eaLnBrk="1" hangingPunct="1">
              <a:spcBef>
                <a:spcPct val="50000"/>
              </a:spcBef>
              <a:buFontTx/>
              <a:buChar char="-"/>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Khổ</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luyện</a:t>
            </a:r>
            <a:r>
              <a:rPr lang="vi-VN" sz="4000" dirty="0">
                <a:latin typeface="Times New Roman" pitchFamily="18" charset="0"/>
                <a:cs typeface="Times New Roman" pitchFamily="18" charset="0"/>
              </a:rPr>
              <a: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Dày</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công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luyện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tập</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không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nề</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hà</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vất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vả</a:t>
            </a:r>
            <a:endParaRPr lang="en-US" sz="4000" dirty="0">
              <a:latin typeface="UTM Androgyne" panose="02040603050506020204" pitchFamily="18" charset="0"/>
              <a:cs typeface="Times New Roman" pitchFamily="18" charset="0"/>
            </a:endParaRPr>
          </a:p>
        </p:txBody>
      </p:sp>
      <p:sp>
        <p:nvSpPr>
          <p:cNvPr id="28" name="TextBox 27"/>
          <p:cNvSpPr txBox="1"/>
          <p:nvPr/>
        </p:nvSpPr>
        <p:spPr>
          <a:xfrm>
            <a:off x="3941244" y="398652"/>
            <a:ext cx="3569165" cy="707886"/>
          </a:xfrm>
          <a:prstGeom prst="rect">
            <a:avLst/>
          </a:prstGeom>
          <a:solidFill>
            <a:schemeClr val="accent2">
              <a:lumMod val="20000"/>
              <a:lumOff val="80000"/>
            </a:schemeClr>
          </a:solidFill>
        </p:spPr>
        <p:txBody>
          <a:bodyPr wrap="square" rtlCol="0">
            <a:spAutoFit/>
          </a:bodyPr>
          <a:lstStyle/>
          <a:p>
            <a:r>
              <a:rPr lang="en-US" sz="4000" b="1" dirty="0">
                <a:latin typeface="UTM Androgyne" panose="02040603050506020204" pitchFamily="18" charset="0"/>
                <a:cs typeface="Times New Roman" pitchFamily="18" charset="0"/>
              </a:rPr>
              <a:t>3. </a:t>
            </a:r>
            <a:r>
              <a:rPr lang="en-US" sz="4000" b="1" dirty="0" err="1">
                <a:latin typeface="UTM Androgyne" panose="02040603050506020204" pitchFamily="18" charset="0"/>
                <a:cs typeface="Times New Roman" pitchFamily="18" charset="0"/>
              </a:rPr>
              <a:t>Giải</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nghĩa</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từ</a:t>
            </a:r>
            <a:endParaRPr lang="en-US" sz="4000" b="1" dirty="0">
              <a:latin typeface="UTM Androgyne" panose="02040603050506020204" pitchFamily="18" charset="0"/>
              <a:cs typeface="Times New Roman" pitchFamily="18" charset="0"/>
            </a:endParaRPr>
          </a:p>
        </p:txBody>
      </p:sp>
      <p:sp>
        <p:nvSpPr>
          <p:cNvPr id="30" name="Rectangle 29"/>
          <p:cNvSpPr/>
          <p:nvPr/>
        </p:nvSpPr>
        <p:spPr>
          <a:xfrm>
            <a:off x="616475" y="3776819"/>
            <a:ext cx="11658600" cy="707886"/>
          </a:xfrm>
          <a:prstGeom prst="rect">
            <a:avLst/>
          </a:prstGeom>
        </p:spPr>
        <p:txBody>
          <a:bodyPr wrap="square">
            <a:spAutoFit/>
          </a:bodyPr>
          <a:lstStyle/>
          <a:p>
            <a:pPr eaLnBrk="1" hangingPunct="1">
              <a:spcBef>
                <a:spcPct val="50000"/>
              </a:spcBef>
              <a:buFontTx/>
              <a:buChar char="-"/>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Kiệt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suất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có</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tài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năng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giá</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trị</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nổi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bật</a:t>
            </a:r>
            <a:endParaRPr lang="en-US" sz="4000" dirty="0">
              <a:latin typeface="UTM Androgyne" panose="02040603050506020204" pitchFamily="18" charset="0"/>
              <a:cs typeface="Times New Roman" pitchFamily="18" charset="0"/>
            </a:endParaRPr>
          </a:p>
        </p:txBody>
      </p:sp>
    </p:spTree>
    <p:extLst>
      <p:ext uri="{BB962C8B-B14F-4D97-AF65-F5344CB8AC3E}">
        <p14:creationId xmlns:p14="http://schemas.microsoft.com/office/powerpoint/2010/main" val="58216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ox(i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8"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468880" y="849454"/>
            <a:ext cx="884682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3" name="Text Box 6"/>
          <p:cNvSpPr txBox="1">
            <a:spLocks noChangeArrowheads="1"/>
          </p:cNvSpPr>
          <p:nvPr/>
        </p:nvSpPr>
        <p:spPr bwMode="auto">
          <a:xfrm>
            <a:off x="2057400" y="1922533"/>
            <a:ext cx="946404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4" name="Text Box 7"/>
          <p:cNvSpPr txBox="1">
            <a:spLocks noChangeArrowheads="1"/>
          </p:cNvSpPr>
          <p:nvPr/>
        </p:nvSpPr>
        <p:spPr bwMode="auto">
          <a:xfrm>
            <a:off x="720090" y="-38527"/>
            <a:ext cx="11212830" cy="63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400" b="1" dirty="0" err="1">
                <a:latin typeface="Times New Roman" pitchFamily="18" charset="0"/>
                <a:cs typeface="Times New Roman" pitchFamily="18" charset="0"/>
              </a:rPr>
              <a:t>Khổ</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công</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khổ</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luyện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của</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các</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nhân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vật</a:t>
            </a:r>
            <a:endParaRPr lang="en-US" sz="3400" b="1" dirty="0">
              <a:latin typeface="Times New Roman" pitchFamily="18" charset="0"/>
              <a:cs typeface="Times New Roman" pitchFamily="18" charset="0"/>
            </a:endParaRPr>
          </a:p>
        </p:txBody>
      </p:sp>
      <p:pic>
        <p:nvPicPr>
          <p:cNvPr id="5" name="Content Placeholder 12" descr="http://vnexpress.net/Files/Subject/3B/9F/31/17/TO-1.jpg"/>
          <p:cNvPicPr>
            <a:picLocks/>
          </p:cNvPicPr>
          <p:nvPr/>
        </p:nvPicPr>
        <p:blipFill>
          <a:blip r:embed="rId3"/>
          <a:srcRect/>
          <a:stretch>
            <a:fillRect/>
          </a:stretch>
        </p:blipFill>
        <p:spPr>
          <a:xfrm>
            <a:off x="514350" y="617784"/>
            <a:ext cx="5400675" cy="278003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6" name="Content Placeholder 10" descr="vua tầu thủy Bạch Thái Buoi.jpg"/>
          <p:cNvPicPr>
            <a:picLocks noChangeAspect="1"/>
          </p:cNvPicPr>
          <p:nvPr/>
        </p:nvPicPr>
        <p:blipFill>
          <a:blip r:embed="rId4">
            <a:lum bright="-10000"/>
          </a:blip>
          <a:stretch>
            <a:fillRect/>
          </a:stretch>
        </p:blipFill>
        <p:spPr>
          <a:xfrm>
            <a:off x="514350" y="3915226"/>
            <a:ext cx="5452110" cy="2548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gb" descr="http://t1.gstatic.com/images?q=tbn:7dIZ83kdN3q7RM::&amp;t=1&amp;usg=__d6DN_MiIcyGg7JkW1j8nYcpDGtM="/>
          <p:cNvPicPr>
            <a:picLocks/>
          </p:cNvPicPr>
          <p:nvPr/>
        </p:nvPicPr>
        <p:blipFill>
          <a:blip r:embed="rId5"/>
          <a:srcRect/>
          <a:stretch>
            <a:fillRect/>
          </a:stretch>
        </p:blipFill>
        <p:spPr>
          <a:xfrm>
            <a:off x="6480810" y="617784"/>
            <a:ext cx="5246370" cy="278003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8" name="Content Placeholder 11" descr="ông trăng thả diều.jpg"/>
          <p:cNvPicPr>
            <a:picLocks noChangeAspect="1"/>
          </p:cNvPicPr>
          <p:nvPr/>
        </p:nvPicPr>
        <p:blipFill>
          <a:blip r:embed="rId6"/>
          <a:stretch>
            <a:fillRect/>
          </a:stretch>
        </p:blipFill>
        <p:spPr>
          <a:xfrm>
            <a:off x="6583680" y="3903651"/>
            <a:ext cx="5349240" cy="2548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12"/>
          <p:cNvSpPr txBox="1">
            <a:spLocks noChangeArrowheads="1"/>
          </p:cNvSpPr>
          <p:nvPr/>
        </p:nvSpPr>
        <p:spPr bwMode="auto">
          <a:xfrm>
            <a:off x="3394710" y="3397815"/>
            <a:ext cx="576072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ưu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a:t>
            </a:r>
            <a:endParaRPr lang="en-US" sz="2400" b="1" dirty="0">
              <a:latin typeface="Times New Roman" pitchFamily="18" charset="0"/>
              <a:cs typeface="Times New Roman" pitchFamily="18" charset="0"/>
            </a:endParaRPr>
          </a:p>
        </p:txBody>
      </p:sp>
      <p:sp>
        <p:nvSpPr>
          <p:cNvPr id="10" name="Text Box 13"/>
          <p:cNvSpPr txBox="1">
            <a:spLocks noChangeArrowheads="1"/>
          </p:cNvSpPr>
          <p:nvPr/>
        </p:nvSpPr>
        <p:spPr bwMode="auto">
          <a:xfrm>
            <a:off x="102870" y="6427971"/>
            <a:ext cx="586359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Vua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thủy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Bưởi</a:t>
            </a:r>
            <a:endParaRPr lang="en-US" sz="2400" b="1" dirty="0">
              <a:latin typeface="Times New Roman" pitchFamily="18" charset="0"/>
              <a:cs typeface="Times New Roman" pitchFamily="18" charset="0"/>
            </a:endParaRPr>
          </a:p>
        </p:txBody>
      </p:sp>
      <p:sp>
        <p:nvSpPr>
          <p:cNvPr id="11" name="Text Box 14"/>
          <p:cNvSpPr txBox="1">
            <a:spLocks noChangeArrowheads="1"/>
          </p:cNvSpPr>
          <p:nvPr/>
        </p:nvSpPr>
        <p:spPr bwMode="auto">
          <a:xfrm>
            <a:off x="7509510" y="6426506"/>
            <a:ext cx="4423410" cy="4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err="1">
                <a:latin typeface="Times New Roman" pitchFamily="18" charset="0"/>
                <a:cs typeface="Times New Roman" pitchFamily="18" charset="0"/>
              </a:rPr>
              <a:t>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Nguyễn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Hiền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07818612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500"/>
                                        <p:tgtEl>
                                          <p:spTgt spid="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851660" y="336018"/>
            <a:ext cx="936117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3" name="Text Box 6"/>
          <p:cNvSpPr txBox="1">
            <a:spLocks noChangeArrowheads="1"/>
          </p:cNvSpPr>
          <p:nvPr/>
        </p:nvSpPr>
        <p:spPr bwMode="auto">
          <a:xfrm>
            <a:off x="2076450" y="-36762"/>
            <a:ext cx="7920990" cy="63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400" b="1" dirty="0" err="1">
                <a:latin typeface="Times New Roman" pitchFamily="18" charset="0"/>
                <a:cs typeface="Times New Roman" pitchFamily="18" charset="0"/>
              </a:rPr>
              <a:t>Các</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nhân</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vật</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kiệt</a:t>
            </a:r>
            <a:r>
              <a:rPr lang="en-US" sz="3400" b="1" dirty="0">
                <a:latin typeface="Times New Roman" pitchFamily="18" charset="0"/>
                <a:cs typeface="Times New Roman" pitchFamily="18" charset="0"/>
              </a:rPr>
              <a:t> </a:t>
            </a:r>
            <a:r>
              <a:rPr lang="en-US" sz="3400" b="1" dirty="0" err="1">
                <a:latin typeface="Times New Roman" pitchFamily="18" charset="0"/>
                <a:cs typeface="Times New Roman" pitchFamily="18" charset="0"/>
              </a:rPr>
              <a:t>xuất</a:t>
            </a:r>
            <a:endParaRPr lang="en-US" sz="3400" b="1" dirty="0">
              <a:latin typeface="Times New Roman" pitchFamily="18" charset="0"/>
              <a:cs typeface="Times New Roman" pitchFamily="18" charset="0"/>
            </a:endParaRPr>
          </a:p>
        </p:txBody>
      </p:sp>
      <p:pic>
        <p:nvPicPr>
          <p:cNvPr id="4" name="Picture 4" descr="http://t2.gstatic.com/images?q=tbn:WcVidUmYAxVwPM::&amp;t=1&amp;usg=__0k1yddZzIIW03EqmRk0SKLaVX5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190" y="530181"/>
            <a:ext cx="7509510" cy="54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282190" y="5854913"/>
            <a:ext cx="8126730" cy="1003879"/>
          </a:xfrm>
          <a:prstGeom prst="rect">
            <a:avLst/>
          </a:prstGeom>
          <a:noFill/>
          <a:ln w="57150" cmpd="thinThick">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b="1" dirty="0" err="1">
                <a:solidFill>
                  <a:srgbClr val="FF0000"/>
                </a:solidFill>
                <a:latin typeface="Times New Roman" pitchFamily="18" charset="0"/>
                <a:cs typeface="Times New Roman" pitchFamily="18" charset="0"/>
              </a:rPr>
              <a:t>Bác</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Hồ</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kính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yêu</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vị</a:t>
            </a:r>
            <a:r>
              <a:rPr lang="en-US" sz="2900" b="1" dirty="0">
                <a:solidFill>
                  <a:srgbClr val="FF0000"/>
                </a:solidFill>
                <a:latin typeface="Times New Roman" pitchFamily="18" charset="0"/>
                <a:cs typeface="Times New Roman" pitchFamily="18" charset="0"/>
              </a:rPr>
              <a:t> cha </a:t>
            </a:r>
            <a:r>
              <a:rPr lang="en-US" sz="2900" b="1" dirty="0" err="1">
                <a:solidFill>
                  <a:srgbClr val="FF0000"/>
                </a:solidFill>
                <a:latin typeface="Times New Roman" pitchFamily="18" charset="0"/>
                <a:cs typeface="Times New Roman" pitchFamily="18" charset="0"/>
              </a:rPr>
              <a:t>già</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dân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tộc</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vị</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lãnh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tụ</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danh</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nhân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văn</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hóa</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thế</a:t>
            </a:r>
            <a:r>
              <a:rPr lang="en-US" sz="2900" b="1" dirty="0">
                <a:solidFill>
                  <a:srgbClr val="FF0000"/>
                </a:solidFill>
                <a:latin typeface="Times New Roman" pitchFamily="18" charset="0"/>
                <a:cs typeface="Times New Roman" pitchFamily="18" charset="0"/>
              </a:rPr>
              <a:t> </a:t>
            </a:r>
            <a:r>
              <a:rPr lang="en-US" sz="2900" b="1" dirty="0" err="1">
                <a:solidFill>
                  <a:srgbClr val="FF0000"/>
                </a:solidFill>
                <a:latin typeface="Times New Roman" pitchFamily="18" charset="0"/>
                <a:cs typeface="Times New Roman" pitchFamily="18" charset="0"/>
              </a:rPr>
              <a:t>giới</a:t>
            </a:r>
            <a:endParaRPr lang="en-US" sz="2900" b="1" dirty="0">
              <a:solidFill>
                <a:srgbClr val="FF0000"/>
              </a:solidFill>
              <a:latin typeface="Times New Roman" pitchFamily="18" charset="0"/>
              <a:cs typeface="Times New Roman" pitchFamily="18" charset="0"/>
            </a:endParaRPr>
          </a:p>
        </p:txBody>
      </p:sp>
      <p:pic>
        <p:nvPicPr>
          <p:cNvPr id="6" name="Picture 2" descr="http://www.tuanvietnam.net/assets/images/DaituongVNGi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320" y="597785"/>
            <a:ext cx="7612380" cy="54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3965502"/>
            <a:ext cx="2468880" cy="38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17"/>
          <p:cNvSpPr txBox="1">
            <a:spLocks noChangeArrowheads="1"/>
          </p:cNvSpPr>
          <p:nvPr/>
        </p:nvSpPr>
        <p:spPr bwMode="auto">
          <a:xfrm>
            <a:off x="2590800" y="6265151"/>
            <a:ext cx="6892290" cy="5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b="1" dirty="0" err="1">
                <a:solidFill>
                  <a:srgbClr val="FF0000"/>
                </a:solidFill>
              </a:rPr>
              <a:t>Đại</a:t>
            </a:r>
            <a:r>
              <a:rPr lang="en-US" sz="2900" b="1" dirty="0">
                <a:solidFill>
                  <a:srgbClr val="FF0000"/>
                </a:solidFill>
              </a:rPr>
              <a:t> </a:t>
            </a:r>
            <a:r>
              <a:rPr lang="en-US" sz="2900" b="1" dirty="0" err="1">
                <a:solidFill>
                  <a:srgbClr val="FF0000"/>
                </a:solidFill>
              </a:rPr>
              <a:t>tướng</a:t>
            </a:r>
            <a:r>
              <a:rPr lang="en-US" sz="2900" b="1" dirty="0">
                <a:solidFill>
                  <a:srgbClr val="FF0000"/>
                </a:solidFill>
              </a:rPr>
              <a:t> </a:t>
            </a:r>
            <a:r>
              <a:rPr lang="en-US" sz="2900" b="1" dirty="0" err="1">
                <a:solidFill>
                  <a:srgbClr val="FF0000"/>
                </a:solidFill>
              </a:rPr>
              <a:t>Võ</a:t>
            </a:r>
            <a:r>
              <a:rPr lang="en-US" sz="2900" b="1" dirty="0">
                <a:solidFill>
                  <a:srgbClr val="FF0000"/>
                </a:solidFill>
              </a:rPr>
              <a:t> </a:t>
            </a:r>
            <a:r>
              <a:rPr lang="en-US" sz="2900" b="1" dirty="0" err="1">
                <a:solidFill>
                  <a:srgbClr val="FF0000"/>
                </a:solidFill>
              </a:rPr>
              <a:t>Nguyên</a:t>
            </a:r>
            <a:r>
              <a:rPr lang="en-US" sz="2900" b="1" dirty="0">
                <a:solidFill>
                  <a:srgbClr val="FF0000"/>
                </a:solidFill>
              </a:rPr>
              <a:t> </a:t>
            </a:r>
            <a:r>
              <a:rPr lang="en-US" sz="2900" b="1" dirty="0" err="1">
                <a:solidFill>
                  <a:srgbClr val="FF0000"/>
                </a:solidFill>
              </a:rPr>
              <a:t>Giáp</a:t>
            </a:r>
            <a:endParaRPr lang="en-US" sz="2900" b="1" dirty="0">
              <a:solidFill>
                <a:srgbClr val="FF0000"/>
              </a:solidFill>
            </a:endParaRPr>
          </a:p>
        </p:txBody>
      </p:sp>
    </p:spTree>
    <p:extLst>
      <p:ext uri="{BB962C8B-B14F-4D97-AF65-F5344CB8AC3E}">
        <p14:creationId xmlns:p14="http://schemas.microsoft.com/office/powerpoint/2010/main" val="3719480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
                                        <p:tgtEl>
                                          <p:spTgt spid="4"/>
                                        </p:tgtEl>
                                      </p:cBhvr>
                                    </p:animEffect>
                                    <p:set>
                                      <p:cBhvr>
                                        <p:cTn id="17" dur="1" fill="hold">
                                          <p:stCondLst>
                                            <p:cond delay="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
                                        <p:tgtEl>
                                          <p:spTgt spid="5"/>
                                        </p:tgtEl>
                                      </p:cBhvr>
                                    </p:animEffect>
                                    <p:set>
                                      <p:cBhvr>
                                        <p:cTn id="22" dur="1" fill="hold">
                                          <p:stCondLst>
                                            <p:cond delay="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E0503D03-76CA-4668-A01C-6CA303E0D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3938"/>
            <a:ext cx="5283148" cy="1852925"/>
          </a:xfrm>
          <a:prstGeom prst="rect">
            <a:avLst/>
          </a:prstGeom>
        </p:spPr>
      </p:pic>
      <p:pic>
        <p:nvPicPr>
          <p:cNvPr id="44" name="图片 43">
            <a:extLst>
              <a:ext uri="{FF2B5EF4-FFF2-40B4-BE49-F238E27FC236}">
                <a16:creationId xmlns:a16="http://schemas.microsoft.com/office/drawing/2014/main" id="{5FE75726-15E2-4054-92F6-81C366455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164" y="171131"/>
            <a:ext cx="1463708" cy="1401727"/>
          </a:xfrm>
          <a:prstGeom prst="rect">
            <a:avLst/>
          </a:prstGeom>
        </p:spPr>
      </p:pic>
      <p:sp>
        <p:nvSpPr>
          <p:cNvPr id="2" name="Rectangle 1"/>
          <p:cNvSpPr/>
          <p:nvPr/>
        </p:nvSpPr>
        <p:spPr>
          <a:xfrm>
            <a:off x="390524" y="1247305"/>
            <a:ext cx="10139363" cy="461665"/>
          </a:xfrm>
          <a:prstGeom prst="rect">
            <a:avLst/>
          </a:prstGeom>
        </p:spPr>
        <p:txBody>
          <a:bodyPr wrap="square">
            <a:spAutoFit/>
          </a:bodyPr>
          <a:lstStyle/>
          <a:p>
            <a:r>
              <a:rPr lang="en-US" sz="2400" b="1" dirty="0">
                <a:latin typeface="UTM Androgyne" panose="02040603050506020204" pitchFamily="18" charset="0"/>
              </a:rPr>
              <a:t>     </a:t>
            </a:r>
          </a:p>
        </p:txBody>
      </p:sp>
      <p:sp>
        <p:nvSpPr>
          <p:cNvPr id="28" name="TextBox 27"/>
          <p:cNvSpPr txBox="1"/>
          <p:nvPr/>
        </p:nvSpPr>
        <p:spPr>
          <a:xfrm>
            <a:off x="3941244" y="398652"/>
            <a:ext cx="7924800" cy="707886"/>
          </a:xfrm>
          <a:prstGeom prst="rect">
            <a:avLst/>
          </a:prstGeom>
          <a:noFill/>
        </p:spPr>
        <p:txBody>
          <a:bodyPr wrap="square" rtlCol="0">
            <a:spAutoFit/>
          </a:bodyPr>
          <a:lstStyle/>
          <a:p>
            <a:r>
              <a:rPr lang="en-US" sz="4000" b="1" dirty="0">
                <a:latin typeface="UTM Androgyne" panose="02040603050506020204" pitchFamily="18" charset="0"/>
                <a:cs typeface="Times New Roman" pitchFamily="18" charset="0"/>
              </a:rPr>
              <a:t>3. </a:t>
            </a:r>
            <a:r>
              <a:rPr lang="en-US" sz="4000" b="1" dirty="0" err="1">
                <a:latin typeface="UTM Androgyne" panose="02040603050506020204" pitchFamily="18" charset="0"/>
                <a:cs typeface="Times New Roman" pitchFamily="18" charset="0"/>
              </a:rPr>
              <a:t>Giải</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nghĩa</a:t>
            </a:r>
            <a:r>
              <a:rPr lang="en-US" sz="4000" b="1" dirty="0">
                <a:latin typeface="UTM Androgyne" panose="02040603050506020204" pitchFamily="18" charset="0"/>
                <a:cs typeface="Times New Roman" pitchFamily="18" charset="0"/>
              </a:rPr>
              <a:t> </a:t>
            </a:r>
            <a:r>
              <a:rPr lang="en-US" sz="4000" b="1" dirty="0" err="1">
                <a:latin typeface="UTM Androgyne" panose="02040603050506020204" pitchFamily="18" charset="0"/>
                <a:cs typeface="Times New Roman" pitchFamily="18" charset="0"/>
              </a:rPr>
              <a:t>từ</a:t>
            </a:r>
            <a:endParaRPr lang="en-US" sz="4000" b="1" dirty="0">
              <a:latin typeface="UTM Androgyne" panose="02040603050506020204" pitchFamily="18" charset="0"/>
              <a:cs typeface="Times New Roman" pitchFamily="18" charset="0"/>
            </a:endParaRPr>
          </a:p>
        </p:txBody>
      </p:sp>
      <p:sp>
        <p:nvSpPr>
          <p:cNvPr id="18" name="Rectangle 17"/>
          <p:cNvSpPr/>
          <p:nvPr/>
        </p:nvSpPr>
        <p:spPr>
          <a:xfrm>
            <a:off x="390524" y="1980745"/>
            <a:ext cx="11658600" cy="1938992"/>
          </a:xfrm>
          <a:prstGeom prst="rect">
            <a:avLst/>
          </a:prstGeom>
        </p:spPr>
        <p:txBody>
          <a:bodyPr wrap="square">
            <a:spAutoFit/>
          </a:bodyPr>
          <a:lstStyle/>
          <a:p>
            <a:pPr algn="just" eaLnBrk="1" hangingPunct="1">
              <a:spcBef>
                <a:spcPct val="50000"/>
              </a:spcBef>
            </a:pP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Thời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đại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Phục</a:t>
            </a:r>
            <a:r>
              <a:rPr lang="en-US" sz="4000" dirty="0">
                <a:latin typeface="UTM Androgyne" panose="02040603050506020204" pitchFamily="18" charset="0"/>
                <a:cs typeface="Times New Roman" pitchFamily="18" charset="0"/>
              </a:rPr>
              <a:t> hung: </a:t>
            </a:r>
            <a:r>
              <a:rPr lang="en-US" sz="4000" dirty="0" err="1">
                <a:latin typeface="UTM Androgyne" panose="02040603050506020204" pitchFamily="18" charset="0"/>
                <a:cs typeface="Times New Roman" pitchFamily="18" charset="0"/>
              </a:rPr>
              <a:t>Thời</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kì</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có</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những</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tiến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bộ</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vượt</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bậc</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về</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văn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hóa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khoa</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học</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kinh</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và</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xã</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hội</a:t>
            </a:r>
            <a:r>
              <a:rPr lang="en-US" sz="4000" dirty="0">
                <a:latin typeface="UTM Androgyne" panose="02040603050506020204" pitchFamily="18" charset="0"/>
                <a:cs typeface="Times New Roman" pitchFamily="18" charset="0"/>
              </a:rPr>
              <a:t> ở </a:t>
            </a:r>
            <a:r>
              <a:rPr lang="en-US" sz="4000" dirty="0" err="1">
                <a:latin typeface="UTM Androgyne" panose="02040603050506020204" pitchFamily="18" charset="0"/>
                <a:cs typeface="Times New Roman" pitchFamily="18" charset="0"/>
              </a:rPr>
              <a:t>châu</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Âu</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từ</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kỉ</a:t>
            </a:r>
            <a:r>
              <a:rPr lang="en-US" sz="4000" dirty="0">
                <a:latin typeface="UTM Androgyne" panose="02040603050506020204" pitchFamily="18" charset="0"/>
                <a:cs typeface="Times New Roman" pitchFamily="18" charset="0"/>
              </a:rPr>
              <a:t> XV </a:t>
            </a:r>
            <a:r>
              <a:rPr lang="en-US" sz="4000" dirty="0" err="1">
                <a:latin typeface="UTM Androgyne" panose="02040603050506020204" pitchFamily="18" charset="0"/>
                <a:cs typeface="Times New Roman" pitchFamily="18" charset="0"/>
              </a:rPr>
              <a:t>đến</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thế</a:t>
            </a:r>
            <a:r>
              <a:rPr lang="en-US" sz="4000" dirty="0">
                <a:latin typeface="UTM Androgyne" panose="02040603050506020204" pitchFamily="18" charset="0"/>
                <a:cs typeface="Times New Roman" pitchFamily="18" charset="0"/>
              </a:rPr>
              <a:t> </a:t>
            </a:r>
            <a:r>
              <a:rPr lang="en-US" sz="4000" dirty="0" err="1">
                <a:latin typeface="UTM Androgyne" panose="02040603050506020204" pitchFamily="18" charset="0"/>
                <a:cs typeface="Times New Roman" pitchFamily="18" charset="0"/>
              </a:rPr>
              <a:t>kỉ</a:t>
            </a:r>
            <a:r>
              <a:rPr lang="en-US" sz="4000" dirty="0">
                <a:latin typeface="UTM Androgyne" panose="02040603050506020204" pitchFamily="18" charset="0"/>
                <a:cs typeface="Times New Roman" pitchFamily="18" charset="0"/>
              </a:rPr>
              <a:t>  XVI</a:t>
            </a:r>
          </a:p>
        </p:txBody>
      </p:sp>
    </p:spTree>
    <p:extLst>
      <p:ext uri="{BB962C8B-B14F-4D97-AF65-F5344CB8AC3E}">
        <p14:creationId xmlns:p14="http://schemas.microsoft.com/office/powerpoint/2010/main" val="4123451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ox(i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5407449" y="943899"/>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1</a:t>
            </a:r>
          </a:p>
        </p:txBody>
      </p:sp>
      <p:sp>
        <p:nvSpPr>
          <p:cNvPr id="123" name="Oval 122"/>
          <p:cNvSpPr/>
          <p:nvPr/>
        </p:nvSpPr>
        <p:spPr>
          <a:xfrm>
            <a:off x="6401508" y="1803075"/>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2</a:t>
            </a:r>
          </a:p>
        </p:txBody>
      </p:sp>
      <p:sp>
        <p:nvSpPr>
          <p:cNvPr id="124" name="Oval 123"/>
          <p:cNvSpPr/>
          <p:nvPr/>
        </p:nvSpPr>
        <p:spPr>
          <a:xfrm>
            <a:off x="5368229" y="264732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3</a:t>
            </a:r>
          </a:p>
        </p:txBody>
      </p:sp>
      <p:sp>
        <p:nvSpPr>
          <p:cNvPr id="125" name="Oval 124"/>
          <p:cNvSpPr/>
          <p:nvPr/>
        </p:nvSpPr>
        <p:spPr>
          <a:xfrm>
            <a:off x="6430045" y="3508344"/>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4</a:t>
            </a:r>
          </a:p>
        </p:txBody>
      </p:sp>
      <p:sp>
        <p:nvSpPr>
          <p:cNvPr id="126" name="Oval 125"/>
          <p:cNvSpPr/>
          <p:nvPr/>
        </p:nvSpPr>
        <p:spPr>
          <a:xfrm>
            <a:off x="5395942" y="4388150"/>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5</a:t>
            </a:r>
          </a:p>
        </p:txBody>
      </p:sp>
      <p:sp>
        <p:nvSpPr>
          <p:cNvPr id="127" name="Freeform 82"/>
          <p:cNvSpPr>
            <a:spLocks/>
          </p:cNvSpPr>
          <p:nvPr/>
        </p:nvSpPr>
        <p:spPr bwMode="auto">
          <a:xfrm>
            <a:off x="5149686" y="4416686"/>
            <a:ext cx="168847" cy="331438"/>
          </a:xfrm>
          <a:custGeom>
            <a:avLst/>
            <a:gdLst>
              <a:gd name="T0" fmla="*/ 61 w 71"/>
              <a:gd name="T1" fmla="*/ 0 h 121"/>
              <a:gd name="T2" fmla="*/ 65 w 71"/>
              <a:gd name="T3" fmla="*/ 0 h 121"/>
              <a:gd name="T4" fmla="*/ 67 w 71"/>
              <a:gd name="T5" fmla="*/ 3 h 121"/>
              <a:gd name="T6" fmla="*/ 71 w 71"/>
              <a:gd name="T7" fmla="*/ 7 h 121"/>
              <a:gd name="T8" fmla="*/ 71 w 71"/>
              <a:gd name="T9" fmla="*/ 11 h 121"/>
              <a:gd name="T10" fmla="*/ 71 w 71"/>
              <a:gd name="T11" fmla="*/ 15 h 121"/>
              <a:gd name="T12" fmla="*/ 67 w 71"/>
              <a:gd name="T13" fmla="*/ 19 h 121"/>
              <a:gd name="T14" fmla="*/ 26 w 71"/>
              <a:gd name="T15" fmla="*/ 60 h 121"/>
              <a:gd name="T16" fmla="*/ 67 w 71"/>
              <a:gd name="T17" fmla="*/ 102 h 121"/>
              <a:gd name="T18" fmla="*/ 71 w 71"/>
              <a:gd name="T19" fmla="*/ 106 h 121"/>
              <a:gd name="T20" fmla="*/ 71 w 71"/>
              <a:gd name="T21" fmla="*/ 111 h 121"/>
              <a:gd name="T22" fmla="*/ 71 w 71"/>
              <a:gd name="T23" fmla="*/ 115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3 h 121"/>
              <a:gd name="T36" fmla="*/ 53 w 71"/>
              <a:gd name="T37" fmla="*/ 3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3"/>
                </a:lnTo>
                <a:lnTo>
                  <a:pt x="71" y="7"/>
                </a:lnTo>
                <a:lnTo>
                  <a:pt x="71" y="11"/>
                </a:lnTo>
                <a:lnTo>
                  <a:pt x="71" y="15"/>
                </a:lnTo>
                <a:lnTo>
                  <a:pt x="67" y="19"/>
                </a:lnTo>
                <a:lnTo>
                  <a:pt x="26" y="60"/>
                </a:lnTo>
                <a:lnTo>
                  <a:pt x="67" y="102"/>
                </a:lnTo>
                <a:lnTo>
                  <a:pt x="71" y="106"/>
                </a:lnTo>
                <a:lnTo>
                  <a:pt x="71" y="111"/>
                </a:lnTo>
                <a:lnTo>
                  <a:pt x="71" y="115"/>
                </a:lnTo>
                <a:lnTo>
                  <a:pt x="67" y="117"/>
                </a:lnTo>
                <a:lnTo>
                  <a:pt x="61" y="121"/>
                </a:lnTo>
                <a:lnTo>
                  <a:pt x="53" y="117"/>
                </a:lnTo>
                <a:lnTo>
                  <a:pt x="4" y="68"/>
                </a:lnTo>
                <a:lnTo>
                  <a:pt x="0" y="60"/>
                </a:lnTo>
                <a:lnTo>
                  <a:pt x="4" y="53"/>
                </a:lnTo>
                <a:lnTo>
                  <a:pt x="53" y="3"/>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28" name="Freeform 82"/>
          <p:cNvSpPr>
            <a:spLocks/>
          </p:cNvSpPr>
          <p:nvPr/>
        </p:nvSpPr>
        <p:spPr bwMode="auto">
          <a:xfrm>
            <a:off x="5189021" y="6161121"/>
            <a:ext cx="168847" cy="331438"/>
          </a:xfrm>
          <a:custGeom>
            <a:avLst/>
            <a:gdLst>
              <a:gd name="T0" fmla="*/ 61 w 71"/>
              <a:gd name="T1" fmla="*/ 0 h 121"/>
              <a:gd name="T2" fmla="*/ 65 w 71"/>
              <a:gd name="T3" fmla="*/ 0 h 121"/>
              <a:gd name="T4" fmla="*/ 67 w 71"/>
              <a:gd name="T5" fmla="*/ 3 h 121"/>
              <a:gd name="T6" fmla="*/ 71 w 71"/>
              <a:gd name="T7" fmla="*/ 7 h 121"/>
              <a:gd name="T8" fmla="*/ 71 w 71"/>
              <a:gd name="T9" fmla="*/ 11 h 121"/>
              <a:gd name="T10" fmla="*/ 71 w 71"/>
              <a:gd name="T11" fmla="*/ 15 h 121"/>
              <a:gd name="T12" fmla="*/ 67 w 71"/>
              <a:gd name="T13" fmla="*/ 19 h 121"/>
              <a:gd name="T14" fmla="*/ 26 w 71"/>
              <a:gd name="T15" fmla="*/ 60 h 121"/>
              <a:gd name="T16" fmla="*/ 67 w 71"/>
              <a:gd name="T17" fmla="*/ 102 h 121"/>
              <a:gd name="T18" fmla="*/ 71 w 71"/>
              <a:gd name="T19" fmla="*/ 106 h 121"/>
              <a:gd name="T20" fmla="*/ 71 w 71"/>
              <a:gd name="T21" fmla="*/ 111 h 121"/>
              <a:gd name="T22" fmla="*/ 71 w 71"/>
              <a:gd name="T23" fmla="*/ 115 h 121"/>
              <a:gd name="T24" fmla="*/ 67 w 71"/>
              <a:gd name="T25" fmla="*/ 117 h 121"/>
              <a:gd name="T26" fmla="*/ 61 w 71"/>
              <a:gd name="T27" fmla="*/ 121 h 121"/>
              <a:gd name="T28" fmla="*/ 53 w 71"/>
              <a:gd name="T29" fmla="*/ 117 h 121"/>
              <a:gd name="T30" fmla="*/ 4 w 71"/>
              <a:gd name="T31" fmla="*/ 68 h 121"/>
              <a:gd name="T32" fmla="*/ 0 w 71"/>
              <a:gd name="T33" fmla="*/ 60 h 121"/>
              <a:gd name="T34" fmla="*/ 4 w 71"/>
              <a:gd name="T35" fmla="*/ 53 h 121"/>
              <a:gd name="T36" fmla="*/ 53 w 71"/>
              <a:gd name="T37" fmla="*/ 3 h 121"/>
              <a:gd name="T38" fmla="*/ 57 w 71"/>
              <a:gd name="T39" fmla="*/ 0 h 121"/>
              <a:gd name="T40" fmla="*/ 61 w 7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1">
                <a:moveTo>
                  <a:pt x="61" y="0"/>
                </a:moveTo>
                <a:lnTo>
                  <a:pt x="65" y="0"/>
                </a:lnTo>
                <a:lnTo>
                  <a:pt x="67" y="3"/>
                </a:lnTo>
                <a:lnTo>
                  <a:pt x="71" y="7"/>
                </a:lnTo>
                <a:lnTo>
                  <a:pt x="71" y="11"/>
                </a:lnTo>
                <a:lnTo>
                  <a:pt x="71" y="15"/>
                </a:lnTo>
                <a:lnTo>
                  <a:pt x="67" y="19"/>
                </a:lnTo>
                <a:lnTo>
                  <a:pt x="26" y="60"/>
                </a:lnTo>
                <a:lnTo>
                  <a:pt x="67" y="102"/>
                </a:lnTo>
                <a:lnTo>
                  <a:pt x="71" y="106"/>
                </a:lnTo>
                <a:lnTo>
                  <a:pt x="71" y="111"/>
                </a:lnTo>
                <a:lnTo>
                  <a:pt x="71" y="115"/>
                </a:lnTo>
                <a:lnTo>
                  <a:pt x="67" y="117"/>
                </a:lnTo>
                <a:lnTo>
                  <a:pt x="61" y="121"/>
                </a:lnTo>
                <a:lnTo>
                  <a:pt x="53" y="117"/>
                </a:lnTo>
                <a:lnTo>
                  <a:pt x="4" y="68"/>
                </a:lnTo>
                <a:lnTo>
                  <a:pt x="0" y="60"/>
                </a:lnTo>
                <a:lnTo>
                  <a:pt x="4" y="53"/>
                </a:lnTo>
                <a:lnTo>
                  <a:pt x="53" y="3"/>
                </a:lnTo>
                <a:lnTo>
                  <a:pt x="57" y="0"/>
                </a:lnTo>
                <a:lnTo>
                  <a:pt x="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29" name="Oval 128"/>
          <p:cNvSpPr/>
          <p:nvPr/>
        </p:nvSpPr>
        <p:spPr>
          <a:xfrm>
            <a:off x="6401508" y="527154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6</a:t>
            </a:r>
          </a:p>
        </p:txBody>
      </p:sp>
      <p:sp>
        <p:nvSpPr>
          <p:cNvPr id="130" name="Freeform 81"/>
          <p:cNvSpPr>
            <a:spLocks/>
          </p:cNvSpPr>
          <p:nvPr/>
        </p:nvSpPr>
        <p:spPr bwMode="auto">
          <a:xfrm>
            <a:off x="6877705" y="5308293"/>
            <a:ext cx="168847" cy="328697"/>
          </a:xfrm>
          <a:custGeom>
            <a:avLst/>
            <a:gdLst>
              <a:gd name="T0" fmla="*/ 10 w 71"/>
              <a:gd name="T1" fmla="*/ 0 h 120"/>
              <a:gd name="T2" fmla="*/ 14 w 71"/>
              <a:gd name="T3" fmla="*/ 2 h 120"/>
              <a:gd name="T4" fmla="*/ 18 w 71"/>
              <a:gd name="T5" fmla="*/ 4 h 120"/>
              <a:gd name="T6" fmla="*/ 67 w 71"/>
              <a:gd name="T7" fmla="*/ 53 h 120"/>
              <a:gd name="T8" fmla="*/ 71 w 71"/>
              <a:gd name="T9" fmla="*/ 61 h 120"/>
              <a:gd name="T10" fmla="*/ 67 w 71"/>
              <a:gd name="T11" fmla="*/ 69 h 120"/>
              <a:gd name="T12" fmla="*/ 18 w 71"/>
              <a:gd name="T13" fmla="*/ 118 h 120"/>
              <a:gd name="T14" fmla="*/ 10 w 71"/>
              <a:gd name="T15" fmla="*/ 120 h 120"/>
              <a:gd name="T16" fmla="*/ 4 w 71"/>
              <a:gd name="T17" fmla="*/ 118 h 120"/>
              <a:gd name="T18" fmla="*/ 0 w 71"/>
              <a:gd name="T19" fmla="*/ 114 h 120"/>
              <a:gd name="T20" fmla="*/ 0 w 71"/>
              <a:gd name="T21" fmla="*/ 110 h 120"/>
              <a:gd name="T22" fmla="*/ 0 w 71"/>
              <a:gd name="T23" fmla="*/ 106 h 120"/>
              <a:gd name="T24" fmla="*/ 4 w 71"/>
              <a:gd name="T25" fmla="*/ 104 h 120"/>
              <a:gd name="T26" fmla="*/ 44 w 71"/>
              <a:gd name="T27" fmla="*/ 61 h 120"/>
              <a:gd name="T28" fmla="*/ 4 w 71"/>
              <a:gd name="T29" fmla="*/ 18 h 120"/>
              <a:gd name="T30" fmla="*/ 0 w 71"/>
              <a:gd name="T31" fmla="*/ 14 h 120"/>
              <a:gd name="T32" fmla="*/ 0 w 71"/>
              <a:gd name="T33" fmla="*/ 10 h 120"/>
              <a:gd name="T34" fmla="*/ 0 w 71"/>
              <a:gd name="T35" fmla="*/ 8 h 120"/>
              <a:gd name="T36" fmla="*/ 4 w 71"/>
              <a:gd name="T37" fmla="*/ 4 h 120"/>
              <a:gd name="T38" fmla="*/ 6 w 71"/>
              <a:gd name="T39" fmla="*/ 2 h 120"/>
              <a:gd name="T40" fmla="*/ 10 w 71"/>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120">
                <a:moveTo>
                  <a:pt x="10" y="0"/>
                </a:moveTo>
                <a:lnTo>
                  <a:pt x="14" y="2"/>
                </a:lnTo>
                <a:lnTo>
                  <a:pt x="18" y="4"/>
                </a:lnTo>
                <a:lnTo>
                  <a:pt x="67" y="53"/>
                </a:lnTo>
                <a:lnTo>
                  <a:pt x="71" y="61"/>
                </a:lnTo>
                <a:lnTo>
                  <a:pt x="67" y="69"/>
                </a:lnTo>
                <a:lnTo>
                  <a:pt x="18" y="118"/>
                </a:lnTo>
                <a:lnTo>
                  <a:pt x="10" y="120"/>
                </a:lnTo>
                <a:lnTo>
                  <a:pt x="4" y="118"/>
                </a:lnTo>
                <a:lnTo>
                  <a:pt x="0" y="114"/>
                </a:lnTo>
                <a:lnTo>
                  <a:pt x="0" y="110"/>
                </a:lnTo>
                <a:lnTo>
                  <a:pt x="0" y="106"/>
                </a:lnTo>
                <a:lnTo>
                  <a:pt x="4" y="104"/>
                </a:lnTo>
                <a:lnTo>
                  <a:pt x="44" y="61"/>
                </a:lnTo>
                <a:lnTo>
                  <a:pt x="4" y="18"/>
                </a:lnTo>
                <a:lnTo>
                  <a:pt x="0" y="14"/>
                </a:lnTo>
                <a:lnTo>
                  <a:pt x="0" y="10"/>
                </a:lnTo>
                <a:lnTo>
                  <a:pt x="0" y="8"/>
                </a:lnTo>
                <a:lnTo>
                  <a:pt x="4" y="4"/>
                </a:lnTo>
                <a:lnTo>
                  <a:pt x="6" y="2"/>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1" name="Oval 130"/>
          <p:cNvSpPr/>
          <p:nvPr/>
        </p:nvSpPr>
        <p:spPr>
          <a:xfrm>
            <a:off x="5468261" y="6161121"/>
            <a:ext cx="402202" cy="402202"/>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chemeClr val="bg1"/>
                </a:solidFill>
              </a:rPr>
              <a:t>7</a:t>
            </a:r>
          </a:p>
        </p:txBody>
      </p:sp>
      <p:sp>
        <p:nvSpPr>
          <p:cNvPr id="56" name="Text Box 10"/>
          <p:cNvSpPr txBox="1">
            <a:spLocks noChangeArrowheads="1"/>
          </p:cNvSpPr>
          <p:nvPr/>
        </p:nvSpPr>
        <p:spPr bwMode="auto">
          <a:xfrm>
            <a:off x="820855" y="450360"/>
            <a:ext cx="10801350" cy="6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249" tIns="55125" rIns="110249" bIns="5512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a:latin typeface="UTM Americana EB" panose="02040603050506020204" pitchFamily="18" charset="0"/>
                <a:cs typeface="Times New Roman" pitchFamily="18" charset="0"/>
              </a:rPr>
              <a:t>Các</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hình</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ảnh</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về</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thời</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đại</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Phục</a:t>
            </a:r>
            <a:r>
              <a:rPr lang="en-US" sz="3200" b="1" dirty="0">
                <a:latin typeface="UTM Americana EB" panose="02040603050506020204" pitchFamily="18" charset="0"/>
                <a:cs typeface="Times New Roman" pitchFamily="18" charset="0"/>
              </a:rPr>
              <a:t> </a:t>
            </a:r>
            <a:r>
              <a:rPr lang="en-US" sz="3200" b="1" dirty="0" err="1">
                <a:latin typeface="UTM Americana EB" panose="02040603050506020204" pitchFamily="18" charset="0"/>
                <a:cs typeface="Times New Roman" pitchFamily="18" charset="0"/>
              </a:rPr>
              <a:t>hưng</a:t>
            </a:r>
            <a:endParaRPr lang="en-US" sz="3200" b="1" dirty="0">
              <a:latin typeface="UTM Americana EB" panose="02040603050506020204" pitchFamily="18" charset="0"/>
              <a:cs typeface="Times New Roman" pitchFamily="18" charset="0"/>
            </a:endParaRPr>
          </a:p>
        </p:txBody>
      </p:sp>
      <p:pic>
        <p:nvPicPr>
          <p:cNvPr id="57" name="Picture 56" descr="Duom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47" y="1087760"/>
            <a:ext cx="10801351" cy="4717881"/>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9" name="Rectangle 58"/>
          <p:cNvSpPr/>
          <p:nvPr/>
        </p:nvSpPr>
        <p:spPr>
          <a:xfrm>
            <a:off x="3735112" y="5976327"/>
            <a:ext cx="4972836" cy="707886"/>
          </a:xfrm>
          <a:prstGeom prst="rect">
            <a:avLst/>
          </a:prstGeom>
        </p:spPr>
        <p:txBody>
          <a:bodyPr wrap="none">
            <a:spAutoFit/>
          </a:bodyPr>
          <a:lstStyle/>
          <a:p>
            <a:r>
              <a:rPr lang="en-US" sz="4000" b="1" dirty="0" err="1">
                <a:solidFill>
                  <a:srgbClr val="0000FF"/>
                </a:solidFill>
                <a:latin typeface="Times New Roman" pitchFamily="18" charset="0"/>
              </a:rPr>
              <a:t>Nhà</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thờ</a:t>
            </a:r>
            <a:r>
              <a:rPr lang="en-US" sz="4000" b="1" dirty="0">
                <a:solidFill>
                  <a:srgbClr val="0000FF"/>
                </a:solidFill>
                <a:latin typeface="Times New Roman" pitchFamily="18" charset="0"/>
              </a:rPr>
              <a:t> Santa Maria </a:t>
            </a:r>
          </a:p>
        </p:txBody>
      </p:sp>
      <p:sp>
        <p:nvSpPr>
          <p:cNvPr id="60" name="Rectangle 59"/>
          <p:cNvSpPr/>
          <p:nvPr/>
        </p:nvSpPr>
        <p:spPr>
          <a:xfrm>
            <a:off x="4314164" y="5981421"/>
            <a:ext cx="3132589" cy="707886"/>
          </a:xfrm>
          <a:prstGeom prst="rect">
            <a:avLst/>
          </a:prstGeom>
        </p:spPr>
        <p:txBody>
          <a:bodyPr wrap="none">
            <a:spAutoFit/>
          </a:bodyPr>
          <a:lstStyle/>
          <a:p>
            <a:r>
              <a:rPr lang="en-US" sz="4000" b="1" dirty="0" err="1">
                <a:solidFill>
                  <a:srgbClr val="0000FF"/>
                </a:solidFill>
                <a:latin typeface="Times New Roman" pitchFamily="18" charset="0"/>
              </a:rPr>
              <a:t>Đền</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thờ</a:t>
            </a:r>
            <a:r>
              <a:rPr lang="en-US" sz="4000" b="1" dirty="0">
                <a:solidFill>
                  <a:srgbClr val="0000FF"/>
                </a:solidFill>
                <a:latin typeface="Times New Roman" pitchFamily="18" charset="0"/>
              </a:rPr>
              <a:t> </a:t>
            </a:r>
            <a:r>
              <a:rPr lang="en-US" sz="4000" b="1" dirty="0" err="1">
                <a:solidFill>
                  <a:srgbClr val="0000FF"/>
                </a:solidFill>
                <a:latin typeface="Times New Roman" pitchFamily="18" charset="0"/>
              </a:rPr>
              <a:t>Pari</a:t>
            </a:r>
            <a:r>
              <a:rPr lang="en-US" sz="4000" b="1" dirty="0">
                <a:solidFill>
                  <a:srgbClr val="0000FF"/>
                </a:solidFill>
                <a:latin typeface="Times New Roman" pitchFamily="18" charset="0"/>
              </a:rPr>
              <a:t> </a:t>
            </a: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47" y="1072381"/>
            <a:ext cx="10801351" cy="4733259"/>
          </a:xfrm>
          <a:prstGeom prst="rect">
            <a:avLst/>
          </a:prstGeom>
        </p:spPr>
      </p:pic>
      <p:sp>
        <p:nvSpPr>
          <p:cNvPr id="62" name="Rectangle 61"/>
          <p:cNvSpPr/>
          <p:nvPr/>
        </p:nvSpPr>
        <p:spPr>
          <a:xfrm>
            <a:off x="3962400" y="6116960"/>
            <a:ext cx="4083169" cy="646331"/>
          </a:xfrm>
          <a:prstGeom prst="rect">
            <a:avLst/>
          </a:prstGeom>
        </p:spPr>
        <p:txBody>
          <a:bodyPr wrap="none">
            <a:spAutoFit/>
          </a:bodyPr>
          <a:lstStyle/>
          <a:p>
            <a:r>
              <a:rPr lang="en-US" sz="3600" b="1" dirty="0" err="1">
                <a:solidFill>
                  <a:srgbClr val="0000FF"/>
                </a:solidFill>
                <a:latin typeface="Times New Roman" pitchFamily="18" charset="0"/>
              </a:rPr>
              <a:t>Tháp</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nghiêng</a:t>
            </a:r>
            <a:r>
              <a:rPr lang="en-US" sz="3600" b="1" dirty="0">
                <a:solidFill>
                  <a:srgbClr val="0000FF"/>
                </a:solidFill>
                <a:latin typeface="Times New Roman" pitchFamily="18" charset="0"/>
              </a:rPr>
              <a:t> PISA</a:t>
            </a:r>
          </a:p>
        </p:txBody>
      </p:sp>
      <p:pic>
        <p:nvPicPr>
          <p:cNvPr id="63" name="Picture 62" descr="Hình bài viết Versailles - lâu đài đẹp nhất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80" y="1122600"/>
            <a:ext cx="10801351" cy="4648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Long Chán Đời (longta3344) - Hồ sơ | Pinterest"/>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239" y="5890277"/>
            <a:ext cx="873125" cy="87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weet Rabbit GIF - Sweet Rabbit Heart - Discover &amp;amp; Share GIFs | Giphy, Gif,  Rabbit gif"/>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346126" y="5976327"/>
            <a:ext cx="811715" cy="81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80377"/>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80">
                                          <p:stCondLst>
                                            <p:cond delay="0"/>
                                          </p:stCondLst>
                                        </p:cTn>
                                        <p:tgtEl>
                                          <p:spTgt spid="57"/>
                                        </p:tgtEl>
                                      </p:cBhvr>
                                    </p:animEffect>
                                    <p:anim calcmode="lin" valueType="num">
                                      <p:cBhvr>
                                        <p:cTn id="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3" dur="26">
                                          <p:stCondLst>
                                            <p:cond delay="650"/>
                                          </p:stCondLst>
                                        </p:cTn>
                                        <p:tgtEl>
                                          <p:spTgt spid="57"/>
                                        </p:tgtEl>
                                      </p:cBhvr>
                                      <p:to x="100000" y="60000"/>
                                    </p:animScale>
                                    <p:animScale>
                                      <p:cBhvr>
                                        <p:cTn id="14" dur="166" decel="50000">
                                          <p:stCondLst>
                                            <p:cond delay="676"/>
                                          </p:stCondLst>
                                        </p:cTn>
                                        <p:tgtEl>
                                          <p:spTgt spid="57"/>
                                        </p:tgtEl>
                                      </p:cBhvr>
                                      <p:to x="100000" y="100000"/>
                                    </p:animScale>
                                    <p:animScale>
                                      <p:cBhvr>
                                        <p:cTn id="15" dur="26">
                                          <p:stCondLst>
                                            <p:cond delay="1312"/>
                                          </p:stCondLst>
                                        </p:cTn>
                                        <p:tgtEl>
                                          <p:spTgt spid="57"/>
                                        </p:tgtEl>
                                      </p:cBhvr>
                                      <p:to x="100000" y="80000"/>
                                    </p:animScale>
                                    <p:animScale>
                                      <p:cBhvr>
                                        <p:cTn id="16" dur="166" decel="50000">
                                          <p:stCondLst>
                                            <p:cond delay="1338"/>
                                          </p:stCondLst>
                                        </p:cTn>
                                        <p:tgtEl>
                                          <p:spTgt spid="57"/>
                                        </p:tgtEl>
                                      </p:cBhvr>
                                      <p:to x="100000" y="100000"/>
                                    </p:animScale>
                                    <p:animScale>
                                      <p:cBhvr>
                                        <p:cTn id="17" dur="26">
                                          <p:stCondLst>
                                            <p:cond delay="1642"/>
                                          </p:stCondLst>
                                        </p:cTn>
                                        <p:tgtEl>
                                          <p:spTgt spid="57"/>
                                        </p:tgtEl>
                                      </p:cBhvr>
                                      <p:to x="100000" y="90000"/>
                                    </p:animScale>
                                    <p:animScale>
                                      <p:cBhvr>
                                        <p:cTn id="18" dur="166" decel="50000">
                                          <p:stCondLst>
                                            <p:cond delay="1668"/>
                                          </p:stCondLst>
                                        </p:cTn>
                                        <p:tgtEl>
                                          <p:spTgt spid="57"/>
                                        </p:tgtEl>
                                      </p:cBhvr>
                                      <p:to x="100000" y="100000"/>
                                    </p:animScale>
                                    <p:animScale>
                                      <p:cBhvr>
                                        <p:cTn id="19" dur="26">
                                          <p:stCondLst>
                                            <p:cond delay="1808"/>
                                          </p:stCondLst>
                                        </p:cTn>
                                        <p:tgtEl>
                                          <p:spTgt spid="57"/>
                                        </p:tgtEl>
                                      </p:cBhvr>
                                      <p:to x="100000" y="95000"/>
                                    </p:animScale>
                                    <p:animScale>
                                      <p:cBhvr>
                                        <p:cTn id="20" dur="166" decel="50000">
                                          <p:stCondLst>
                                            <p:cond delay="1834"/>
                                          </p:stCondLst>
                                        </p:cTn>
                                        <p:tgtEl>
                                          <p:spTgt spid="5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heel(1)">
                                      <p:cBhvr>
                                        <p:cTn id="25" dur="20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7"/>
                                        </p:tgtEl>
                                      </p:cBhvr>
                                    </p:animEffect>
                                    <p:set>
                                      <p:cBhvr>
                                        <p:cTn id="30" dur="1" fill="hold">
                                          <p:stCondLst>
                                            <p:cond delay="499"/>
                                          </p:stCondLst>
                                        </p:cTn>
                                        <p:tgtEl>
                                          <p:spTgt spid="5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circle(in)">
                                      <p:cBhvr>
                                        <p:cTn id="40" dur="20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circle(in)">
                                      <p:cBhvr>
                                        <p:cTn id="45" dur="20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61"/>
                                        </p:tgtEl>
                                        <p:attrNameLst>
                                          <p:attrName>ppt_x</p:attrName>
                                        </p:attrNameLst>
                                      </p:cBhvr>
                                      <p:tavLst>
                                        <p:tav tm="0">
                                          <p:val>
                                            <p:strVal val="ppt_x"/>
                                          </p:val>
                                        </p:tav>
                                        <p:tav tm="100000">
                                          <p:val>
                                            <p:strVal val="ppt_x"/>
                                          </p:val>
                                        </p:tav>
                                      </p:tavLst>
                                    </p:anim>
                                    <p:anim calcmode="lin" valueType="num">
                                      <p:cBhvr additive="base">
                                        <p:cTn id="50" dur="500"/>
                                        <p:tgtEl>
                                          <p:spTgt spid="61"/>
                                        </p:tgtEl>
                                        <p:attrNameLst>
                                          <p:attrName>ppt_y</p:attrName>
                                        </p:attrNameLst>
                                      </p:cBhvr>
                                      <p:tavLst>
                                        <p:tav tm="0">
                                          <p:val>
                                            <p:strVal val="ppt_y"/>
                                          </p:val>
                                        </p:tav>
                                        <p:tav tm="100000">
                                          <p:val>
                                            <p:strVal val="1+ppt_h/2"/>
                                          </p:val>
                                        </p:tav>
                                      </p:tavLst>
                                    </p:anim>
                                    <p:set>
                                      <p:cBhvr>
                                        <p:cTn id="51" dur="1" fill="hold">
                                          <p:stCondLst>
                                            <p:cond delay="499"/>
                                          </p:stCondLst>
                                        </p:cTn>
                                        <p:tgtEl>
                                          <p:spTgt spid="6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62"/>
                                        </p:tgtEl>
                                        <p:attrNameLst>
                                          <p:attrName>ppt_x</p:attrName>
                                        </p:attrNameLst>
                                      </p:cBhvr>
                                      <p:tavLst>
                                        <p:tav tm="0">
                                          <p:val>
                                            <p:strVal val="ppt_x"/>
                                          </p:val>
                                        </p:tav>
                                        <p:tav tm="100000">
                                          <p:val>
                                            <p:strVal val="ppt_x"/>
                                          </p:val>
                                        </p:tav>
                                      </p:tavLst>
                                    </p:anim>
                                    <p:anim calcmode="lin" valueType="num">
                                      <p:cBhvr additive="base">
                                        <p:cTn id="56" dur="500"/>
                                        <p:tgtEl>
                                          <p:spTgt spid="62"/>
                                        </p:tgtEl>
                                        <p:attrNameLst>
                                          <p:attrName>ppt_y</p:attrName>
                                        </p:attrNameLst>
                                      </p:cBhvr>
                                      <p:tavLst>
                                        <p:tav tm="0">
                                          <p:val>
                                            <p:strVal val="ppt_y"/>
                                          </p:val>
                                        </p:tav>
                                        <p:tav tm="100000">
                                          <p:val>
                                            <p:strVal val="1+ppt_h/2"/>
                                          </p:val>
                                        </p:tav>
                                      </p:tavLst>
                                    </p:anim>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heel(1)">
                                      <p:cBhvr>
                                        <p:cTn id="62" dur="2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580">
                                          <p:stCondLst>
                                            <p:cond delay="0"/>
                                          </p:stCondLst>
                                        </p:cTn>
                                        <p:tgtEl>
                                          <p:spTgt spid="60"/>
                                        </p:tgtEl>
                                      </p:cBhvr>
                                    </p:animEffect>
                                    <p:anim calcmode="lin" valueType="num">
                                      <p:cBhvr>
                                        <p:cTn id="68"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73" dur="26">
                                          <p:stCondLst>
                                            <p:cond delay="650"/>
                                          </p:stCondLst>
                                        </p:cTn>
                                        <p:tgtEl>
                                          <p:spTgt spid="60"/>
                                        </p:tgtEl>
                                      </p:cBhvr>
                                      <p:to x="100000" y="60000"/>
                                    </p:animScale>
                                    <p:animScale>
                                      <p:cBhvr>
                                        <p:cTn id="74" dur="166" decel="50000">
                                          <p:stCondLst>
                                            <p:cond delay="676"/>
                                          </p:stCondLst>
                                        </p:cTn>
                                        <p:tgtEl>
                                          <p:spTgt spid="60"/>
                                        </p:tgtEl>
                                      </p:cBhvr>
                                      <p:to x="100000" y="100000"/>
                                    </p:animScale>
                                    <p:animScale>
                                      <p:cBhvr>
                                        <p:cTn id="75" dur="26">
                                          <p:stCondLst>
                                            <p:cond delay="1312"/>
                                          </p:stCondLst>
                                        </p:cTn>
                                        <p:tgtEl>
                                          <p:spTgt spid="60"/>
                                        </p:tgtEl>
                                      </p:cBhvr>
                                      <p:to x="100000" y="80000"/>
                                    </p:animScale>
                                    <p:animScale>
                                      <p:cBhvr>
                                        <p:cTn id="76" dur="166" decel="50000">
                                          <p:stCondLst>
                                            <p:cond delay="1338"/>
                                          </p:stCondLst>
                                        </p:cTn>
                                        <p:tgtEl>
                                          <p:spTgt spid="60"/>
                                        </p:tgtEl>
                                      </p:cBhvr>
                                      <p:to x="100000" y="100000"/>
                                    </p:animScale>
                                    <p:animScale>
                                      <p:cBhvr>
                                        <p:cTn id="77" dur="26">
                                          <p:stCondLst>
                                            <p:cond delay="1642"/>
                                          </p:stCondLst>
                                        </p:cTn>
                                        <p:tgtEl>
                                          <p:spTgt spid="60"/>
                                        </p:tgtEl>
                                      </p:cBhvr>
                                      <p:to x="100000" y="90000"/>
                                    </p:animScale>
                                    <p:animScale>
                                      <p:cBhvr>
                                        <p:cTn id="78" dur="166" decel="50000">
                                          <p:stCondLst>
                                            <p:cond delay="1668"/>
                                          </p:stCondLst>
                                        </p:cTn>
                                        <p:tgtEl>
                                          <p:spTgt spid="60"/>
                                        </p:tgtEl>
                                      </p:cBhvr>
                                      <p:to x="100000" y="100000"/>
                                    </p:animScale>
                                    <p:animScale>
                                      <p:cBhvr>
                                        <p:cTn id="79" dur="26">
                                          <p:stCondLst>
                                            <p:cond delay="1808"/>
                                          </p:stCondLst>
                                        </p:cTn>
                                        <p:tgtEl>
                                          <p:spTgt spid="60"/>
                                        </p:tgtEl>
                                      </p:cBhvr>
                                      <p:to x="100000" y="95000"/>
                                    </p:animScale>
                                    <p:animScale>
                                      <p:cBhvr>
                                        <p:cTn id="80" dur="166" decel="50000">
                                          <p:stCondLst>
                                            <p:cond delay="1834"/>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9" grpId="1"/>
      <p:bldP spid="60" grpId="0"/>
      <p:bldP spid="62" grpId="0"/>
      <p:bldP spid="6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730163"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9080" y="290204"/>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sp>
        <p:nvSpPr>
          <p:cNvPr id="37" name="文本框 36">
            <a:extLst>
              <a:ext uri="{FF2B5EF4-FFF2-40B4-BE49-F238E27FC236}">
                <a16:creationId xmlns:a16="http://schemas.microsoft.com/office/drawing/2014/main" id="{D1571DCA-48EF-4336-9C52-5CC5306C5A21}"/>
              </a:ext>
            </a:extLst>
          </p:cNvPr>
          <p:cNvSpPr txBox="1"/>
          <p:nvPr/>
        </p:nvSpPr>
        <p:spPr>
          <a:xfrm>
            <a:off x="1107137" y="1691931"/>
            <a:ext cx="10586487" cy="2215991"/>
          </a:xfrm>
          <a:prstGeom prst="rect">
            <a:avLst/>
          </a:prstGeom>
          <a:noFill/>
        </p:spPr>
        <p:txBody>
          <a:bodyPr wrap="square" rtlCol="0">
            <a:spAutoFit/>
          </a:bodyPr>
          <a:lstStyle/>
          <a:p>
            <a:pPr algn="ctr" defTabSz="914126"/>
            <a:r>
              <a:rPr lang="en-US" altLang="zh-CN" sz="13800" b="1" dirty="0" err="1">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rPr>
              <a:t>Tìm</a:t>
            </a:r>
            <a:r>
              <a:rPr lang="en-US" altLang="zh-CN" sz="13800" b="1" dirty="0">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rPr>
              <a:t> </a:t>
            </a:r>
            <a:r>
              <a:rPr lang="en-US" altLang="zh-CN" sz="13800" b="1" dirty="0" err="1">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rPr>
              <a:t>hiểu</a:t>
            </a:r>
            <a:r>
              <a:rPr lang="en-US" altLang="zh-CN" sz="13800" b="1" dirty="0">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rPr>
              <a:t> </a:t>
            </a:r>
            <a:r>
              <a:rPr lang="en-US" altLang="zh-CN" sz="13800" b="1" dirty="0" err="1">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rPr>
              <a:t>bài</a:t>
            </a:r>
            <a:endParaRPr lang="zh-CN" altLang="en-US" sz="13800" b="1" dirty="0">
              <a:solidFill>
                <a:schemeClr val="accent2">
                  <a:lumMod val="50000"/>
                </a:schemeClr>
              </a:solidFill>
              <a:latin typeface="UVN Buc Thu" panose="030306020505070F0A05" pitchFamily="66" charset="0"/>
              <a:ea typeface="字魂17号-萌趣果冻体" panose="02000000000000000000" pitchFamily="2" charset="-122"/>
              <a:sym typeface="字魂17号-萌趣果冻体" panose="02000000000000000000" pitchFamily="2" charset="-122"/>
            </a:endParaRPr>
          </a:p>
        </p:txBody>
      </p:sp>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740" y="3050706"/>
            <a:ext cx="2213700" cy="3474547"/>
          </a:xfrm>
          <a:prstGeom prst="rect">
            <a:avLst/>
          </a:prstGeom>
        </p:spPr>
      </p:pic>
    </p:spTree>
    <p:extLst>
      <p:ext uri="{BB962C8B-B14F-4D97-AF65-F5344CB8AC3E}">
        <p14:creationId xmlns:p14="http://schemas.microsoft.com/office/powerpoint/2010/main" val="2454149261"/>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4744565"/>
          </a:xfrm>
          <a:prstGeom prst="rect">
            <a:avLst/>
          </a:prstGeom>
        </p:spPr>
      </p:pic>
      <p:sp>
        <p:nvSpPr>
          <p:cNvPr id="4" name="Rectangle 3"/>
          <p:cNvSpPr/>
          <p:nvPr/>
        </p:nvSpPr>
        <p:spPr>
          <a:xfrm>
            <a:off x="1059682" y="220279"/>
            <a:ext cx="10202484" cy="517064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AutoShape 10"/>
          <p:cNvSpPr>
            <a:spLocks noChangeArrowheads="1"/>
          </p:cNvSpPr>
          <p:nvPr/>
        </p:nvSpPr>
        <p:spPr bwMode="auto">
          <a:xfrm>
            <a:off x="2106593" y="4848060"/>
            <a:ext cx="9363919" cy="1368630"/>
          </a:xfrm>
          <a:prstGeom prst="cloudCallout">
            <a:avLst>
              <a:gd name="adj1" fmla="val -37213"/>
              <a:gd name="adj2" fmla="val -73494"/>
            </a:avLst>
          </a:prstGeom>
          <a:gradFill rotWithShape="1">
            <a:gsLst>
              <a:gs pos="0">
                <a:srgbClr val="F1B5EE"/>
              </a:gs>
              <a:gs pos="50000">
                <a:srgbClr val="ABF3F3"/>
              </a:gs>
              <a:gs pos="100000">
                <a:srgbClr val="F1B5EE"/>
              </a:gs>
            </a:gsLst>
            <a:lin ang="5400000" scaled="1"/>
          </a:gradFill>
          <a:ln w="9525">
            <a:solidFill>
              <a:schemeClr val="tx1"/>
            </a:solidFill>
            <a:round/>
            <a:headEnd/>
            <a:tailEnd/>
          </a:ln>
        </p:spPr>
        <p:txBody>
          <a:bodyPr lIns="110249" tIns="55125" rIns="110249" bIns="55125"/>
          <a:lstStyle/>
          <a:p>
            <a:r>
              <a:rPr lang="en-US" sz="2800" dirty="0"/>
              <a:t>     </a:t>
            </a:r>
            <a:r>
              <a:rPr lang="en-US" sz="2800" b="1" dirty="0" err="1">
                <a:latin typeface="Times New Roman" pitchFamily="18" charset="0"/>
                <a:cs typeface="Times New Roman" pitchFamily="18" charset="0"/>
              </a:rPr>
              <a:t>Vì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suốt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a:t>
            </a:r>
          </a:p>
          <a:p>
            <a:endParaRPr lang="en-US" sz="2800" dirty="0"/>
          </a:p>
        </p:txBody>
      </p:sp>
      <p:sp>
        <p:nvSpPr>
          <p:cNvPr id="11" name="Horizontal Scroll 10"/>
          <p:cNvSpPr/>
          <p:nvPr/>
        </p:nvSpPr>
        <p:spPr>
          <a:xfrm>
            <a:off x="2755284" y="4963445"/>
            <a:ext cx="7535119" cy="1251846"/>
          </a:xfrm>
          <a:prstGeom prst="horizontalScroll">
            <a:avLst/>
          </a:prstGeom>
          <a:solidFill>
            <a:schemeClr val="accent2">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Rectangle 11"/>
          <p:cNvSpPr/>
          <p:nvPr/>
        </p:nvSpPr>
        <p:spPr>
          <a:xfrm>
            <a:off x="3140600" y="5205187"/>
            <a:ext cx="6096000" cy="830997"/>
          </a:xfrm>
          <a:prstGeom prst="rect">
            <a:avLst/>
          </a:prstGeom>
        </p:spPr>
        <p:txBody>
          <a:bodyPr>
            <a:spAutoFit/>
          </a:bodyPr>
          <a:lstStyle/>
          <a:p>
            <a:pPr algn="ctr">
              <a:spcBef>
                <a:spcPct val="50000"/>
              </a:spcBef>
            </a:pPr>
            <a:r>
              <a:rPr lang="vi-VN" b="1" dirty="0">
                <a:latin typeface="Times New Roman"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Vì</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sao</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trong</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những</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ngày</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đầu</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học</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vẽ</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cậu</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bé</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Lê</a:t>
            </a:r>
            <a:r>
              <a:rPr lang="en-US" sz="2400" dirty="0">
                <a:solidFill>
                  <a:schemeClr val="accent2">
                    <a:lumMod val="50000"/>
                  </a:schemeClr>
                </a:solidFill>
                <a:latin typeface="UTM Androgyne" panose="02040603050506020204" pitchFamily="18" charset="0"/>
                <a:cs typeface="Times New Roman" pitchFamily="18" charset="0"/>
              </a:rPr>
              <a:t>-ô-</a:t>
            </a:r>
            <a:r>
              <a:rPr lang="en-US" sz="2400" dirty="0" err="1">
                <a:solidFill>
                  <a:schemeClr val="accent2">
                    <a:lumMod val="50000"/>
                  </a:schemeClr>
                </a:solidFill>
                <a:latin typeface="UTM Androgyne" panose="02040603050506020204" pitchFamily="18" charset="0"/>
                <a:cs typeface="Times New Roman" pitchFamily="18" charset="0"/>
              </a:rPr>
              <a:t>nác</a:t>
            </a:r>
            <a:r>
              <a:rPr lang="en-US" sz="2400" dirty="0">
                <a:solidFill>
                  <a:schemeClr val="accent2">
                    <a:lumMod val="50000"/>
                  </a:schemeClr>
                </a:solidFill>
                <a:latin typeface="UTM Androgyne" panose="02040603050506020204" pitchFamily="18" charset="0"/>
                <a:cs typeface="Times New Roman" pitchFamily="18" charset="0"/>
              </a:rPr>
              <a:t>-</a:t>
            </a:r>
            <a:r>
              <a:rPr lang="en-US" sz="2400" dirty="0" err="1">
                <a:solidFill>
                  <a:schemeClr val="accent2">
                    <a:lumMod val="50000"/>
                  </a:schemeClr>
                </a:solidFill>
                <a:latin typeface="UTM Androgyne" panose="02040603050506020204" pitchFamily="18" charset="0"/>
                <a:cs typeface="Times New Roman" pitchFamily="18" charset="0"/>
              </a:rPr>
              <a:t>đô</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cảm</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thấy</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chán</a:t>
            </a:r>
            <a:r>
              <a:rPr lang="en-US" sz="2400" dirty="0">
                <a:solidFill>
                  <a:schemeClr val="accent2">
                    <a:lumMod val="50000"/>
                  </a:schemeClr>
                </a:solidFill>
                <a:latin typeface="UTM Androgyne" panose="02040603050506020204" pitchFamily="18" charset="0"/>
                <a:cs typeface="Times New Roman" pitchFamily="18" charset="0"/>
              </a:rPr>
              <a:t> </a:t>
            </a:r>
            <a:r>
              <a:rPr lang="en-US" sz="2400" dirty="0" err="1">
                <a:solidFill>
                  <a:schemeClr val="accent2">
                    <a:lumMod val="50000"/>
                  </a:schemeClr>
                </a:solidFill>
                <a:latin typeface="UTM Androgyne" panose="02040603050506020204" pitchFamily="18" charset="0"/>
                <a:cs typeface="Times New Roman" pitchFamily="18" charset="0"/>
              </a:rPr>
              <a:t>ngán</a:t>
            </a:r>
            <a:r>
              <a:rPr lang="en-US" sz="2400" dirty="0">
                <a:solidFill>
                  <a:schemeClr val="accent2">
                    <a:lumMod val="50000"/>
                  </a:schemeClr>
                </a:solidFill>
                <a:latin typeface="UTM Androgyne" panose="02040603050506020204" pitchFamily="18" charset="0"/>
                <a:cs typeface="Times New Roman" pitchFamily="18" charset="0"/>
              </a:rPr>
              <a:t> ?</a:t>
            </a:r>
          </a:p>
        </p:txBody>
      </p:sp>
      <p:sp>
        <p:nvSpPr>
          <p:cNvPr id="14" name="Wave 13"/>
          <p:cNvSpPr/>
          <p:nvPr/>
        </p:nvSpPr>
        <p:spPr>
          <a:xfrm>
            <a:off x="2853829" y="5116342"/>
            <a:ext cx="6817489" cy="972273"/>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40600" y="5337846"/>
            <a:ext cx="6476453" cy="465961"/>
          </a:xfrm>
          <a:prstGeom prst="rect">
            <a:avLst/>
          </a:prstGeom>
        </p:spPr>
        <p:txBody>
          <a:bodyPr wrap="none">
            <a:spAutoFit/>
          </a:bodyPr>
          <a:lstStyle/>
          <a:p>
            <a:pPr algn="just">
              <a:lnSpc>
                <a:spcPct val="115000"/>
              </a:lnSpc>
              <a:spcAft>
                <a:spcPts val="800"/>
              </a:spcAft>
            </a:pPr>
            <a:r>
              <a:rPr lang="pt-BR" sz="2400" dirty="0">
                <a:latin typeface="UTM Androgyne" panose="02040603050506020204" pitchFamily="18" charset="0"/>
                <a:ea typeface="Calibri" panose="020F0502020204030204" pitchFamily="34" charset="0"/>
                <a:cs typeface="Times New Roman" panose="02020603050405020304" pitchFamily="18" charset="0"/>
              </a:rPr>
              <a:t>Thầy Vê-rô-ki-ô cho học trò vẽ thế để làm gì ?</a:t>
            </a:r>
            <a:endParaRPr lang="en-US" dirty="0">
              <a:effectLst/>
              <a:latin typeface="UTM Androgyne" panose="02040603050506020204" pitchFamily="18" charset="0"/>
              <a:ea typeface="Calibri" panose="020F0502020204030204" pitchFamily="34" charset="0"/>
              <a:cs typeface="Times New Roman" panose="02020603050405020304" pitchFamily="18" charset="0"/>
            </a:endParaRPr>
          </a:p>
        </p:txBody>
      </p:sp>
      <p:sp>
        <p:nvSpPr>
          <p:cNvPr id="16" name="Cloud Callout 15"/>
          <p:cNvSpPr/>
          <p:nvPr/>
        </p:nvSpPr>
        <p:spPr>
          <a:xfrm>
            <a:off x="2546938" y="4308657"/>
            <a:ext cx="6516547" cy="2058377"/>
          </a:xfrm>
          <a:prstGeom prst="cloudCallout">
            <a:avLst>
              <a:gd name="adj1" fmla="val 61050"/>
              <a:gd name="adj2" fmla="val 4394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UTM Androgyne" panose="02040603050506020204" pitchFamily="18" charset="0"/>
              </a:rPr>
              <a:t> </a:t>
            </a:r>
            <a:r>
              <a:rPr lang="nl-NL" sz="2400" b="1" dirty="0">
                <a:solidFill>
                  <a:schemeClr val="accent2">
                    <a:lumMod val="50000"/>
                  </a:schemeClr>
                </a:solidFill>
                <a:latin typeface="UTM Androgyne" panose="02040603050506020204" pitchFamily="18" charset="0"/>
                <a:cs typeface="Times New Roman" pitchFamily="18" charset="0"/>
              </a:rPr>
              <a:t>Thầy cho học trò vẽ trứng để biết cách quan sát mọi sự vật một cách cụ thể tỉ mỉ, miêu tả nó trên giấy vẽ chính xác. </a:t>
            </a:r>
            <a:endParaRPr lang="en-US" sz="2400" dirty="0">
              <a:solidFill>
                <a:schemeClr val="accent2">
                  <a:lumMod val="50000"/>
                </a:schemeClr>
              </a:solidFill>
              <a:latin typeface="UTM Androgyne" panose="02040603050506020204" pitchFamily="18" charset="0"/>
            </a:endParaRPr>
          </a:p>
        </p:txBody>
      </p:sp>
    </p:spTree>
    <p:extLst>
      <p:ext uri="{BB962C8B-B14F-4D97-AF65-F5344CB8AC3E}">
        <p14:creationId xmlns:p14="http://schemas.microsoft.com/office/powerpoint/2010/main" val="233250479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hidden"/>
                                      </p:to>
                                    </p:se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build="allAtOnce"/>
      <p:bldP spid="14" grpId="0" animBg="1"/>
      <p:bldP spid="14" grpId="1" animBg="1"/>
      <p:bldP spid="15" grpId="0"/>
      <p:bldP spid="15" grpId="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932616" y="1042249"/>
            <a:ext cx="9704772" cy="4003785"/>
          </a:xfrm>
          <a:prstGeom prst="rect">
            <a:avLst/>
          </a:prstGeom>
        </p:spPr>
      </p:pic>
      <p:sp>
        <p:nvSpPr>
          <p:cNvPr id="4" name="Rectangle 3"/>
          <p:cNvSpPr/>
          <p:nvPr/>
        </p:nvSpPr>
        <p:spPr>
          <a:xfrm>
            <a:off x="1950933" y="1300316"/>
            <a:ext cx="7366687" cy="4431983"/>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pic>
        <p:nvPicPr>
          <p:cNvPr id="7" name="Picture 6"/>
          <p:cNvPicPr/>
          <p:nvPr/>
        </p:nvPicPr>
        <p:blipFill rotWithShape="1">
          <a:blip r:embed="rId3"/>
          <a:srcRect l="74539" t="23362" r="19627" b="65812"/>
          <a:stretch/>
        </p:blipFill>
        <p:spPr bwMode="auto">
          <a:xfrm>
            <a:off x="1887870" y="2206848"/>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526012" y="3849444"/>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10-Point Star 1"/>
          <p:cNvSpPr/>
          <p:nvPr/>
        </p:nvSpPr>
        <p:spPr>
          <a:xfrm>
            <a:off x="3104049" y="4769738"/>
            <a:ext cx="5361905" cy="2074441"/>
          </a:xfrm>
          <a:prstGeom prst="star10">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800" b="1" dirty="0" err="1">
                <a:solidFill>
                  <a:schemeClr val="accent2">
                    <a:lumMod val="50000"/>
                  </a:schemeClr>
                </a:solidFill>
                <a:latin typeface="UTM Androgyne" panose="02040603050506020204" pitchFamily="18" charset="0"/>
                <a:cs typeface="Times New Roman" pitchFamily="18" charset="0"/>
              </a:rPr>
              <a:t>Lê</a:t>
            </a:r>
            <a:r>
              <a:rPr lang="en-US" sz="2800" b="1" dirty="0">
                <a:solidFill>
                  <a:schemeClr val="accent2">
                    <a:lumMod val="50000"/>
                  </a:schemeClr>
                </a:solidFill>
                <a:latin typeface="UTM Androgyne" panose="02040603050506020204" pitchFamily="18" charset="0"/>
                <a:cs typeface="Times New Roman" pitchFamily="18" charset="0"/>
              </a:rPr>
              <a:t>-ô-</a:t>
            </a:r>
            <a:r>
              <a:rPr lang="en-US" sz="2800" b="1" dirty="0" err="1">
                <a:solidFill>
                  <a:schemeClr val="accent2">
                    <a:lumMod val="50000"/>
                  </a:schemeClr>
                </a:solidFill>
                <a:latin typeface="UTM Androgyne" panose="02040603050506020204" pitchFamily="18" charset="0"/>
                <a:cs typeface="Times New Roman" pitchFamily="18" charset="0"/>
              </a:rPr>
              <a:t>nác</a:t>
            </a:r>
            <a:r>
              <a:rPr lang="en-US" sz="2800" b="1" dirty="0">
                <a:solidFill>
                  <a:schemeClr val="accent2">
                    <a:lumMod val="50000"/>
                  </a:schemeClr>
                </a:solidFill>
                <a:latin typeface="UTM Androgyne" panose="02040603050506020204" pitchFamily="18" charset="0"/>
                <a:cs typeface="Times New Roman" pitchFamily="18" charset="0"/>
              </a:rPr>
              <a:t>-</a:t>
            </a:r>
            <a:r>
              <a:rPr lang="en-US" sz="2800" b="1" dirty="0" err="1">
                <a:solidFill>
                  <a:schemeClr val="accent2">
                    <a:lumMod val="50000"/>
                  </a:schemeClr>
                </a:solidFill>
                <a:latin typeface="UTM Androgyne" panose="02040603050506020204" pitchFamily="18" charset="0"/>
                <a:cs typeface="Times New Roman" pitchFamily="18" charset="0"/>
              </a:rPr>
              <a:t>đô</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đa</a:t>
            </a:r>
            <a:r>
              <a:rPr lang="en-US" sz="2800" b="1" dirty="0">
                <a:solidFill>
                  <a:schemeClr val="accent2">
                    <a:lumMod val="50000"/>
                  </a:schemeClr>
                </a:solidFill>
                <a:latin typeface="UTM Androgyne" panose="02040603050506020204" pitchFamily="18" charset="0"/>
                <a:cs typeface="Times New Roman" pitchFamily="18" charset="0"/>
              </a:rPr>
              <a:t> Vin-xi </a:t>
            </a:r>
            <a:r>
              <a:rPr lang="en-US" sz="2800" b="1" dirty="0" err="1">
                <a:solidFill>
                  <a:schemeClr val="accent2">
                    <a:lumMod val="50000"/>
                  </a:schemeClr>
                </a:solidFill>
                <a:latin typeface="UTM Androgyne" panose="02040603050506020204" pitchFamily="18" charset="0"/>
                <a:cs typeface="Times New Roman" pitchFamily="18" charset="0"/>
              </a:rPr>
              <a:t>thành</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đạt</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như</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thế</a:t>
            </a:r>
            <a:r>
              <a:rPr lang="en-US" sz="2800" b="1" dirty="0">
                <a:solidFill>
                  <a:schemeClr val="accent2">
                    <a:lumMod val="50000"/>
                  </a:schemeClr>
                </a:solidFill>
                <a:latin typeface="UTM Androgyne" panose="02040603050506020204" pitchFamily="18" charset="0"/>
                <a:cs typeface="Times New Roman" pitchFamily="18" charset="0"/>
              </a:rPr>
              <a:t> </a:t>
            </a:r>
            <a:r>
              <a:rPr lang="en-US" sz="2800" b="1" dirty="0" err="1">
                <a:solidFill>
                  <a:schemeClr val="accent2">
                    <a:lumMod val="50000"/>
                  </a:schemeClr>
                </a:solidFill>
                <a:latin typeface="UTM Androgyne" panose="02040603050506020204" pitchFamily="18" charset="0"/>
                <a:cs typeface="Times New Roman" pitchFamily="18" charset="0"/>
              </a:rPr>
              <a:t>nào</a:t>
            </a:r>
            <a:r>
              <a:rPr lang="en-US" sz="2800" b="1" dirty="0">
                <a:solidFill>
                  <a:schemeClr val="accent2">
                    <a:lumMod val="50000"/>
                  </a:schemeClr>
                </a:solidFill>
                <a:latin typeface="UTM Androgyne" panose="02040603050506020204" pitchFamily="18" charset="0"/>
                <a:cs typeface="Times New Roman" pitchFamily="18" charset="0"/>
              </a:rPr>
              <a:t> ?</a:t>
            </a:r>
          </a:p>
        </p:txBody>
      </p:sp>
      <p:cxnSp>
        <p:nvCxnSpPr>
          <p:cNvPr id="10" name="Straight Connector 9"/>
          <p:cNvCxnSpPr/>
          <p:nvPr/>
        </p:nvCxnSpPr>
        <p:spPr>
          <a:xfrm>
            <a:off x="4606724" y="3044142"/>
            <a:ext cx="437644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1950933" y="3402957"/>
            <a:ext cx="547746" cy="1350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V="1">
            <a:off x="2941899" y="3402957"/>
            <a:ext cx="5866435" cy="2700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V="1">
            <a:off x="2045095" y="3788244"/>
            <a:ext cx="3105639" cy="31407"/>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V="1">
            <a:off x="2045094" y="4177385"/>
            <a:ext cx="6304228" cy="31408"/>
          </a:xfrm>
          <a:prstGeom prst="line">
            <a:avLst/>
          </a:prstGeom>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9609868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71D6F8DA-955B-4EEF-B2F6-206804CAF686}"/>
              </a:ext>
            </a:extLst>
          </p:cNvPr>
          <p:cNvSpPr/>
          <p:nvPr/>
        </p:nvSpPr>
        <p:spPr>
          <a:xfrm>
            <a:off x="2029767" y="1467058"/>
            <a:ext cx="8360229" cy="3677697"/>
          </a:xfrm>
          <a:prstGeom prst="cloudCallout">
            <a:avLst>
              <a:gd name="adj1" fmla="val -52804"/>
              <a:gd name="adj2" fmla="val 4829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812021" y="2428743"/>
            <a:ext cx="6795720" cy="1754326"/>
          </a:xfrm>
          <a:prstGeom prst="rect">
            <a:avLst/>
          </a:prstGeom>
        </p:spPr>
        <p:txBody>
          <a:bodyPr wrap="square">
            <a:spAutoFit/>
          </a:bodyPr>
          <a:lstStyle/>
          <a:p>
            <a:pPr algn="ctr"/>
            <a:r>
              <a:rPr lang="pt-BR" sz="3600" b="1" dirty="0">
                <a:latin typeface="HP001 4 hàng" panose="020B0603050302020204" pitchFamily="34" charset="0"/>
              </a:rPr>
              <a:t>Theo em nguyên nhân nào cho Lê-ô-nác-đô đa Vin-xi trở thành họa sĩ nổi tiếng</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424103796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ách tạo nền bảng xanh trên Powerpoint - Cách tạo nền slide trong  Powerpoint - VnDoc.com">
            <a:extLst>
              <a:ext uri="{FF2B5EF4-FFF2-40B4-BE49-F238E27FC236}">
                <a16:creationId xmlns:a16="http://schemas.microsoft.com/office/drawing/2014/main" id="{4379A98D-E227-4F76-8E92-E556195AC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45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a:extLst>
              <a:ext uri="{FF2B5EF4-FFF2-40B4-BE49-F238E27FC236}">
                <a16:creationId xmlns:a16="http://schemas.microsoft.com/office/drawing/2014/main" id="{CCAE1EBE-2526-4762-8E33-40C4CEA21F6C}"/>
              </a:ext>
            </a:extLst>
          </p:cNvPr>
          <p:cNvSpPr txBox="1">
            <a:spLocks noChangeArrowheads="1"/>
          </p:cNvSpPr>
          <p:nvPr/>
        </p:nvSpPr>
        <p:spPr bwMode="auto">
          <a:xfrm>
            <a:off x="844528" y="359093"/>
            <a:ext cx="6993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a:solidFill>
                  <a:schemeClr val="bg1"/>
                </a:solidFill>
                <a:latin typeface="HP001 4 hàng" panose="020B0603050302020204" pitchFamily="34" charset="0"/>
              </a:rPr>
              <a:t>Thứ</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tư</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ngày</a:t>
            </a:r>
            <a:r>
              <a:rPr lang="en-US" altLang="en-US" sz="3200" dirty="0">
                <a:solidFill>
                  <a:schemeClr val="bg1"/>
                </a:solidFill>
                <a:latin typeface="HP001 4 hàng" panose="020B0603050302020204" pitchFamily="34" charset="0"/>
              </a:rPr>
              <a:t> 24 </a:t>
            </a:r>
            <a:r>
              <a:rPr lang="en-US" altLang="en-US" sz="3200" dirty="0" err="1">
                <a:solidFill>
                  <a:schemeClr val="bg1"/>
                </a:solidFill>
                <a:latin typeface="HP001 4 hàng" panose="020B0603050302020204" pitchFamily="34" charset="0"/>
              </a:rPr>
              <a:t>tháng</a:t>
            </a:r>
            <a:r>
              <a:rPr lang="en-US" altLang="en-US" sz="3200" dirty="0">
                <a:solidFill>
                  <a:schemeClr val="bg1"/>
                </a:solidFill>
                <a:latin typeface="HP001 4 hàng" panose="020B0603050302020204" pitchFamily="34" charset="0"/>
              </a:rPr>
              <a:t> 11 </a:t>
            </a:r>
            <a:r>
              <a:rPr lang="en-US" altLang="en-US" sz="3200" dirty="0" err="1">
                <a:solidFill>
                  <a:schemeClr val="bg1"/>
                </a:solidFill>
                <a:latin typeface="HP001 4 hàng" panose="020B0603050302020204" pitchFamily="34" charset="0"/>
              </a:rPr>
              <a:t>năm</a:t>
            </a:r>
            <a:r>
              <a:rPr lang="en-US" altLang="en-US" sz="3200" dirty="0">
                <a:solidFill>
                  <a:schemeClr val="bg1"/>
                </a:solidFill>
                <a:latin typeface="HP001 4 hàng" panose="020B0603050302020204" pitchFamily="34" charset="0"/>
              </a:rPr>
              <a:t> 2021</a:t>
            </a:r>
          </a:p>
        </p:txBody>
      </p:sp>
      <p:sp>
        <p:nvSpPr>
          <p:cNvPr id="17412" name="Rectangle 2">
            <a:extLst>
              <a:ext uri="{FF2B5EF4-FFF2-40B4-BE49-F238E27FC236}">
                <a16:creationId xmlns:a16="http://schemas.microsoft.com/office/drawing/2014/main" id="{253E9BA0-5298-498D-B746-D6187B09E21A}"/>
              </a:ext>
            </a:extLst>
          </p:cNvPr>
          <p:cNvSpPr>
            <a:spLocks noChangeArrowheads="1"/>
          </p:cNvSpPr>
          <p:nvPr/>
        </p:nvSpPr>
        <p:spPr bwMode="auto">
          <a:xfrm>
            <a:off x="3153410" y="899539"/>
            <a:ext cx="1752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err="1">
                <a:solidFill>
                  <a:schemeClr val="bg1"/>
                </a:solidFill>
                <a:latin typeface="HP001 4 hàng" panose="020B0603050302020204" pitchFamily="34" charset="0"/>
              </a:rPr>
              <a:t>Tập</a:t>
            </a:r>
            <a:r>
              <a:rPr lang="en-US" altLang="en-US" sz="3200" dirty="0">
                <a:solidFill>
                  <a:schemeClr val="bg1"/>
                </a:solidFill>
                <a:latin typeface="HP001 4 hàng" panose="020B0603050302020204" pitchFamily="34" charset="0"/>
              </a:rPr>
              <a:t> </a:t>
            </a:r>
            <a:r>
              <a:rPr lang="en-US" altLang="en-US" sz="3200" dirty="0" err="1">
                <a:solidFill>
                  <a:schemeClr val="bg1"/>
                </a:solidFill>
                <a:latin typeface="HP001 4 hàng" panose="020B0603050302020204" pitchFamily="34" charset="0"/>
              </a:rPr>
              <a:t>đọc</a:t>
            </a:r>
            <a:r>
              <a:rPr lang="en-US" altLang="en-US" sz="3200" dirty="0">
                <a:solidFill>
                  <a:schemeClr val="bg1"/>
                </a:solidFill>
                <a:latin typeface="HP001 4 hàng" panose="020B0603050302020204" pitchFamily="34" charset="0"/>
              </a:rPr>
              <a:t> </a:t>
            </a:r>
          </a:p>
        </p:txBody>
      </p:sp>
      <p:sp>
        <p:nvSpPr>
          <p:cNvPr id="17413" name="Rectangle 3">
            <a:extLst>
              <a:ext uri="{FF2B5EF4-FFF2-40B4-BE49-F238E27FC236}">
                <a16:creationId xmlns:a16="http://schemas.microsoft.com/office/drawing/2014/main" id="{D0099D44-A9C1-4D20-B0E0-E8000DF6C176}"/>
              </a:ext>
            </a:extLst>
          </p:cNvPr>
          <p:cNvSpPr>
            <a:spLocks noChangeArrowheads="1"/>
          </p:cNvSpPr>
          <p:nvPr/>
        </p:nvSpPr>
        <p:spPr bwMode="auto">
          <a:xfrm>
            <a:off x="3058178" y="1439985"/>
            <a:ext cx="17940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err="1">
                <a:solidFill>
                  <a:srgbClr val="FFFF00"/>
                </a:solidFill>
                <a:latin typeface="HP001 4 hàng" panose="020B0603050302020204" pitchFamily="34" charset="0"/>
              </a:rPr>
              <a:t>Vẽ</a:t>
            </a:r>
            <a:r>
              <a:rPr lang="en-US" altLang="en-US" sz="3200" b="1" dirty="0">
                <a:solidFill>
                  <a:srgbClr val="FFFF00"/>
                </a:solidFill>
                <a:latin typeface="HP001 4 hàng" panose="020B0603050302020204" pitchFamily="34" charset="0"/>
              </a:rPr>
              <a:t> </a:t>
            </a:r>
            <a:r>
              <a:rPr lang="en-US" altLang="en-US" sz="3200" b="1" dirty="0" err="1">
                <a:solidFill>
                  <a:srgbClr val="FFFF00"/>
                </a:solidFill>
                <a:latin typeface="HP001 4 hàng" panose="020B0603050302020204" pitchFamily="34" charset="0"/>
              </a:rPr>
              <a:t>trứng</a:t>
            </a:r>
            <a:endParaRPr lang="en-US" altLang="en-US" sz="3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42472371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2521" y="1166842"/>
            <a:ext cx="5864156" cy="4524315"/>
          </a:xfrm>
          <a:prstGeom prst="rect">
            <a:avLst/>
          </a:prstGeom>
          <a:solidFill>
            <a:schemeClr val="accent3">
              <a:lumMod val="20000"/>
              <a:lumOff val="80000"/>
            </a:schemeClr>
          </a:solidFill>
        </p:spPr>
        <p:txBody>
          <a:bodyPr wrap="square">
            <a:spAutoFit/>
          </a:bodyPr>
          <a:lstStyle/>
          <a:p>
            <a:pPr algn="ctr"/>
            <a:r>
              <a:rPr lang="en-US" sz="3200" b="1" dirty="0" err="1">
                <a:latin typeface="UTM Androgyne" panose="02040603050506020204" pitchFamily="18" charset="0"/>
                <a:cs typeface="Times New Roman" pitchFamily="18" charset="0"/>
              </a:rPr>
              <a:t>Nguyên</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nhân</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khiến</a:t>
            </a:r>
            <a:r>
              <a:rPr lang="en-US" sz="3200" b="1" dirty="0">
                <a:latin typeface="UTM Androgyne" panose="02040603050506020204" pitchFamily="18" charset="0"/>
                <a:cs typeface="Times New Roman" pitchFamily="18" charset="0"/>
              </a:rPr>
              <a:t> Lê-ô-</a:t>
            </a:r>
            <a:r>
              <a:rPr lang="en-US" sz="3200" b="1" dirty="0" err="1">
                <a:latin typeface="UTM Androgyne" panose="02040603050506020204" pitchFamily="18" charset="0"/>
                <a:cs typeface="Times New Roman" pitchFamily="18" charset="0"/>
              </a:rPr>
              <a:t>nác</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đô</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đa</a:t>
            </a:r>
            <a:r>
              <a:rPr lang="en-US" sz="3200" b="1" dirty="0">
                <a:latin typeface="UTM Androgyne" panose="02040603050506020204" pitchFamily="18" charset="0"/>
                <a:cs typeface="Times New Roman" pitchFamily="18" charset="0"/>
              </a:rPr>
              <a:t> Vin-xi </a:t>
            </a:r>
            <a:r>
              <a:rPr lang="en-US" sz="3200" b="1" dirty="0" err="1">
                <a:latin typeface="UTM Androgyne" panose="02040603050506020204" pitchFamily="18" charset="0"/>
                <a:cs typeface="Times New Roman" pitchFamily="18" charset="0"/>
              </a:rPr>
              <a:t>trở</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thành</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họa</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sĩ</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nổi</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tiếng</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chính</a:t>
            </a:r>
            <a:r>
              <a:rPr lang="en-US" sz="3200" b="1" dirty="0">
                <a:latin typeface="UTM Androgyne" panose="02040603050506020204" pitchFamily="18" charset="0"/>
                <a:cs typeface="Times New Roman" pitchFamily="18" charset="0"/>
              </a:rPr>
              <a:t> </a:t>
            </a:r>
            <a:r>
              <a:rPr lang="en-US" sz="3200" b="1" dirty="0" err="1">
                <a:latin typeface="UTM Androgyne" panose="02040603050506020204" pitchFamily="18" charset="0"/>
                <a:cs typeface="Times New Roman" pitchFamily="18" charset="0"/>
              </a:rPr>
              <a:t>là</a:t>
            </a:r>
            <a:r>
              <a:rPr lang="en-US" sz="3200" b="1" dirty="0">
                <a:latin typeface="UTM Androgyne" panose="02040603050506020204" pitchFamily="18" charset="0"/>
                <a:cs typeface="Times New Roman" pitchFamily="18" charset="0"/>
              </a:rPr>
              <a:t>: </a:t>
            </a:r>
            <a:endParaRPr lang="en-US" sz="3200" dirty="0">
              <a:solidFill>
                <a:srgbClr val="FF0000"/>
              </a:solidFill>
              <a:latin typeface="UTM Androgyne" panose="02040603050506020204" pitchFamily="18" charset="0"/>
              <a:cs typeface="Times New Roman" pitchFamily="18" charset="0"/>
            </a:endParaRP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ham </a:t>
            </a:r>
            <a:r>
              <a:rPr lang="en-US" sz="3200" dirty="0" err="1">
                <a:latin typeface="UTM Androgyne" panose="02040603050506020204" pitchFamily="18" charset="0"/>
                <a:cs typeface="Times New Roman" pitchFamily="18" charset="0"/>
              </a:rPr>
              <a:t>thích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và</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năng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bẩm</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sinh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hội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họa</a:t>
            </a:r>
            <a:r>
              <a:rPr lang="en-US" sz="3200" dirty="0">
                <a:latin typeface="UTM Androgyne" panose="02040603050506020204" pitchFamily="18" charset="0"/>
                <a:cs typeface="Times New Roman" pitchFamily="18" charset="0"/>
              </a:rPr>
              <a:t>. </a:t>
            </a: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người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thầy</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giỏi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và</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tận</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tình</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chỉ</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bảo</a:t>
            </a:r>
            <a:r>
              <a:rPr lang="en-US" sz="3200" dirty="0">
                <a:latin typeface="UTM Androgyne" panose="02040603050506020204" pitchFamily="18" charset="0"/>
                <a:cs typeface="Times New Roman" pitchFamily="18" charset="0"/>
              </a:rPr>
              <a:t>. </a:t>
            </a:r>
          </a:p>
          <a:p>
            <a:pPr marL="285750" indent="-285750" algn="just">
              <a:buFont typeface="Arial" panose="020B0604020202020204" pitchFamily="34" charset="0"/>
              <a:buChar char="•"/>
            </a:pPr>
            <a:r>
              <a:rPr lang="en-US" sz="3200" dirty="0">
                <a:latin typeface="UTM Androgyne" panose="02040603050506020204" pitchFamily="18" charset="0"/>
                <a:cs typeface="Times New Roman" pitchFamily="18" charset="0"/>
              </a:rPr>
              <a:t>Do </a:t>
            </a:r>
            <a:r>
              <a:rPr lang="en-US" sz="3200" dirty="0" err="1">
                <a:latin typeface="UTM Androgyne" panose="02040603050506020204" pitchFamily="18" charset="0"/>
                <a:cs typeface="Times New Roman" pitchFamily="18" charset="0"/>
              </a:rPr>
              <a:t>ông</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khổ</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luyện</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miệt</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mài</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tập</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có</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chí</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quyết</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tâm</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học</a:t>
            </a:r>
            <a:r>
              <a:rPr lang="en-US" sz="3200" dirty="0">
                <a:latin typeface="UTM Androgyne" panose="02040603050506020204" pitchFamily="18" charset="0"/>
                <a:cs typeface="Times New Roman" pitchFamily="18" charset="0"/>
              </a:rPr>
              <a:t> </a:t>
            </a:r>
            <a:r>
              <a:rPr lang="en-US" sz="3200" dirty="0" err="1">
                <a:latin typeface="UTM Androgyne" panose="02040603050506020204" pitchFamily="18" charset="0"/>
                <a:cs typeface="Times New Roman" pitchFamily="18" charset="0"/>
              </a:rPr>
              <a:t>vẽ</a:t>
            </a:r>
            <a:endParaRPr lang="vi-VN" sz="3200" dirty="0">
              <a:latin typeface="+mj-lt"/>
              <a:cs typeface="Times New Roman" pitchFamily="18" charset="0"/>
            </a:endParaRPr>
          </a:p>
        </p:txBody>
      </p:sp>
      <p:pic>
        <p:nvPicPr>
          <p:cNvPr id="2050" name="Picture 2" descr="10 bức họa nổi tiếng của Leonardo da Vinci - Top Việt Nam | Top Thế Giới">
            <a:extLst>
              <a:ext uri="{FF2B5EF4-FFF2-40B4-BE49-F238E27FC236}">
                <a16:creationId xmlns:a16="http://schemas.microsoft.com/office/drawing/2014/main" id="{7FF68967-D8E7-4939-A788-30E3CD8C4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055" y="327408"/>
            <a:ext cx="4578018" cy="596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86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852146-6E8C-4AB2-8E46-5EC123203ECA}"/>
              </a:ext>
            </a:extLst>
          </p:cNvPr>
          <p:cNvSpPr txBox="1"/>
          <p:nvPr/>
        </p:nvSpPr>
        <p:spPr>
          <a:xfrm>
            <a:off x="1841359" y="5937461"/>
            <a:ext cx="2318657" cy="461665"/>
          </a:xfrm>
          <a:prstGeom prst="rect">
            <a:avLst/>
          </a:prstGeom>
          <a:noFill/>
        </p:spPr>
        <p:txBody>
          <a:bodyPr wrap="square">
            <a:spAutoFit/>
          </a:bodyPr>
          <a:lstStyle/>
          <a:p>
            <a:pPr algn="l"/>
            <a:r>
              <a:rPr lang="en-US" sz="2400" b="1" i="0" dirty="0">
                <a:solidFill>
                  <a:srgbClr val="000000"/>
                </a:solidFill>
                <a:effectLst/>
                <a:latin typeface="poppins" panose="00000500000000000000" pitchFamily="2" charset="0"/>
              </a:rPr>
              <a:t>Mona Lisa</a:t>
            </a:r>
          </a:p>
        </p:txBody>
      </p:sp>
      <p:pic>
        <p:nvPicPr>
          <p:cNvPr id="3076" name="Picture 4">
            <a:extLst>
              <a:ext uri="{FF2B5EF4-FFF2-40B4-BE49-F238E27FC236}">
                <a16:creationId xmlns:a16="http://schemas.microsoft.com/office/drawing/2014/main" id="{4EDC4564-7BAE-4AA6-A544-FAC5B165E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50" y="211015"/>
            <a:ext cx="3780744" cy="56358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eonardo da Vinci “đạo” tranh của bạn thân? - Doanh nghiệp Việt Nam">
            <a:extLst>
              <a:ext uri="{FF2B5EF4-FFF2-40B4-BE49-F238E27FC236}">
                <a16:creationId xmlns:a16="http://schemas.microsoft.com/office/drawing/2014/main" id="{30F64830-EC5A-4842-BD0B-733A02D0B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716" y="211014"/>
            <a:ext cx="4954629" cy="5635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3FEDF8-CFBA-4201-BC52-0A5C0B340AB0}"/>
              </a:ext>
            </a:extLst>
          </p:cNvPr>
          <p:cNvSpPr txBox="1"/>
          <p:nvPr/>
        </p:nvSpPr>
        <p:spPr>
          <a:xfrm>
            <a:off x="7870372" y="5937461"/>
            <a:ext cx="2610059" cy="461665"/>
          </a:xfrm>
          <a:prstGeom prst="rect">
            <a:avLst/>
          </a:prstGeom>
          <a:noFill/>
        </p:spPr>
        <p:txBody>
          <a:bodyPr wrap="square">
            <a:spAutoFit/>
          </a:bodyPr>
          <a:lstStyle/>
          <a:p>
            <a:pPr algn="l"/>
            <a:r>
              <a:rPr lang="vi-VN" sz="2400" b="1" i="0" dirty="0">
                <a:solidFill>
                  <a:srgbClr val="000000"/>
                </a:solidFill>
                <a:effectLst/>
                <a:latin typeface="poppins" panose="00000500000000000000" pitchFamily="2" charset="0"/>
              </a:rPr>
              <a:t>người Vitruvius</a:t>
            </a:r>
          </a:p>
        </p:txBody>
      </p:sp>
    </p:spTree>
    <p:extLst>
      <p:ext uri="{BB962C8B-B14F-4D97-AF65-F5344CB8AC3E}">
        <p14:creationId xmlns:p14="http://schemas.microsoft.com/office/powerpoint/2010/main" val="1964478065"/>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ìm lại Bữa tối cuối cùng của Leonardo da Vinci với bí ẩn kỳ diệu | Văn hóa  | Vietnam+ (VietnamPlus)">
            <a:extLst>
              <a:ext uri="{FF2B5EF4-FFF2-40B4-BE49-F238E27FC236}">
                <a16:creationId xmlns:a16="http://schemas.microsoft.com/office/drawing/2014/main" id="{BDCC885E-4AEB-42B0-97D0-7335AE00B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911" y="238020"/>
            <a:ext cx="8519361" cy="4353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4B058A-6B7D-4281-AF44-2825476F2873}"/>
              </a:ext>
            </a:extLst>
          </p:cNvPr>
          <p:cNvSpPr txBox="1"/>
          <p:nvPr/>
        </p:nvSpPr>
        <p:spPr>
          <a:xfrm>
            <a:off x="165798" y="4591763"/>
            <a:ext cx="11860403" cy="2308324"/>
          </a:xfrm>
          <a:prstGeom prst="rect">
            <a:avLst/>
          </a:prstGeom>
          <a:noFill/>
        </p:spPr>
        <p:txBody>
          <a:bodyPr wrap="square">
            <a:spAutoFit/>
          </a:bodyPr>
          <a:lstStyle/>
          <a:p>
            <a:pPr algn="ctr"/>
            <a:r>
              <a:rPr lang="vi-VN" b="1" i="0" dirty="0">
                <a:solidFill>
                  <a:srgbClr val="000000"/>
                </a:solidFill>
                <a:effectLst/>
                <a:latin typeface="poppins" panose="00000500000000000000" pitchFamily="2" charset="0"/>
              </a:rPr>
              <a:t>Bữa ăn tối cuối cùng</a:t>
            </a:r>
          </a:p>
          <a:p>
            <a:pPr algn="ctr"/>
            <a:r>
              <a:rPr lang="vi-VN" b="0" i="0" dirty="0">
                <a:solidFill>
                  <a:srgbClr val="000000"/>
                </a:solidFill>
                <a:effectLst/>
                <a:latin typeface="roboto" panose="02000000000000000000" pitchFamily="2" charset="0"/>
              </a:rPr>
              <a:t>Được gọi là 'Il Cenacolo' ở Ý, </a:t>
            </a:r>
            <a:r>
              <a:rPr lang="vi-VN" b="0" i="1" dirty="0">
                <a:solidFill>
                  <a:srgbClr val="000000"/>
                </a:solidFill>
                <a:effectLst/>
                <a:latin typeface="roboto" panose="02000000000000000000" pitchFamily="2" charset="0"/>
              </a:rPr>
              <a:t>Bữa ăn tối cuối cùng</a:t>
            </a:r>
            <a:r>
              <a:rPr lang="vi-VN" b="0" i="0" dirty="0">
                <a:solidFill>
                  <a:srgbClr val="000000"/>
                </a:solidFill>
                <a:effectLst/>
                <a:latin typeface="roboto" panose="02000000000000000000" pitchFamily="2" charset="0"/>
              </a:rPr>
              <a:t> là một bức tranh tường cho thấy bữa ăn cuối cùng của Chúa Giêsu với các môn đồ của mình rằng Leonardo đã vẽ trong phòng ăn của Tu viện Santa Maria delle Grazie ở Milan. Trong hiện trường, Chúa Giêsu đã thông báo rằng một trong những người theo ông sẽ phản bội ông. Leonardo khéo léo miêu tả phản ứng cụ thể của mỗi người đàn ông khi họ phản ứng với những tin tức liên quan. Thay vì vẽ trên thạch cao ướt, môi trường truyền thống cho hầu hết các bức bích họa, nghệ sĩ đã chọn bức tường khô làm môi trường của mình để đạt được chi tiết hơn trong công việc. Không may, </a:t>
            </a:r>
            <a:r>
              <a:rPr lang="vi-VN" b="0" i="1" dirty="0">
                <a:solidFill>
                  <a:srgbClr val="000000"/>
                </a:solidFill>
                <a:effectLst/>
                <a:latin typeface="roboto" panose="02000000000000000000" pitchFamily="2" charset="0"/>
              </a:rPr>
              <a:t>Bữa ăn tối cuối cùng</a:t>
            </a:r>
            <a:r>
              <a:rPr lang="vi-VN" b="0" i="0" dirty="0">
                <a:solidFill>
                  <a:srgbClr val="000000"/>
                </a:solidFill>
                <a:effectLst/>
                <a:latin typeface="roboto" panose="02000000000000000000" pitchFamily="2" charset="0"/>
              </a:rPr>
              <a:t> đã bị thiệt hại đáng kể trong những năm qua do các yếu tố môi trường và các vụ đánh bom trong Thế chiến II. </a:t>
            </a:r>
          </a:p>
        </p:txBody>
      </p:sp>
    </p:spTree>
    <p:extLst>
      <p:ext uri="{BB962C8B-B14F-4D97-AF65-F5344CB8AC3E}">
        <p14:creationId xmlns:p14="http://schemas.microsoft.com/office/powerpoint/2010/main" val="283679185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6F34B-E030-497D-8307-2A043ADFD496}"/>
              </a:ext>
            </a:extLst>
          </p:cNvPr>
          <p:cNvSpPr txBox="1"/>
          <p:nvPr/>
        </p:nvSpPr>
        <p:spPr>
          <a:xfrm>
            <a:off x="1178587" y="5992224"/>
            <a:ext cx="4378569" cy="646331"/>
          </a:xfrm>
          <a:prstGeom prst="rect">
            <a:avLst/>
          </a:prstGeom>
          <a:noFill/>
        </p:spPr>
        <p:txBody>
          <a:bodyPr wrap="square">
            <a:spAutoFit/>
          </a:bodyPr>
          <a:lstStyle/>
          <a:p>
            <a:pPr algn="l"/>
            <a:r>
              <a:rPr lang="vi-VN" b="1" i="0" dirty="0">
                <a:solidFill>
                  <a:srgbClr val="000000"/>
                </a:solidFill>
                <a:effectLst/>
                <a:latin typeface="poppins" panose="00000500000000000000" pitchFamily="2" charset="0"/>
              </a:rPr>
              <a:t>Chân dung của một người đàn ông bằng phấn đỏ / Chân dung tự họa</a:t>
            </a:r>
          </a:p>
        </p:txBody>
      </p:sp>
      <p:pic>
        <p:nvPicPr>
          <p:cNvPr id="5122" name="Picture 2">
            <a:extLst>
              <a:ext uri="{FF2B5EF4-FFF2-40B4-BE49-F238E27FC236}">
                <a16:creationId xmlns:a16="http://schemas.microsoft.com/office/drawing/2014/main" id="{96382F2A-C6FE-44F5-A614-297FB5A33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278" y="398585"/>
            <a:ext cx="3433188" cy="53643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gười đàn bà và con chồn - Wikiwand">
            <a:extLst>
              <a:ext uri="{FF2B5EF4-FFF2-40B4-BE49-F238E27FC236}">
                <a16:creationId xmlns:a16="http://schemas.microsoft.com/office/drawing/2014/main" id="{E48723A7-E643-4BF2-B6D7-ED61FA3BA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909" y="398585"/>
            <a:ext cx="4191000" cy="5476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9D7120-BD65-48E6-9366-B12AB85DD45F}"/>
              </a:ext>
            </a:extLst>
          </p:cNvPr>
          <p:cNvSpPr txBox="1"/>
          <p:nvPr/>
        </p:nvSpPr>
        <p:spPr>
          <a:xfrm>
            <a:off x="8181871" y="6090083"/>
            <a:ext cx="2660301" cy="369332"/>
          </a:xfrm>
          <a:prstGeom prst="rect">
            <a:avLst/>
          </a:prstGeom>
          <a:noFill/>
        </p:spPr>
        <p:txBody>
          <a:bodyPr wrap="square">
            <a:spAutoFit/>
          </a:bodyPr>
          <a:lstStyle/>
          <a:p>
            <a:pPr algn="l"/>
            <a:r>
              <a:rPr lang="en-US" b="1" i="0" dirty="0">
                <a:solidFill>
                  <a:srgbClr val="000000"/>
                </a:solidFill>
                <a:effectLst/>
                <a:latin typeface="poppins" panose="00000500000000000000" pitchFamily="2" charset="0"/>
              </a:rPr>
              <a:t>Lady </a:t>
            </a:r>
            <a:r>
              <a:rPr lang="en-US" b="1" i="0" dirty="0" err="1">
                <a:solidFill>
                  <a:srgbClr val="000000"/>
                </a:solidFill>
                <a:effectLst/>
                <a:latin typeface="poppins" panose="00000500000000000000" pitchFamily="2" charset="0"/>
              </a:rPr>
              <a:t>với</a:t>
            </a:r>
            <a:r>
              <a:rPr lang="en-US" b="1" i="0" dirty="0">
                <a:solidFill>
                  <a:srgbClr val="000000"/>
                </a:solidFill>
                <a:effectLst/>
                <a:latin typeface="poppins" panose="00000500000000000000" pitchFamily="2" charset="0"/>
              </a:rPr>
              <a:t> </a:t>
            </a:r>
            <a:r>
              <a:rPr lang="en-US" b="1" i="0" dirty="0" err="1">
                <a:solidFill>
                  <a:srgbClr val="000000"/>
                </a:solidFill>
                <a:effectLst/>
                <a:latin typeface="poppins" panose="00000500000000000000" pitchFamily="2" charset="0"/>
              </a:rPr>
              <a:t>một</a:t>
            </a:r>
            <a:r>
              <a:rPr lang="en-US" b="1" i="0" dirty="0">
                <a:solidFill>
                  <a:srgbClr val="000000"/>
                </a:solidFill>
                <a:effectLst/>
                <a:latin typeface="poppins" panose="00000500000000000000" pitchFamily="2" charset="0"/>
              </a:rPr>
              <a:t> Ermine</a:t>
            </a:r>
          </a:p>
        </p:txBody>
      </p:sp>
    </p:spTree>
    <p:extLst>
      <p:ext uri="{BB962C8B-B14F-4D97-AF65-F5344CB8AC3E}">
        <p14:creationId xmlns:p14="http://schemas.microsoft.com/office/powerpoint/2010/main" val="1819168293"/>
      </p:ext>
    </p:ext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586" y="241597"/>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sp>
        <p:nvSpPr>
          <p:cNvPr id="2" name="等腰三角形 1">
            <a:extLst>
              <a:ext uri="{FF2B5EF4-FFF2-40B4-BE49-F238E27FC236}">
                <a16:creationId xmlns:a16="http://schemas.microsoft.com/office/drawing/2014/main" id="{8BF97213-672E-437E-AD62-9E3B760AD32F}"/>
              </a:ext>
            </a:extLst>
          </p:cNvPr>
          <p:cNvSpPr/>
          <p:nvPr/>
        </p:nvSpPr>
        <p:spPr>
          <a:xfrm>
            <a:off x="5928199" y="4629867"/>
            <a:ext cx="335602" cy="289313"/>
          </a:xfrm>
          <a:prstGeom prst="triangle">
            <a:avLst/>
          </a:prstGeom>
          <a:solidFill>
            <a:srgbClr val="78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78B543"/>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74" y="3181906"/>
            <a:ext cx="2213700" cy="3474547"/>
          </a:xfrm>
          <a:prstGeom prst="rect">
            <a:avLst/>
          </a:prstGeom>
        </p:spPr>
      </p:pic>
      <p:pic>
        <p:nvPicPr>
          <p:cNvPr id="9" name="Picture 4" descr="Hình nền đẹp cho bài giảng điện tử - Ảnh nền thiết kế bài giảng điện t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 y="0"/>
            <a:ext cx="121967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68185" y="1032150"/>
            <a:ext cx="9195551" cy="2308324"/>
          </a:xfrm>
          <a:prstGeom prst="rect">
            <a:avLst/>
          </a:prstGeom>
        </p:spPr>
        <p:txBody>
          <a:bodyPr wrap="square">
            <a:spAutoFit/>
          </a:bodyPr>
          <a:lstStyle/>
          <a:p>
            <a:pPr algn="ctr"/>
            <a:r>
              <a:rPr lang="pl-PL" sz="3600" b="1" dirty="0">
                <a:solidFill>
                  <a:schemeClr val="accent2">
                    <a:lumMod val="75000"/>
                  </a:schemeClr>
                </a:solidFill>
                <a:latin typeface="UTM Androgyne" panose="02040603050506020204" pitchFamily="18" charset="0"/>
                <a:ea typeface="Calibri" panose="020F0502020204030204" pitchFamily="34" charset="0"/>
                <a:cs typeface="Times New Roman" panose="02020603050405020304" pitchFamily="18" charset="0"/>
              </a:rPr>
              <a:t>Nội dung chính: </a:t>
            </a:r>
            <a:endParaRPr lang="en-US" sz="3600" b="1" dirty="0">
              <a:solidFill>
                <a:schemeClr val="accent2">
                  <a:lumMod val="75000"/>
                </a:schemeClr>
              </a:solidFill>
              <a:latin typeface="UTM Androgyne" panose="02040603050506020204" pitchFamily="18" charset="0"/>
              <a:ea typeface="Calibri" panose="020F0502020204030204" pitchFamily="34" charset="0"/>
              <a:cs typeface="Times New Roman" panose="02020603050405020304" pitchFamily="18" charset="0"/>
            </a:endParaRPr>
          </a:p>
          <a:p>
            <a:pPr algn="ctr"/>
            <a:endParaRPr lang="en-US" sz="3600" b="1" dirty="0">
              <a:solidFill>
                <a:srgbClr val="FF0000"/>
              </a:solidFill>
              <a:latin typeface="UTM Androgyne" panose="02040603050506020204" pitchFamily="18" charset="0"/>
              <a:ea typeface="Calibri" panose="020F0502020204030204" pitchFamily="34" charset="0"/>
              <a:cs typeface="Times New Roman" panose="02020603050405020304" pitchFamily="18" charset="0"/>
            </a:endParaRPr>
          </a:p>
          <a:p>
            <a:pPr algn="ctr"/>
            <a:r>
              <a:rPr lang="pt-BR" sz="3600" b="1" dirty="0">
                <a:latin typeface="UTM Androgyne" panose="02040603050506020204" pitchFamily="18" charset="0"/>
                <a:ea typeface="Calibri" panose="020F0502020204030204" pitchFamily="34" charset="0"/>
                <a:cs typeface="Times New Roman" panose="02020603050405020304" pitchFamily="18" charset="0"/>
              </a:rPr>
              <a:t>Nhờ khổ công rèn luyện, Lê-ô-nác-đô đa Vin-xi đã trở thành một họa sĩ thiên tài.</a:t>
            </a:r>
            <a:endParaRPr lang="en-US" sz="3600" dirty="0">
              <a:latin typeface="UTM Androgyne" panose="02040603050506020204" pitchFamily="18" charset="0"/>
            </a:endParaRPr>
          </a:p>
        </p:txBody>
      </p:sp>
      <p:sp>
        <p:nvSpPr>
          <p:cNvPr id="11" name="Rectangle 10">
            <a:extLst>
              <a:ext uri="{FF2B5EF4-FFF2-40B4-BE49-F238E27FC236}">
                <a16:creationId xmlns:a16="http://schemas.microsoft.com/office/drawing/2014/main" id="{6E4A6702-3773-4AE8-9546-43751E040BA9}"/>
              </a:ext>
            </a:extLst>
          </p:cNvPr>
          <p:cNvSpPr/>
          <p:nvPr/>
        </p:nvSpPr>
        <p:spPr>
          <a:xfrm>
            <a:off x="3051023" y="2054542"/>
            <a:ext cx="6425556" cy="758669"/>
          </a:xfrm>
          <a:prstGeom prst="rect">
            <a:avLst/>
          </a:prstGeom>
          <a:solidFill>
            <a:schemeClr val="bg1"/>
          </a:solidFill>
        </p:spPr>
        <p:txBody>
          <a:bodyPr wrap="square">
            <a:spAutoFit/>
          </a:bodyPr>
          <a:lstStyle/>
          <a:p>
            <a:pPr algn="just">
              <a:lnSpc>
                <a:spcPct val="115000"/>
              </a:lnSpc>
              <a:spcBef>
                <a:spcPts val="225"/>
              </a:spcBef>
              <a:spcAft>
                <a:spcPts val="800"/>
              </a:spcAft>
            </a:pPr>
            <a:r>
              <a:rPr lang="pt-BR" sz="4000" b="1" dirty="0">
                <a:latin typeface="UTM Androgyne" panose="02040603050506020204" pitchFamily="18" charset="0"/>
                <a:ea typeface="Calibri" panose="020F0502020204030204" pitchFamily="34" charset="0"/>
                <a:cs typeface="Times New Roman" panose="02020603050405020304" pitchFamily="18" charset="0"/>
              </a:rPr>
              <a:t>Nội dung chính của bài là gì ?</a:t>
            </a:r>
            <a:endParaRPr lang="en-US" sz="4000" b="1" dirty="0">
              <a:effectLst/>
              <a:latin typeface="UTM Androgyne"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8132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ộ hình nền &amp;quot;Hoạt hình siêu dễ thương&amp;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
            <a:ext cx="12192000" cy="685613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103" y="-843027"/>
            <a:ext cx="9357599" cy="7701027"/>
          </a:xfrm>
          <a:prstGeom prst="rect">
            <a:avLst/>
          </a:prstGeom>
          <a:effectLst>
            <a:outerShdw blurRad="50800" dist="38100" dir="10800000" algn="r" rotWithShape="0">
              <a:prstClr val="black">
                <a:alpha val="40000"/>
              </a:prstClr>
            </a:outerShdw>
          </a:effectLst>
        </p:spPr>
      </p:pic>
      <p:sp>
        <p:nvSpPr>
          <p:cNvPr id="4" name="Rectangle 3"/>
          <p:cNvSpPr/>
          <p:nvPr/>
        </p:nvSpPr>
        <p:spPr>
          <a:xfrm>
            <a:off x="27423" y="2229602"/>
            <a:ext cx="12554957"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err="1">
                <a:ln w="11430"/>
                <a:solidFill>
                  <a:schemeClr val="accent6">
                    <a:lumMod val="50000"/>
                  </a:schemeClr>
                </a:solidFill>
                <a:latin typeface="UTM Androgyne" panose="02040603050506020204" pitchFamily="18" charset="0"/>
                <a:cs typeface="Times New Roman" panose="02020603050405020304" pitchFamily="18" charset="0"/>
              </a:rPr>
              <a:t>Đọc</a:t>
            </a:r>
            <a:r>
              <a:rPr lang="en-US" sz="7200" b="1" dirty="0">
                <a:ln w="11430"/>
                <a:solidFill>
                  <a:schemeClr val="accent6">
                    <a:lumMod val="50000"/>
                  </a:schemeClr>
                </a:solidFill>
                <a:latin typeface="UTM Androgyne" panose="02040603050506020204" pitchFamily="18" charset="0"/>
                <a:cs typeface="Times New Roman" panose="02020603050405020304" pitchFamily="18" charset="0"/>
              </a:rPr>
              <a:t> </a:t>
            </a:r>
            <a:r>
              <a:rPr lang="en-US" sz="7200" b="1" dirty="0" err="1">
                <a:ln w="11430"/>
                <a:solidFill>
                  <a:schemeClr val="accent6">
                    <a:lumMod val="50000"/>
                  </a:schemeClr>
                </a:solidFill>
                <a:latin typeface="UTM Androgyne" panose="02040603050506020204" pitchFamily="18" charset="0"/>
                <a:cs typeface="Times New Roman" panose="02020603050405020304" pitchFamily="18" charset="0"/>
              </a:rPr>
              <a:t>diễn</a:t>
            </a:r>
            <a:r>
              <a:rPr lang="en-US" sz="7200" b="1" dirty="0">
                <a:ln w="11430"/>
                <a:solidFill>
                  <a:schemeClr val="accent6">
                    <a:lumMod val="50000"/>
                  </a:schemeClr>
                </a:solidFill>
                <a:latin typeface="UTM Androgyne" panose="02040603050506020204" pitchFamily="18" charset="0"/>
                <a:cs typeface="Times New Roman" panose="02020603050405020304" pitchFamily="18" charset="0"/>
              </a:rPr>
              <a:t> </a:t>
            </a:r>
            <a:r>
              <a:rPr lang="en-US" sz="7200" b="1" dirty="0" err="1">
                <a:ln w="11430"/>
                <a:solidFill>
                  <a:schemeClr val="accent6">
                    <a:lumMod val="50000"/>
                  </a:schemeClr>
                </a:solidFill>
                <a:latin typeface="UTM Androgyne" panose="02040603050506020204" pitchFamily="18" charset="0"/>
                <a:cs typeface="Times New Roman" panose="02020603050405020304" pitchFamily="18" charset="0"/>
              </a:rPr>
              <a:t>cảm</a:t>
            </a:r>
            <a:endParaRPr lang="en-US" sz="7200" b="1" dirty="0">
              <a:ln w="11430"/>
              <a:solidFill>
                <a:schemeClr val="accent6">
                  <a:lumMod val="50000"/>
                </a:schemeClr>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87715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ộ hình nền &amp;quot;Hoạt hình siêu dễ thương 2&amp;quot; chất lượng cao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 y="-80386"/>
            <a:ext cx="12192834" cy="6938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4106" y="2341984"/>
            <a:ext cx="6411344" cy="1603965"/>
          </a:xfrm>
          <a:prstGeom prst="rect">
            <a:avLst/>
          </a:prstGeom>
        </p:spPr>
        <p:txBody>
          <a:bodyPr wrap="square">
            <a:spAutoFit/>
          </a:bodyPr>
          <a:lstStyle/>
          <a:p>
            <a:pPr algn="ctr">
              <a:lnSpc>
                <a:spcPct val="115000"/>
              </a:lnSpc>
              <a:spcAft>
                <a:spcPts val="800"/>
              </a:spcAft>
            </a:pP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Giọng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đọc</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toàn</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bài</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giọng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từ</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tốn</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nhẹ</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r>
              <a:rPr lang="en-US" sz="4400" b="1" dirty="0" err="1">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nhàng</a:t>
            </a:r>
            <a:r>
              <a:rPr lang="en-US" sz="4400" b="1" dirty="0">
                <a:solidFill>
                  <a:schemeClr val="accent6">
                    <a:lumMod val="50000"/>
                  </a:schemeClr>
                </a:solidFill>
                <a:latin typeface="UTM Androgyne" panose="02040603050506020204" pitchFamily="18" charset="0"/>
                <a:ea typeface="Calibri" panose="020F0502020204030204" pitchFamily="34" charset="0"/>
                <a:cs typeface="Times New Roman" panose="02020603050405020304" pitchFamily="18" charset="0"/>
              </a:rPr>
              <a:t>. </a:t>
            </a:r>
            <a:endParaRPr lang="en-US" sz="4400" b="1" dirty="0">
              <a:solidFill>
                <a:schemeClr val="accent6">
                  <a:lumMod val="50000"/>
                </a:schemeClr>
              </a:solidFill>
              <a:effectLst/>
              <a:latin typeface="UTM Androgyne"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18644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 calcmode="lin" valueType="num">
                                      <p:cBhvr>
                                        <p:cTn id="9" dur="1000" fill="hold"/>
                                        <p:tgtEl>
                                          <p:spTgt spid="16386"/>
                                        </p:tgtEl>
                                        <p:attrNameLst>
                                          <p:attrName>style.rotation</p:attrName>
                                        </p:attrNameLst>
                                      </p:cBhvr>
                                      <p:tavLst>
                                        <p:tav tm="0">
                                          <p:val>
                                            <p:fltVal val="90"/>
                                          </p:val>
                                        </p:tav>
                                        <p:tav tm="100000">
                                          <p:val>
                                            <p:fltVal val="0"/>
                                          </p:val>
                                        </p:tav>
                                      </p:tavLst>
                                    </p:anim>
                                    <p:animEffect transition="in" filter="fade">
                                      <p:cBhvr>
                                        <p:cTn id="10" dur="1000"/>
                                        <p:tgtEl>
                                          <p:spTgt spid="16386"/>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spTree>
    <p:extLst>
      <p:ext uri="{BB962C8B-B14F-4D97-AF65-F5344CB8AC3E}">
        <p14:creationId xmlns:p14="http://schemas.microsoft.com/office/powerpoint/2010/main" val="11064604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C1F5A7-C6A0-4807-85BC-E0CD8F0468C9}"/>
              </a:ext>
            </a:extLst>
          </p:cNvPr>
          <p:cNvPicPr>
            <a:picLocks noChangeAspect="1"/>
          </p:cNvPicPr>
          <p:nvPr/>
        </p:nvPicPr>
        <p:blipFill>
          <a:blip r:embed="rId3"/>
          <a:stretch>
            <a:fillRect/>
          </a:stretch>
        </p:blipFill>
        <p:spPr>
          <a:xfrm>
            <a:off x="755" y="3361"/>
            <a:ext cx="12190992" cy="6857348"/>
          </a:xfrm>
          <a:prstGeom prst="rect">
            <a:avLst/>
          </a:prstGeom>
        </p:spPr>
      </p:pic>
      <p:sp>
        <p:nvSpPr>
          <p:cNvPr id="4" name="矩形 3">
            <a:extLst>
              <a:ext uri="{FF2B5EF4-FFF2-40B4-BE49-F238E27FC236}">
                <a16:creationId xmlns:a16="http://schemas.microsoft.com/office/drawing/2014/main" id="{A46E88CD-AA67-4A11-AC0B-34C75DA89232}"/>
              </a:ext>
            </a:extLst>
          </p:cNvPr>
          <p:cNvSpPr/>
          <p:nvPr/>
        </p:nvSpPr>
        <p:spPr>
          <a:xfrm>
            <a:off x="487681" y="1423129"/>
            <a:ext cx="11370644" cy="3621447"/>
          </a:xfrm>
          <a:prstGeom prst="rect">
            <a:avLst/>
          </a:prstGeom>
          <a:no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5" name="TextBox 4"/>
          <p:cNvSpPr txBox="1"/>
          <p:nvPr/>
        </p:nvSpPr>
        <p:spPr>
          <a:xfrm>
            <a:off x="700087" y="1562696"/>
            <a:ext cx="7043738" cy="1184876"/>
          </a:xfrm>
          <a:prstGeom prst="rect">
            <a:avLst/>
          </a:prstGeom>
          <a:noFill/>
        </p:spPr>
        <p:txBody>
          <a:bodyPr wrap="square" rtlCol="0">
            <a:spAutoFit/>
          </a:bodyPr>
          <a:lstStyle/>
          <a:p>
            <a:pPr>
              <a:lnSpc>
                <a:spcPct val="150000"/>
              </a:lnSpc>
            </a:pPr>
            <a:endParaRPr lang="en-US" sz="5400" b="1" dirty="0">
              <a:solidFill>
                <a:srgbClr val="FF0000"/>
              </a:solidFill>
              <a:latin typeface="HP001 4 hàng" pitchFamily="34" charset="0"/>
            </a:endParaRPr>
          </a:p>
        </p:txBody>
      </p:sp>
      <p:pic>
        <p:nvPicPr>
          <p:cNvPr id="2050" name="Picture 2" descr="Hình động cảm ơn đẹp, dễ thương tạo cảm giác nhẹ nhàng, vui vẻ"/>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0087" y="1423129"/>
            <a:ext cx="5853113" cy="408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7641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6"/>
          <p:cNvSpPr txBox="1">
            <a:spLocks noChangeArrowheads="1"/>
          </p:cNvSpPr>
          <p:nvPr/>
        </p:nvSpPr>
        <p:spPr bwMode="auto">
          <a:xfrm>
            <a:off x="5603632" y="542610"/>
            <a:ext cx="6021108" cy="2327318"/>
          </a:xfrm>
          <a:prstGeom prst="rect">
            <a:avLst/>
          </a:prstGeom>
          <a:noFill/>
          <a:ln w="9525">
            <a:noFill/>
            <a:miter lim="800000"/>
            <a:headEnd/>
            <a:tailEnd/>
          </a:ln>
        </p:spPr>
        <p:txBody>
          <a:bodyPr wrap="square" lIns="110249" tIns="55125" rIns="110249" bIns="55125">
            <a:spAutoFit/>
          </a:bodyPr>
          <a:lstStyle/>
          <a:p>
            <a:pPr algn="ctr"/>
            <a:r>
              <a:rPr lang="en-US" sz="3200" b="1" dirty="0">
                <a:latin typeface="Verdana Pro Black" panose="020B0A04030504040204" pitchFamily="34" charset="0"/>
                <a:cs typeface="Times New Roman" pitchFamily="18" charset="0"/>
              </a:rPr>
              <a:t>Lê-ô-</a:t>
            </a:r>
            <a:r>
              <a:rPr lang="en-US" sz="3200" b="1" dirty="0" err="1">
                <a:latin typeface="Verdana Pro Black" panose="020B0A04030504040204" pitchFamily="34" charset="0"/>
                <a:cs typeface="Times New Roman" pitchFamily="18" charset="0"/>
              </a:rPr>
              <a:t>nác</a:t>
            </a:r>
            <a:r>
              <a:rPr lang="vi-VN" sz="3200" b="1" dirty="0">
                <a:latin typeface="Times New Roman" pitchFamily="18" charset="0"/>
                <a:cs typeface="Times New Roman" pitchFamily="18" charset="0"/>
              </a:rPr>
              <a:t>-</a:t>
            </a:r>
            <a:r>
              <a:rPr lang="en-US" sz="3200" b="1" dirty="0" err="1">
                <a:latin typeface="Verdana Pro Black" panose="020B0A04030504040204" pitchFamily="34" charset="0"/>
                <a:cs typeface="Times New Roman" pitchFamily="18" charset="0"/>
              </a:rPr>
              <a:t>đô</a:t>
            </a:r>
            <a:r>
              <a:rPr lang="en-US" sz="3200" b="1" dirty="0">
                <a:latin typeface="Verdana Pro Black" panose="020B0A04030504040204" pitchFamily="34" charset="0"/>
                <a:cs typeface="Times New Roman" pitchFamily="18" charset="0"/>
              </a:rPr>
              <a:t> </a:t>
            </a:r>
            <a:r>
              <a:rPr lang="en-US" sz="3200" b="1" dirty="0" err="1">
                <a:latin typeface="Verdana Pro Black" panose="020B0A04030504040204" pitchFamily="34" charset="0"/>
                <a:cs typeface="Times New Roman" pitchFamily="18" charset="0"/>
              </a:rPr>
              <a:t>đa</a:t>
            </a:r>
            <a:r>
              <a:rPr lang="en-US" sz="3200" b="1" dirty="0">
                <a:latin typeface="Verdana Pro Black" panose="020B0A04030504040204" pitchFamily="34" charset="0"/>
                <a:cs typeface="Times New Roman" pitchFamily="18" charset="0"/>
              </a:rPr>
              <a:t> Vin-xi</a:t>
            </a:r>
            <a:endParaRPr lang="vi-VN" sz="3200" b="1" dirty="0">
              <a:latin typeface="Times New Roman" pitchFamily="18" charset="0"/>
              <a:cs typeface="Times New Roman" pitchFamily="18" charset="0"/>
            </a:endParaRPr>
          </a:p>
          <a:p>
            <a:pPr algn="ctr"/>
            <a:r>
              <a:rPr lang="en-US" sz="3200" b="1" dirty="0">
                <a:latin typeface="Verdana Pro Black" panose="020B0A04030504040204" pitchFamily="34" charset="0"/>
                <a:cs typeface="Times New Roman" pitchFamily="18" charset="0"/>
              </a:rPr>
              <a:t>(1452  -  1519)</a:t>
            </a:r>
          </a:p>
          <a:p>
            <a:endParaRPr lang="vi-VN" sz="4000" b="1" dirty="0">
              <a:latin typeface="Times New Roman" pitchFamily="18" charset="0"/>
              <a:cs typeface="Times New Roman" pitchFamily="18" charset="0"/>
            </a:endParaRPr>
          </a:p>
          <a:p>
            <a:endParaRPr lang="en-US" sz="4000" b="1" dirty="0">
              <a:solidFill>
                <a:srgbClr val="FF0000"/>
              </a:solidFill>
              <a:latin typeface="UTM Androgyne" panose="02040603050506020204" pitchFamily="18" charset="0"/>
              <a:cs typeface="Times New Roman" pitchFamily="18" charset="0"/>
            </a:endParaRPr>
          </a:p>
        </p:txBody>
      </p:sp>
      <p:sp>
        <p:nvSpPr>
          <p:cNvPr id="13" name="Rectangle 1"/>
          <p:cNvSpPr>
            <a:spLocks noChangeArrowheads="1"/>
          </p:cNvSpPr>
          <p:nvPr/>
        </p:nvSpPr>
        <p:spPr bwMode="auto">
          <a:xfrm>
            <a:off x="4940230" y="1648970"/>
            <a:ext cx="6876631" cy="4666420"/>
          </a:xfrm>
          <a:prstGeom prst="rect">
            <a:avLst/>
          </a:prstGeom>
          <a:noFill/>
          <a:ln w="9525">
            <a:noFill/>
            <a:miter lim="800000"/>
            <a:headEnd/>
            <a:tailEnd/>
          </a:ln>
        </p:spPr>
        <p:txBody>
          <a:bodyPr wrap="square" lIns="110249" tIns="55125" rIns="110249" bIns="55125" anchor="ctr">
            <a:spAutoFit/>
          </a:bodyPr>
          <a:lstStyle/>
          <a:p>
            <a:pPr algn="just"/>
            <a:r>
              <a:rPr lang="en-US" sz="4400" b="1"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solidFill>
                  <a:srgbClr val="FF0000"/>
                </a:solidFill>
                <a:latin typeface="UTM Androgyne" panose="02040603050506020204" pitchFamily="18" charset="0"/>
              </a:rPr>
              <a:t>Lê</a:t>
            </a:r>
            <a:r>
              <a:rPr lang="en-US" sz="2800" dirty="0">
                <a:solidFill>
                  <a:srgbClr val="FF0000"/>
                </a:solidFill>
                <a:latin typeface="UTM Androgyne" panose="02040603050506020204" pitchFamily="18" charset="0"/>
              </a:rPr>
              <a:t>-ô-</a:t>
            </a:r>
            <a:r>
              <a:rPr lang="en-US" sz="2800" dirty="0" err="1">
                <a:solidFill>
                  <a:srgbClr val="FF0000"/>
                </a:solidFill>
                <a:latin typeface="UTM Androgyne" panose="02040603050506020204" pitchFamily="18" charset="0"/>
              </a:rPr>
              <a:t>nác</a:t>
            </a:r>
            <a:r>
              <a:rPr lang="en-US" sz="2800" dirty="0">
                <a:solidFill>
                  <a:srgbClr val="FF0000"/>
                </a:solidFill>
                <a:latin typeface="UTM Androgyne" panose="02040603050506020204" pitchFamily="18" charset="0"/>
              </a:rPr>
              <a:t>-</a:t>
            </a:r>
            <a:r>
              <a:rPr lang="en-US" sz="2800" dirty="0" err="1">
                <a:solidFill>
                  <a:srgbClr val="FF0000"/>
                </a:solidFill>
                <a:latin typeface="UTM Androgyne" panose="02040603050506020204" pitchFamily="18" charset="0"/>
              </a:rPr>
              <a:t>đô</a:t>
            </a:r>
            <a:r>
              <a:rPr lang="vi-VN" sz="2800" dirty="0">
                <a:solidFill>
                  <a:srgbClr val="FF0000"/>
                </a:solidFill>
                <a:latin typeface="Times New Roman" pitchFamily="18" charset="0"/>
              </a:rPr>
              <a:t> đ</a:t>
            </a:r>
            <a:r>
              <a:rPr lang="en-US" sz="2800" dirty="0">
                <a:solidFill>
                  <a:srgbClr val="FF0000"/>
                </a:solidFill>
                <a:latin typeface="UTM Androgyne" panose="02040603050506020204" pitchFamily="18" charset="0"/>
              </a:rPr>
              <a:t>a Vin-xi </a:t>
            </a:r>
            <a:r>
              <a:rPr lang="en-US" sz="2800" dirty="0">
                <a:latin typeface="UTM Androgyne" panose="02040603050506020204" pitchFamily="18" charset="0"/>
                <a:ea typeface="MS Mincho" pitchFamily="49" charset="-128"/>
              </a:rPr>
              <a:t>(</a:t>
            </a:r>
            <a:r>
              <a:rPr lang="en-US" sz="2800" dirty="0" err="1">
                <a:latin typeface="UTM Androgyne" panose="02040603050506020204" pitchFamily="18" charset="0"/>
                <a:ea typeface="MS Mincho" pitchFamily="49" charset="-128"/>
              </a:rPr>
              <a:t>sinh</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ngày</a:t>
            </a:r>
            <a:r>
              <a:rPr lang="en-US" sz="2800" dirty="0">
                <a:latin typeface="UTM Androgyne" panose="02040603050506020204" pitchFamily="18" charset="0"/>
                <a:ea typeface="MS Mincho" pitchFamily="49" charset="-128"/>
              </a:rPr>
              <a:t> 15 </a:t>
            </a:r>
            <a:r>
              <a:rPr lang="en-US" sz="2800" dirty="0" err="1">
                <a:latin typeface="UTM Androgyne" panose="02040603050506020204" pitchFamily="18" charset="0"/>
                <a:ea typeface="MS Mincho" pitchFamily="49" charset="-128"/>
              </a:rPr>
              <a:t>tháng</a:t>
            </a:r>
            <a:r>
              <a:rPr lang="en-US" sz="2800" dirty="0">
                <a:latin typeface="UTM Androgyne" panose="02040603050506020204" pitchFamily="18" charset="0"/>
                <a:ea typeface="MS Mincho" pitchFamily="49" charset="-128"/>
              </a:rPr>
              <a:t> 4 </a:t>
            </a:r>
            <a:r>
              <a:rPr lang="en-US" sz="2800" dirty="0" err="1">
                <a:latin typeface="UTM Androgyne" panose="02040603050506020204" pitchFamily="18" charset="0"/>
                <a:ea typeface="MS Mincho" pitchFamily="49" charset="-128"/>
              </a:rPr>
              <a:t>năm</a:t>
            </a:r>
            <a:r>
              <a:rPr lang="en-US" sz="2800" dirty="0">
                <a:latin typeface="UTM Androgyne" panose="02040603050506020204" pitchFamily="18" charset="0"/>
                <a:ea typeface="MS Mincho" pitchFamily="49" charset="-128"/>
              </a:rPr>
              <a:t> 1452 </a:t>
            </a:r>
            <a:r>
              <a:rPr lang="en-US" sz="2800" dirty="0" err="1">
                <a:latin typeface="UTM Androgyne" panose="02040603050506020204" pitchFamily="18" charset="0"/>
                <a:ea typeface="MS Mincho" pitchFamily="49" charset="-128"/>
              </a:rPr>
              <a:t>tại</a:t>
            </a:r>
            <a:r>
              <a:rPr lang="en-US" sz="2800" dirty="0">
                <a:latin typeface="UTM Androgyne" panose="02040603050506020204" pitchFamily="18" charset="0"/>
                <a:ea typeface="MS Mincho" pitchFamily="49" charset="-128"/>
              </a:rPr>
              <a:t> An-chi-a-no, Ý. </a:t>
            </a:r>
            <a:r>
              <a:rPr lang="en-US" sz="2800" dirty="0" err="1">
                <a:latin typeface="UTM Androgyne" panose="02040603050506020204" pitchFamily="18" charset="0"/>
                <a:ea typeface="MS Mincho" pitchFamily="49" charset="-128"/>
              </a:rPr>
              <a:t>Mất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ngày</a:t>
            </a:r>
            <a:r>
              <a:rPr lang="en-US" sz="2800" dirty="0">
                <a:latin typeface="UTM Androgyne" panose="02040603050506020204" pitchFamily="18" charset="0"/>
                <a:ea typeface="MS Mincho" pitchFamily="49" charset="-128"/>
              </a:rPr>
              <a:t> 2 </a:t>
            </a:r>
            <a:r>
              <a:rPr lang="en-US" sz="2800" dirty="0" err="1">
                <a:latin typeface="UTM Androgyne" panose="02040603050506020204" pitchFamily="18" charset="0"/>
                <a:ea typeface="MS Mincho" pitchFamily="49" charset="-128"/>
              </a:rPr>
              <a:t>tháng</a:t>
            </a:r>
            <a:r>
              <a:rPr lang="en-US" sz="2800" dirty="0">
                <a:latin typeface="UTM Androgyne" panose="02040603050506020204" pitchFamily="18" charset="0"/>
                <a:ea typeface="MS Mincho" pitchFamily="49" charset="-128"/>
              </a:rPr>
              <a:t> 5 </a:t>
            </a:r>
            <a:r>
              <a:rPr lang="en-US" sz="2800" dirty="0" err="1">
                <a:latin typeface="UTM Androgyne" panose="02040603050506020204" pitchFamily="18" charset="0"/>
                <a:ea typeface="MS Mincho" pitchFamily="49" charset="-128"/>
              </a:rPr>
              <a:t>năm</a:t>
            </a:r>
            <a:r>
              <a:rPr lang="en-US" sz="2800" dirty="0">
                <a:latin typeface="UTM Androgyne" panose="02040603050506020204" pitchFamily="18" charset="0"/>
                <a:ea typeface="MS Mincho" pitchFamily="49" charset="-128"/>
              </a:rPr>
              <a:t> 1519 </a:t>
            </a:r>
            <a:r>
              <a:rPr lang="en-US" sz="2800" dirty="0" err="1">
                <a:latin typeface="UTM Androgyne" panose="02040603050506020204" pitchFamily="18" charset="0"/>
                <a:ea typeface="MS Mincho" pitchFamily="49" charset="-128"/>
              </a:rPr>
              <a:t>tại</a:t>
            </a:r>
            <a:r>
              <a:rPr lang="en-US" sz="2800" dirty="0">
                <a:latin typeface="UTM Androgyne" panose="02040603050506020204" pitchFamily="18" charset="0"/>
                <a:ea typeface="MS Mincho" pitchFamily="49" charset="-128"/>
              </a:rPr>
              <a:t> Am-</a:t>
            </a:r>
            <a:r>
              <a:rPr lang="en-US" sz="2800" dirty="0" err="1">
                <a:latin typeface="UTM Androgyne" panose="02040603050506020204" pitchFamily="18" charset="0"/>
                <a:ea typeface="MS Mincho" pitchFamily="49" charset="-128"/>
              </a:rPr>
              <a:t>boi</a:t>
            </a:r>
            <a:r>
              <a:rPr lang="en-US" sz="2800" dirty="0">
                <a:latin typeface="UTM Androgyne" panose="02040603050506020204" pitchFamily="18" charset="0"/>
                <a:ea typeface="MS Mincho" pitchFamily="49" charset="-128"/>
              </a:rPr>
              <a:t>-se, </a:t>
            </a:r>
            <a:r>
              <a:rPr lang="en-US" sz="2800" dirty="0" err="1">
                <a:latin typeface="UTM Androgyne" panose="02040603050506020204" pitchFamily="18" charset="0"/>
                <a:ea typeface="MS Mincho" pitchFamily="49" charset="-128"/>
              </a:rPr>
              <a:t>Pháp</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điêu</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khắc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kiến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trúc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nhạc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bác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sĩ</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kỹ</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giải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phẫu</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sáng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tạo</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và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triết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học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tự</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nhiên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Ông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được</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coi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là</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một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thiên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tài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toàn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năng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người</a:t>
            </a:r>
            <a:r>
              <a:rPr lang="en-US" sz="2800" dirty="0">
                <a:latin typeface="UTM Androgyne" panose="02040603050506020204" pitchFamily="18" charset="0"/>
                <a:ea typeface="MS Mincho" pitchFamily="49" charset="-128"/>
              </a:rPr>
              <a:t> Ý. </a:t>
            </a:r>
          </a:p>
          <a:p>
            <a:pPr algn="just" eaLnBrk="0" hangingPunct="0"/>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Ông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nổi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tiếng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với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những</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họa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cổ</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điển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của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mình</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như</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vi-VN" sz="2800" dirty="0">
                <a:latin typeface="Times New Roman" pitchFamily="18" charset="0"/>
                <a:ea typeface="MS Mincho" pitchFamily="49" charset="-128"/>
              </a:rPr>
              <a:t> họa</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Mona Lisa</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bức</a:t>
            </a:r>
            <a:r>
              <a:rPr lang="en-US" sz="2800" dirty="0">
                <a:latin typeface="UTM Androgyne" panose="02040603050506020204" pitchFamily="18" charset="0"/>
                <a:ea typeface="MS Mincho" pitchFamily="49" charset="-128"/>
              </a:rPr>
              <a:t> </a:t>
            </a:r>
            <a:r>
              <a:rPr lang="vi-VN" sz="2800" dirty="0">
                <a:latin typeface="Times New Roman" pitchFamily="18" charset="0"/>
                <a:ea typeface="MS Mincho" pitchFamily="49" charset="-128"/>
              </a:rPr>
              <a:t>họa “</a:t>
            </a:r>
            <a:r>
              <a:rPr lang="en-US" sz="2800" dirty="0" err="1">
                <a:latin typeface="UTM Androgyne" panose="02040603050506020204" pitchFamily="18" charset="0"/>
                <a:ea typeface="MS Mincho" pitchFamily="49" charset="-128"/>
              </a:rPr>
              <a:t>Bữa</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ăn</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tối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cuối</a:t>
            </a:r>
            <a:r>
              <a:rPr lang="en-US" sz="2800" dirty="0">
                <a:latin typeface="UTM Androgyne" panose="02040603050506020204" pitchFamily="18" charset="0"/>
                <a:ea typeface="MS Mincho" pitchFamily="49" charset="-128"/>
              </a:rPr>
              <a:t> </a:t>
            </a:r>
            <a:r>
              <a:rPr lang="en-US" sz="2800" dirty="0" err="1">
                <a:latin typeface="UTM Androgyne" panose="02040603050506020204" pitchFamily="18" charset="0"/>
                <a:ea typeface="MS Mincho" pitchFamily="49" charset="-128"/>
              </a:rPr>
              <a:t>cùng</a:t>
            </a:r>
            <a:r>
              <a:rPr lang="vi-VN" sz="2800" dirty="0">
                <a:latin typeface="Times New Roman" pitchFamily="18" charset="0"/>
                <a:ea typeface="MS Mincho" pitchFamily="49" charset="-128"/>
              </a:rPr>
              <a:t>”</a:t>
            </a:r>
            <a:r>
              <a:rPr lang="en-US" sz="2800" dirty="0">
                <a:latin typeface="UTM Androgyne" panose="02040603050506020204" pitchFamily="18" charset="0"/>
                <a:ea typeface="MS Mincho" pitchFamily="49" charset="-128"/>
              </a:rPr>
              <a:t>,….</a:t>
            </a:r>
            <a:endParaRPr lang="en-US" sz="2800" dirty="0">
              <a:latin typeface="UTM Androgyne" panose="02040603050506020204" pitchFamily="18" charset="0"/>
            </a:endParaRPr>
          </a:p>
        </p:txBody>
      </p:sp>
      <p:pic>
        <p:nvPicPr>
          <p:cNvPr id="1026" name="Picture 2" descr="Bí mật ít biết về Leonardo da vinci - KhoaHoc.tv">
            <a:extLst>
              <a:ext uri="{FF2B5EF4-FFF2-40B4-BE49-F238E27FC236}">
                <a16:creationId xmlns:a16="http://schemas.microsoft.com/office/drawing/2014/main" id="{2E380DE6-13DB-4BF2-9334-E9D00E27D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2610"/>
            <a:ext cx="4762500" cy="63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935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452591" y="-201829"/>
            <a:ext cx="13282115" cy="7261657"/>
          </a:xfrm>
          <a:prstGeom prst="rect">
            <a:avLst/>
          </a:prstGeom>
        </p:spPr>
      </p:pic>
      <p:sp>
        <p:nvSpPr>
          <p:cNvPr id="4" name="Rectangle 3"/>
          <p:cNvSpPr/>
          <p:nvPr/>
        </p:nvSpPr>
        <p:spPr>
          <a:xfrm>
            <a:off x="689987" y="0"/>
            <a:ext cx="10812026" cy="7949292"/>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dirty="0">
                <a:solidFill>
                  <a:srgbClr val="000000"/>
                </a:solidFill>
                <a:latin typeface="+mj-lt"/>
              </a:rPr>
              <a:t>   </a:t>
            </a:r>
            <a:r>
              <a:rPr lang="en-US" dirty="0">
                <a:solidFill>
                  <a:srgbClr val="000000"/>
                </a:solidFill>
                <a:latin typeface="+mj-lt"/>
              </a:rPr>
              <a:t>    </a:t>
            </a:r>
            <a:r>
              <a:rPr lang="vi-VN"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dirty="0">
                <a:solidFill>
                  <a:srgbClr val="000000"/>
                </a:solidFill>
                <a:latin typeface="+mj-lt"/>
              </a:rPr>
              <a:t>       </a:t>
            </a:r>
            <a:r>
              <a:rPr lang="vi-VN"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dirty="0">
                <a:solidFill>
                  <a:srgbClr val="000000"/>
                </a:solidFill>
                <a:latin typeface="+mj-lt"/>
              </a:rPr>
              <a:t>   </a:t>
            </a:r>
            <a:r>
              <a:rPr lang="en-US" dirty="0">
                <a:solidFill>
                  <a:srgbClr val="000000"/>
                </a:solidFill>
                <a:latin typeface="+mj-lt"/>
              </a:rPr>
              <a:t>    </a:t>
            </a:r>
            <a:r>
              <a:rPr lang="vi-VN" dirty="0">
                <a:solidFill>
                  <a:srgbClr val="000000"/>
                </a:solidFill>
                <a:latin typeface="+mj-lt"/>
              </a:rPr>
              <a:t>Thầy lại nói:</a:t>
            </a:r>
          </a:p>
          <a:p>
            <a:pPr algn="just">
              <a:lnSpc>
                <a:spcPct val="150000"/>
              </a:lnSpc>
            </a:pPr>
            <a:r>
              <a:rPr lang="en-US" dirty="0">
                <a:solidFill>
                  <a:srgbClr val="000000"/>
                </a:solidFill>
                <a:latin typeface="+mj-lt"/>
              </a:rPr>
              <a:t>      </a:t>
            </a:r>
            <a:r>
              <a:rPr lang="vi-VN"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dirty="0">
                <a:solidFill>
                  <a:srgbClr val="000000"/>
                </a:solidFill>
                <a:latin typeface="+mj-lt"/>
              </a:rPr>
              <a:t>   </a:t>
            </a:r>
            <a:r>
              <a:rPr lang="en-US" dirty="0">
                <a:solidFill>
                  <a:srgbClr val="000000"/>
                </a:solidFill>
                <a:latin typeface="+mj-lt"/>
              </a:rPr>
              <a:t>    </a:t>
            </a:r>
            <a:r>
              <a:rPr lang="vi-VN" dirty="0">
                <a:solidFill>
                  <a:srgbClr val="000000"/>
                </a:solidFill>
                <a:latin typeface="+mj-lt"/>
              </a:rPr>
              <a:t>Lê-ô-nác-đô hiểu ra và miệt mài tập vẽ.</a:t>
            </a:r>
          </a:p>
          <a:p>
            <a:pPr algn="just">
              <a:lnSpc>
                <a:spcPct val="150000"/>
              </a:lnSpc>
            </a:pPr>
            <a:r>
              <a:rPr lang="vi-VN" dirty="0">
                <a:solidFill>
                  <a:srgbClr val="000000"/>
                </a:solidFill>
                <a:latin typeface="+mj-lt"/>
              </a:rPr>
              <a:t>   </a:t>
            </a:r>
            <a:r>
              <a:rPr lang="en-US" dirty="0">
                <a:solidFill>
                  <a:srgbClr val="000000"/>
                </a:solidFill>
                <a:latin typeface="+mj-lt"/>
              </a:rPr>
              <a:t>    </a:t>
            </a:r>
            <a:r>
              <a:rPr lang="vi-VN"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spTree>
    <p:extLst>
      <p:ext uri="{BB962C8B-B14F-4D97-AF65-F5344CB8AC3E}">
        <p14:creationId xmlns:p14="http://schemas.microsoft.com/office/powerpoint/2010/main" val="19702695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60">
            <a:extLst>
              <a:ext uri="{FF2B5EF4-FFF2-40B4-BE49-F238E27FC236}">
                <a16:creationId xmlns:a16="http://schemas.microsoft.com/office/drawing/2014/main" id="{9C38C856-AE43-49A9-AB7A-4CAC77A054A3}"/>
              </a:ext>
            </a:extLst>
          </p:cNvPr>
          <p:cNvCxnSpPr/>
          <p:nvPr/>
        </p:nvCxnSpPr>
        <p:spPr>
          <a:xfrm>
            <a:off x="4764463" y="1712777"/>
            <a:ext cx="2399615" cy="0"/>
          </a:xfrm>
          <a:prstGeom prst="line">
            <a:avLst/>
          </a:prstGeom>
          <a:ln w="25400">
            <a:solidFill>
              <a:srgbClr val="78B543"/>
            </a:solidFill>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622BE147-986F-4E1E-B0E0-C8EFBFF78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55" y="127296"/>
            <a:ext cx="1463708" cy="1401727"/>
          </a:xfrm>
          <a:prstGeom prst="rect">
            <a:avLst/>
          </a:prstGeom>
        </p:spPr>
      </p:pic>
      <p:pic>
        <p:nvPicPr>
          <p:cNvPr id="9" name="图片 8">
            <a:extLst>
              <a:ext uri="{FF2B5EF4-FFF2-40B4-BE49-F238E27FC236}">
                <a16:creationId xmlns:a16="http://schemas.microsoft.com/office/drawing/2014/main" id="{C491589C-DC45-48CF-B252-3F820F9C5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8" y="3321532"/>
            <a:ext cx="1666012" cy="3321961"/>
          </a:xfrm>
          <a:prstGeom prst="rect">
            <a:avLst/>
          </a:prstGeom>
        </p:spPr>
      </p:pic>
      <p:pic>
        <p:nvPicPr>
          <p:cNvPr id="11" name="图片 10">
            <a:extLst>
              <a:ext uri="{FF2B5EF4-FFF2-40B4-BE49-F238E27FC236}">
                <a16:creationId xmlns:a16="http://schemas.microsoft.com/office/drawing/2014/main" id="{39A473C7-BA9D-4C8B-972A-523E46F8D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9862" y="4914328"/>
            <a:ext cx="1828427" cy="1836633"/>
          </a:xfrm>
          <a:prstGeom prst="rect">
            <a:avLst/>
          </a:prstGeom>
        </p:spPr>
      </p:pic>
      <p:pic>
        <p:nvPicPr>
          <p:cNvPr id="18" name="PA_图片 2">
            <a:extLst>
              <a:ext uri="{FF2B5EF4-FFF2-40B4-BE49-F238E27FC236}">
                <a16:creationId xmlns:a16="http://schemas.microsoft.com/office/drawing/2014/main" id="{CBB2DA50-13B9-44DA-A5BE-FF40A169EDE0}"/>
              </a:ext>
            </a:extLst>
          </p:cNvPr>
          <p:cNvPicPr>
            <a:picLocks noChangeAspect="1"/>
          </p:cNvPicPr>
          <p:nvPr/>
        </p:nvPicPr>
        <p:blipFill>
          <a:blip r:embed="rId6"/>
          <a:stretch>
            <a:fillRect/>
          </a:stretch>
        </p:blipFill>
        <p:spPr>
          <a:xfrm>
            <a:off x="2167655" y="965271"/>
            <a:ext cx="7593229" cy="4712522"/>
          </a:xfrm>
          <a:prstGeom prst="rect">
            <a:avLst/>
          </a:prstGeom>
          <a:noFill/>
          <a:ln w="9525">
            <a:noFill/>
          </a:ln>
        </p:spPr>
      </p:pic>
      <p:sp>
        <p:nvSpPr>
          <p:cNvPr id="19" name="Rectangle 18"/>
          <p:cNvSpPr/>
          <p:nvPr/>
        </p:nvSpPr>
        <p:spPr>
          <a:xfrm>
            <a:off x="3056009" y="2413451"/>
            <a:ext cx="5132774" cy="1844800"/>
          </a:xfrm>
          <a:prstGeom prst="rect">
            <a:avLst/>
          </a:prstGeom>
        </p:spPr>
        <p:txBody>
          <a:bodyPr wrap="square">
            <a:spAutoFit/>
          </a:bodyPr>
          <a:lstStyle/>
          <a:p>
            <a:pPr algn="ctr">
              <a:lnSpc>
                <a:spcPct val="150000"/>
              </a:lnSpc>
            </a:pPr>
            <a:r>
              <a:rPr lang="en-US" sz="4000" b="1" dirty="0" err="1">
                <a:solidFill>
                  <a:schemeClr val="tx1">
                    <a:lumMod val="95000"/>
                    <a:lumOff val="5000"/>
                  </a:schemeClr>
                </a:solidFill>
                <a:latin typeface="UTM Androgyne" panose="02040603050506020204" pitchFamily="18" charset="0"/>
              </a:rPr>
              <a:t>Bài</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văn</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được</a:t>
            </a:r>
            <a:r>
              <a:rPr lang="en-US" sz="4000" b="1" dirty="0">
                <a:solidFill>
                  <a:schemeClr val="tx1">
                    <a:lumMod val="95000"/>
                    <a:lumOff val="5000"/>
                  </a:schemeClr>
                </a:solidFill>
                <a:latin typeface="UTM Androgyne" panose="02040603050506020204" pitchFamily="18" charset="0"/>
              </a:rPr>
              <a:t> chia </a:t>
            </a:r>
            <a:r>
              <a:rPr lang="en-US" sz="4000" b="1" dirty="0" err="1">
                <a:solidFill>
                  <a:schemeClr val="tx1">
                    <a:lumMod val="95000"/>
                    <a:lumOff val="5000"/>
                  </a:schemeClr>
                </a:solidFill>
                <a:latin typeface="UTM Androgyne" panose="02040603050506020204" pitchFamily="18" charset="0"/>
              </a:rPr>
              <a:t>làm</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mấy</a:t>
            </a:r>
            <a:r>
              <a:rPr lang="en-US" sz="4000" b="1" dirty="0">
                <a:solidFill>
                  <a:schemeClr val="tx1">
                    <a:lumMod val="95000"/>
                    <a:lumOff val="5000"/>
                  </a:schemeClr>
                </a:solidFill>
                <a:latin typeface="UTM Androgyne" panose="02040603050506020204" pitchFamily="18" charset="0"/>
              </a:rPr>
              <a:t> </a:t>
            </a:r>
            <a:r>
              <a:rPr lang="en-US" sz="4000" b="1" dirty="0" err="1">
                <a:solidFill>
                  <a:schemeClr val="tx1">
                    <a:lumMod val="95000"/>
                    <a:lumOff val="5000"/>
                  </a:schemeClr>
                </a:solidFill>
                <a:latin typeface="UTM Androgyne" panose="02040603050506020204" pitchFamily="18" charset="0"/>
              </a:rPr>
              <a:t>đoạn</a:t>
            </a:r>
            <a:r>
              <a:rPr lang="en-US" sz="4000" b="1" dirty="0">
                <a:solidFill>
                  <a:schemeClr val="tx1">
                    <a:lumMod val="95000"/>
                    <a:lumOff val="5000"/>
                  </a:schemeClr>
                </a:solidFill>
                <a:latin typeface="UTM Androgyne" panose="02040603050506020204" pitchFamily="18" charset="0"/>
              </a:rPr>
              <a:t>?</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1581645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914636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8"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4393674" y="961339"/>
            <a:ext cx="3916363" cy="646113"/>
          </a:xfrm>
          <a:prstGeom prst="rect">
            <a:avLst/>
          </a:prstGeom>
          <a:noFill/>
          <a:ln>
            <a:noFill/>
          </a:ln>
        </p:spPr>
        <p:txBody>
          <a:bodyPr>
            <a:spAutoFit/>
          </a:bodyPr>
          <a:lstStyle/>
          <a:p>
            <a:pPr>
              <a:lnSpc>
                <a:spcPct val="90000"/>
              </a:lnSpc>
              <a:spcBef>
                <a:spcPct val="20000"/>
              </a:spcBef>
            </a:pPr>
            <a:r>
              <a:rPr lang="en-US" altLang="zh-CN" sz="4000" b="1" dirty="0">
                <a:solidFill>
                  <a:schemeClr val="tx1">
                    <a:lumMod val="95000"/>
                    <a:lumOff val="5000"/>
                  </a:schemeClr>
                </a:solidFill>
                <a:latin typeface="UTM Androgyne" panose="02040603050506020204" pitchFamily="18" charset="0"/>
              </a:rPr>
              <a:t>1. </a:t>
            </a:r>
            <a:r>
              <a:rPr lang="en-US" altLang="zh-CN" sz="4000" b="1" dirty="0" err="1">
                <a:solidFill>
                  <a:schemeClr val="tx1">
                    <a:lumMod val="95000"/>
                    <a:lumOff val="5000"/>
                  </a:schemeClr>
                </a:solidFill>
                <a:latin typeface="UTM Androgyne" panose="02040603050506020204" pitchFamily="18" charset="0"/>
              </a:rPr>
              <a:t>Luyện</a:t>
            </a:r>
            <a:r>
              <a:rPr lang="en-US" altLang="zh-CN" sz="4000" b="1" dirty="0">
                <a:solidFill>
                  <a:schemeClr val="tx1">
                    <a:lumMod val="95000"/>
                    <a:lumOff val="5000"/>
                  </a:schemeClr>
                </a:solidFill>
                <a:latin typeface="UTM Androgyne" panose="02040603050506020204" pitchFamily="18" charset="0"/>
              </a:rPr>
              <a:t> </a:t>
            </a:r>
            <a:r>
              <a:rPr lang="en-US" altLang="zh-CN" sz="4000" b="1" dirty="0" err="1">
                <a:solidFill>
                  <a:schemeClr val="tx1">
                    <a:lumMod val="95000"/>
                    <a:lumOff val="5000"/>
                  </a:schemeClr>
                </a:solidFill>
                <a:latin typeface="UTM Androgyne" panose="02040603050506020204" pitchFamily="18" charset="0"/>
              </a:rPr>
              <a:t>đọc</a:t>
            </a:r>
            <a:r>
              <a:rPr lang="en-US" altLang="zh-CN" sz="4000" b="1" dirty="0">
                <a:solidFill>
                  <a:schemeClr val="tx1">
                    <a:lumMod val="95000"/>
                    <a:lumOff val="5000"/>
                  </a:schemeClr>
                </a:solidFill>
                <a:latin typeface="UTM Androgyne" panose="02040603050506020204" pitchFamily="18" charset="0"/>
              </a:rPr>
              <a:t>:</a:t>
            </a:r>
          </a:p>
        </p:txBody>
      </p:sp>
      <p:cxnSp>
        <p:nvCxnSpPr>
          <p:cNvPr id="13" name="直接连接符 60">
            <a:extLst>
              <a:ext uri="{FF2B5EF4-FFF2-40B4-BE49-F238E27FC236}">
                <a16:creationId xmlns:a16="http://schemas.microsoft.com/office/drawing/2014/main" id="{9C38C856-AE43-49A9-AB7A-4CAC77A054A3}"/>
              </a:ext>
            </a:extLst>
          </p:cNvPr>
          <p:cNvCxnSpPr/>
          <p:nvPr/>
        </p:nvCxnSpPr>
        <p:spPr>
          <a:xfrm>
            <a:off x="4764463" y="1712777"/>
            <a:ext cx="2399615" cy="0"/>
          </a:xfrm>
          <a:prstGeom prst="line">
            <a:avLst/>
          </a:prstGeom>
          <a:ln w="25400">
            <a:solidFill>
              <a:srgbClr val="78B543"/>
            </a:solidFill>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3890820" y="3949294"/>
            <a:ext cx="3598945" cy="707886"/>
          </a:xfrm>
          <a:prstGeom prst="rect">
            <a:avLst/>
          </a:prstGeom>
          <a:solidFill>
            <a:schemeClr val="accent2">
              <a:lumMod val="20000"/>
              <a:lumOff val="80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eaLnBrk="0" hangingPunct="0">
              <a:spcBef>
                <a:spcPct val="50000"/>
              </a:spcBef>
            </a:pPr>
            <a:r>
              <a:rPr lang="en-US" altLang="zh-CN" sz="4000" b="1" dirty="0" err="1">
                <a:solidFill>
                  <a:schemeClr val="accent2">
                    <a:lumMod val="75000"/>
                  </a:schemeClr>
                </a:solidFill>
                <a:latin typeface="UTM Androgyne" panose="02040603050506020204" pitchFamily="18" charset="0"/>
              </a:rPr>
              <a:t>Vê</a:t>
            </a:r>
            <a:r>
              <a:rPr lang="en-US" altLang="zh-CN" sz="4000" b="1" dirty="0">
                <a:solidFill>
                  <a:schemeClr val="accent2">
                    <a:lumMod val="75000"/>
                  </a:schemeClr>
                </a:solidFill>
                <a:latin typeface="UTM Androgyne" panose="02040603050506020204" pitchFamily="18" charset="0"/>
              </a:rPr>
              <a:t> – </a:t>
            </a:r>
            <a:r>
              <a:rPr lang="en-US" altLang="zh-CN" sz="4000" b="1" dirty="0" err="1">
                <a:solidFill>
                  <a:schemeClr val="accent2">
                    <a:lumMod val="75000"/>
                  </a:schemeClr>
                </a:solidFill>
                <a:latin typeface="UTM Androgyne" panose="02040603050506020204" pitchFamily="18" charset="0"/>
              </a:rPr>
              <a:t>rô</a:t>
            </a:r>
            <a:r>
              <a:rPr lang="en-US" altLang="zh-CN" sz="4000" b="1" dirty="0">
                <a:solidFill>
                  <a:schemeClr val="accent2">
                    <a:lumMod val="75000"/>
                  </a:schemeClr>
                </a:solidFill>
                <a:latin typeface="UTM Androgyne" panose="02040603050506020204" pitchFamily="18" charset="0"/>
              </a:rPr>
              <a:t> – </a:t>
            </a:r>
            <a:r>
              <a:rPr lang="en-US" altLang="zh-CN" sz="4000" b="1" dirty="0" err="1">
                <a:solidFill>
                  <a:schemeClr val="accent2">
                    <a:lumMod val="75000"/>
                  </a:schemeClr>
                </a:solidFill>
                <a:latin typeface="UTM Androgyne" panose="02040603050506020204" pitchFamily="18" charset="0"/>
              </a:rPr>
              <a:t>ki</a:t>
            </a:r>
            <a:r>
              <a:rPr lang="en-US" altLang="zh-CN" sz="4000" b="1" dirty="0">
                <a:solidFill>
                  <a:schemeClr val="accent2">
                    <a:lumMod val="75000"/>
                  </a:schemeClr>
                </a:solidFill>
                <a:latin typeface="UTM Androgyne" panose="02040603050506020204" pitchFamily="18" charset="0"/>
              </a:rPr>
              <a:t> – ô </a:t>
            </a:r>
          </a:p>
        </p:txBody>
      </p:sp>
      <p:sp>
        <p:nvSpPr>
          <p:cNvPr id="18" name="Rectangle 17"/>
          <p:cNvSpPr/>
          <p:nvPr/>
        </p:nvSpPr>
        <p:spPr>
          <a:xfrm>
            <a:off x="2624401" y="2363301"/>
            <a:ext cx="6378922" cy="935470"/>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p>
            <a:pPr algn="ctr"/>
            <a:endParaRPr lang="en-US" sz="2400" b="1" dirty="0">
              <a:solidFill>
                <a:schemeClr val="bg1"/>
              </a:solidFill>
              <a:latin typeface="Calibri" pitchFamily="34" charset="0"/>
            </a:endParaRPr>
          </a:p>
        </p:txBody>
      </p:sp>
      <p:sp>
        <p:nvSpPr>
          <p:cNvPr id="19" name="Text Box 10"/>
          <p:cNvSpPr txBox="1">
            <a:spLocks noChangeArrowheads="1"/>
          </p:cNvSpPr>
          <p:nvPr/>
        </p:nvSpPr>
        <p:spPr bwMode="auto">
          <a:xfrm>
            <a:off x="2848154" y="2477093"/>
            <a:ext cx="7007404" cy="707886"/>
          </a:xfrm>
          <a:prstGeom prst="rect">
            <a:avLst/>
          </a:prstGeom>
          <a:noFill/>
          <a:ln>
            <a:noFill/>
          </a:ln>
        </p:spPr>
        <p:txBody>
          <a:bodyPr wrap="square">
            <a:spAutoFit/>
          </a:bodyPr>
          <a:lstStyle/>
          <a:p>
            <a:pPr eaLnBrk="0" hangingPunct="0">
              <a:spcBef>
                <a:spcPct val="50000"/>
              </a:spcBef>
            </a:pP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Lê</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 ô –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nác</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đô</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a:t>
            </a:r>
            <a:r>
              <a:rPr lang="en-US" altLang="zh-CN" sz="4000" b="1" dirty="0" err="1">
                <a:solidFill>
                  <a:schemeClr val="accent6">
                    <a:lumMod val="50000"/>
                  </a:schemeClr>
                </a:solidFill>
                <a:effectLst>
                  <a:outerShdw blurRad="38100" dist="38100" dir="2700000" algn="tl">
                    <a:srgbClr val="C0C0C0"/>
                  </a:outerShdw>
                </a:effectLst>
                <a:latin typeface="UTM Androgyne" panose="02040603050506020204" pitchFamily="18" charset="0"/>
              </a:rPr>
              <a:t>đa</a:t>
            </a:r>
            <a:r>
              <a:rPr lang="en-US" altLang="zh-CN" sz="4000" b="1" dirty="0">
                <a:solidFill>
                  <a:schemeClr val="accent6">
                    <a:lumMod val="50000"/>
                  </a:schemeClr>
                </a:solidFill>
                <a:effectLst>
                  <a:outerShdw blurRad="38100" dist="38100" dir="2700000" algn="tl">
                    <a:srgbClr val="C0C0C0"/>
                  </a:outerShdw>
                </a:effectLst>
                <a:latin typeface="UTM Androgyne" panose="02040603050506020204" pitchFamily="18" charset="0"/>
              </a:rPr>
              <a:t> Vin - xi</a:t>
            </a:r>
          </a:p>
        </p:txBody>
      </p:sp>
    </p:spTree>
    <p:extLst>
      <p:ext uri="{BB962C8B-B14F-4D97-AF65-F5344CB8AC3E}">
        <p14:creationId xmlns:p14="http://schemas.microsoft.com/office/powerpoint/2010/main" val="1387123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 presetClass="entr" presetSubtype="16" fill="hold"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ox(in)">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645" t="8611" r="33246" b="66389"/>
          <a:stretch>
            <a:fillRect/>
          </a:stretch>
        </p:blipFill>
        <p:spPr>
          <a:xfrm>
            <a:off x="127322" y="-126266"/>
            <a:ext cx="12246015" cy="6874308"/>
          </a:xfrm>
          <a:prstGeom prst="rect">
            <a:avLst/>
          </a:prstGeom>
        </p:spPr>
      </p:pic>
      <p:sp>
        <p:nvSpPr>
          <p:cNvPr id="4" name="Rectangle 3"/>
          <p:cNvSpPr/>
          <p:nvPr/>
        </p:nvSpPr>
        <p:spPr>
          <a:xfrm>
            <a:off x="1059682" y="220279"/>
            <a:ext cx="10202484" cy="7017306"/>
          </a:xfrm>
          <a:prstGeom prst="rect">
            <a:avLst/>
          </a:prstGeom>
        </p:spPr>
        <p:txBody>
          <a:bodyPr wrap="square">
            <a:spAutoFit/>
          </a:bodyPr>
          <a:lstStyle/>
          <a:p>
            <a:pPr algn="ctr">
              <a:lnSpc>
                <a:spcPct val="150000"/>
              </a:lnSpc>
            </a:pPr>
            <a:r>
              <a:rPr lang="vi-VN" sz="4400" b="1" dirty="0">
                <a:solidFill>
                  <a:srgbClr val="000000"/>
                </a:solidFill>
                <a:latin typeface="+mj-lt"/>
              </a:rPr>
              <a:t>Vẽ trứng</a:t>
            </a:r>
            <a:endParaRPr lang="vi-VN" sz="4400" dirty="0">
              <a:solidFill>
                <a:srgbClr val="000000"/>
              </a:solidFill>
              <a:latin typeface="+mj-lt"/>
            </a:endParaRP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Ngay từ nhỏ, cậu bé Lê-ô-nác-đô đa Vin-xi đã rất thích vẽ. Cha cậu đưa cậu đến nhờ nhà danh họa Vê-rô-ki-ô dạy dỗ.</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Suốt mười mấy ngày đầu, thầy Vê-rô-ki-ô chỉ cho Lê-ô-nác-đô vẽ trứng. Cậu bé vẽ hết quả này đến quả khác và đã bắt đầu tỏ vẻ chán ngán. Thầy Vê-rô-ki-ô bèn bảo:</a:t>
            </a:r>
          </a:p>
          <a:p>
            <a:pPr algn="just">
              <a:lnSpc>
                <a:spcPct val="150000"/>
              </a:lnSpc>
            </a:pPr>
            <a:r>
              <a:rPr lang="en-US" sz="1600" dirty="0">
                <a:solidFill>
                  <a:srgbClr val="000000"/>
                </a:solidFill>
                <a:latin typeface="+mj-lt"/>
              </a:rPr>
              <a:t>       </a:t>
            </a:r>
            <a:r>
              <a:rPr lang="vi-VN" sz="1600" dirty="0">
                <a:solidFill>
                  <a:srgbClr val="000000"/>
                </a:solidFill>
                <a:latin typeface="+mj-lt"/>
              </a:rPr>
              <a:t>-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Thầy lại nói:</a:t>
            </a:r>
          </a:p>
          <a:p>
            <a:pPr algn="just">
              <a:lnSpc>
                <a:spcPct val="150000"/>
              </a:lnSpc>
            </a:pPr>
            <a:r>
              <a:rPr lang="en-US" sz="1600" dirty="0">
                <a:solidFill>
                  <a:srgbClr val="000000"/>
                </a:solidFill>
                <a:latin typeface="+mj-lt"/>
              </a:rPr>
              <a:t>      </a:t>
            </a:r>
            <a:r>
              <a:rPr lang="vi-VN" sz="1600" dirty="0">
                <a:solidFill>
                  <a:srgbClr val="000000"/>
                </a:solidFill>
                <a:latin typeface="+mj-lt"/>
              </a:rPr>
              <a:t>-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Lê-ô-nác-đô hiểu ra và miệt mài tập vẽ.</a:t>
            </a:r>
          </a:p>
          <a:p>
            <a:pPr algn="just">
              <a:lnSpc>
                <a:spcPct val="150000"/>
              </a:lnSpc>
            </a:pPr>
            <a:r>
              <a:rPr lang="vi-VN" sz="1600" dirty="0">
                <a:solidFill>
                  <a:srgbClr val="000000"/>
                </a:solidFill>
                <a:latin typeface="+mj-lt"/>
              </a:rPr>
              <a:t>   </a:t>
            </a:r>
            <a:r>
              <a:rPr lang="en-US" sz="1600" dirty="0">
                <a:solidFill>
                  <a:srgbClr val="000000"/>
                </a:solidFill>
                <a:latin typeface="+mj-lt"/>
              </a:rPr>
              <a:t>    </a:t>
            </a:r>
            <a:r>
              <a:rPr lang="vi-VN" sz="1600" dirty="0">
                <a:solidFill>
                  <a:srgbClr val="000000"/>
                </a:solidFill>
                <a:latin typeface="+mj-lt"/>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lnSpc>
                <a:spcPct val="150000"/>
              </a:lnSpc>
            </a:pPr>
            <a:r>
              <a:rPr lang="vi-VN" sz="1600" dirty="0">
                <a:solidFill>
                  <a:srgbClr val="000000"/>
                </a:solidFill>
                <a:latin typeface="+mj-lt"/>
              </a:rPr>
              <a:t>(theo </a:t>
            </a:r>
            <a:r>
              <a:rPr lang="vi-VN" sz="1600" b="1" dirty="0">
                <a:solidFill>
                  <a:srgbClr val="000000"/>
                </a:solidFill>
                <a:latin typeface="+mj-lt"/>
              </a:rPr>
              <a:t>XUÂN YẾN</a:t>
            </a:r>
            <a:r>
              <a:rPr lang="vi-VN" sz="1600" dirty="0">
                <a:solidFill>
                  <a:srgbClr val="000000"/>
                </a:solidFill>
                <a:latin typeface="+mj-lt"/>
              </a:rPr>
              <a:t>)</a:t>
            </a:r>
          </a:p>
          <a:p>
            <a:pPr>
              <a:lnSpc>
                <a:spcPct val="150000"/>
              </a:lnSpc>
            </a:pPr>
            <a:br>
              <a:rPr lang="vi-VN" sz="1600" dirty="0">
                <a:solidFill>
                  <a:srgbClr val="000000"/>
                </a:solidFill>
                <a:latin typeface="+mj-lt"/>
              </a:rPr>
            </a:br>
            <a:br>
              <a:rPr lang="vi-VN" sz="1600" dirty="0">
                <a:solidFill>
                  <a:srgbClr val="000000"/>
                </a:solidFill>
                <a:latin typeface="+mj-lt"/>
              </a:rPr>
            </a:br>
            <a:endParaRPr lang="en-US" sz="1600" dirty="0">
              <a:latin typeface="+mj-lt"/>
            </a:endParaRPr>
          </a:p>
        </p:txBody>
      </p:sp>
      <p:pic>
        <p:nvPicPr>
          <p:cNvPr id="5" name="Picture 4"/>
          <p:cNvPicPr/>
          <p:nvPr/>
        </p:nvPicPr>
        <p:blipFill rotWithShape="1">
          <a:blip r:embed="rId3"/>
          <a:srcRect l="68698" t="23362" r="25567" b="65812"/>
          <a:stretch/>
        </p:blipFill>
        <p:spPr bwMode="auto">
          <a:xfrm>
            <a:off x="1150146" y="1262231"/>
            <a:ext cx="416689" cy="421837"/>
          </a:xfrm>
          <a:prstGeom prst="rect">
            <a:avLst/>
          </a:prstGeom>
          <a:ln>
            <a:noFill/>
          </a:ln>
          <a:extLst>
            <a:ext uri="{53640926-AAD7-44D8-BBD7-CCE9431645EC}">
              <a14:shadowObscured xmlns:a14="http://schemas.microsoft.com/office/drawing/2010/main"/>
            </a:ext>
          </a:extLst>
        </p:spPr>
      </p:pic>
      <p:sp>
        <p:nvSpPr>
          <p:cNvPr id="6" name="Line 13"/>
          <p:cNvSpPr>
            <a:spLocks noChangeShapeType="1"/>
          </p:cNvSpPr>
          <p:nvPr/>
        </p:nvSpPr>
        <p:spPr bwMode="auto">
          <a:xfrm flipH="1">
            <a:off x="8164405" y="3879171"/>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p:nvPr/>
        </p:nvPicPr>
        <p:blipFill rotWithShape="1">
          <a:blip r:embed="rId3"/>
          <a:srcRect l="74539" t="23362" r="19627" b="65812"/>
          <a:stretch/>
        </p:blipFill>
        <p:spPr bwMode="auto">
          <a:xfrm>
            <a:off x="1059682" y="4128246"/>
            <a:ext cx="416689" cy="486556"/>
          </a:xfrm>
          <a:prstGeom prst="rect">
            <a:avLst/>
          </a:prstGeom>
          <a:ln>
            <a:noFill/>
          </a:ln>
          <a:extLst>
            <a:ext uri="{53640926-AAD7-44D8-BBD7-CCE9431645EC}">
              <a14:shadowObscured xmlns:a14="http://schemas.microsoft.com/office/drawing/2010/main"/>
            </a:ext>
          </a:extLst>
        </p:spPr>
      </p:pic>
      <p:sp>
        <p:nvSpPr>
          <p:cNvPr id="8" name="Line 13"/>
          <p:cNvSpPr>
            <a:spLocks noChangeShapeType="1"/>
          </p:cNvSpPr>
          <p:nvPr/>
        </p:nvSpPr>
        <p:spPr bwMode="auto">
          <a:xfrm flipH="1">
            <a:off x="8722781" y="5354153"/>
            <a:ext cx="79018" cy="2490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32614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C704656-44A8-40F4-9C7B-66024728C63D}"/>
              </a:ext>
            </a:extLst>
          </p:cNvPr>
          <p:cNvPicPr>
            <a:picLocks noChangeAspect="1"/>
          </p:cNvPicPr>
          <p:nvPr/>
        </p:nvPicPr>
        <p:blipFill rotWithShape="1">
          <a:blip r:embed="rId3">
            <a:extLst>
              <a:ext uri="{28A0092B-C50C-407E-A947-70E740481C1C}">
                <a14:useLocalDpi xmlns:a14="http://schemas.microsoft.com/office/drawing/2010/main" val="0"/>
              </a:ext>
            </a:extLst>
          </a:blip>
          <a:srcRect l="17628" t="131" r="17556" b="27501"/>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7E7FF9A8-5D87-4C9F-9DB2-A9BD04C73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586" y="241597"/>
            <a:ext cx="1463708" cy="1401727"/>
          </a:xfrm>
          <a:prstGeom prst="rect">
            <a:avLst/>
          </a:prstGeom>
        </p:spPr>
      </p:pic>
      <p:pic>
        <p:nvPicPr>
          <p:cNvPr id="18" name="图片 17">
            <a:extLst>
              <a:ext uri="{FF2B5EF4-FFF2-40B4-BE49-F238E27FC236}">
                <a16:creationId xmlns:a16="http://schemas.microsoft.com/office/drawing/2014/main" id="{67013761-C605-4C54-B675-FAD209921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3848" y="4125132"/>
            <a:ext cx="1859776" cy="1868123"/>
          </a:xfrm>
          <a:prstGeom prst="rect">
            <a:avLst/>
          </a:prstGeom>
        </p:spPr>
      </p:pic>
      <p:sp>
        <p:nvSpPr>
          <p:cNvPr id="2" name="等腰三角形 1">
            <a:extLst>
              <a:ext uri="{FF2B5EF4-FFF2-40B4-BE49-F238E27FC236}">
                <a16:creationId xmlns:a16="http://schemas.microsoft.com/office/drawing/2014/main" id="{8BF97213-672E-437E-AD62-9E3B760AD32F}"/>
              </a:ext>
            </a:extLst>
          </p:cNvPr>
          <p:cNvSpPr/>
          <p:nvPr/>
        </p:nvSpPr>
        <p:spPr>
          <a:xfrm>
            <a:off x="5812532" y="5301379"/>
            <a:ext cx="335602" cy="289313"/>
          </a:xfrm>
          <a:prstGeom prst="triangle">
            <a:avLst/>
          </a:prstGeom>
          <a:solidFill>
            <a:srgbClr val="78B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a:solidFill>
                <a:srgbClr val="78B543"/>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19" name="图片 18">
            <a:extLst>
              <a:ext uri="{FF2B5EF4-FFF2-40B4-BE49-F238E27FC236}">
                <a16:creationId xmlns:a16="http://schemas.microsoft.com/office/drawing/2014/main" id="{96D9E7D1-840D-432C-A5F4-B4C777C217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55" y="3181906"/>
            <a:ext cx="2213700" cy="3474547"/>
          </a:xfrm>
          <a:prstGeom prst="rect">
            <a:avLst/>
          </a:prstGeom>
        </p:spPr>
      </p:pic>
      <p:pic>
        <p:nvPicPr>
          <p:cNvPr id="8" name="图片 2"/>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33645" t="8611" r="33246" b="66389"/>
          <a:stretch>
            <a:fillRect/>
          </a:stretch>
        </p:blipFill>
        <p:spPr>
          <a:xfrm>
            <a:off x="196400" y="952531"/>
            <a:ext cx="11995599" cy="4524928"/>
          </a:xfrm>
          <a:prstGeom prst="rect">
            <a:avLst/>
          </a:prstGeom>
        </p:spPr>
      </p:pic>
      <p:sp>
        <p:nvSpPr>
          <p:cNvPr id="10" name="Text Box 7"/>
          <p:cNvSpPr txBox="1">
            <a:spLocks noChangeArrowheads="1"/>
          </p:cNvSpPr>
          <p:nvPr/>
        </p:nvSpPr>
        <p:spPr bwMode="auto">
          <a:xfrm>
            <a:off x="4362614" y="1451381"/>
            <a:ext cx="5638800" cy="646113"/>
          </a:xfrm>
          <a:prstGeom prst="rect">
            <a:avLst/>
          </a:prstGeom>
          <a:noFill/>
          <a:ln>
            <a:noFill/>
          </a:ln>
        </p:spPr>
        <p:txBody>
          <a:bodyPr>
            <a:spAutoFit/>
          </a:bodyPr>
          <a:lstStyle/>
          <a:p>
            <a:pPr>
              <a:lnSpc>
                <a:spcPct val="90000"/>
              </a:lnSpc>
              <a:spcBef>
                <a:spcPct val="20000"/>
              </a:spcBef>
              <a:defRPr/>
            </a:pPr>
            <a:r>
              <a:rPr lang="en-US" altLang="zh-CN" sz="4000" b="1" dirty="0">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altLang="zh-CN" sz="4000" b="1" dirty="0" err="1">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Câu</a:t>
            </a:r>
            <a:r>
              <a:rPr lang="en-US" altLang="zh-CN" sz="4000" b="1" dirty="0">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 </a:t>
            </a:r>
            <a:r>
              <a:rPr lang="en-US" altLang="zh-CN" sz="4000" b="1" dirty="0" err="1">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dài</a:t>
            </a:r>
            <a:r>
              <a:rPr lang="en-US" altLang="zh-CN" sz="4000" b="1" dirty="0">
                <a:solidFill>
                  <a:schemeClr val="accent2">
                    <a:lumMod val="50000"/>
                  </a:schemeClr>
                </a:solidFill>
                <a:effectLst>
                  <a:outerShdw blurRad="38100" dist="38100" dir="2700000" algn="tl">
                    <a:srgbClr val="C0C0C0"/>
                  </a:outerShdw>
                </a:effectLst>
                <a:latin typeface="UTM Androgyne" panose="02040603050506020204" pitchFamily="18" charset="0"/>
                <a:cs typeface="Times New Roman" panose="02020603050405020304" pitchFamily="18" charset="0"/>
              </a:rPr>
              <a:t>:</a:t>
            </a:r>
          </a:p>
        </p:txBody>
      </p:sp>
      <p:sp>
        <p:nvSpPr>
          <p:cNvPr id="11" name="Text Box 5"/>
          <p:cNvSpPr txBox="1">
            <a:spLocks noChangeArrowheads="1"/>
          </p:cNvSpPr>
          <p:nvPr/>
        </p:nvSpPr>
        <p:spPr bwMode="auto">
          <a:xfrm>
            <a:off x="1617016" y="2408430"/>
            <a:ext cx="9336872" cy="2123658"/>
          </a:xfrm>
          <a:prstGeom prst="rect">
            <a:avLst/>
          </a:prstGeom>
          <a:noFill/>
          <a:ln>
            <a:noFill/>
          </a:ln>
        </p:spPr>
        <p:txBody>
          <a:bodyPr wrap="square">
            <a:spAutoFit/>
          </a:bodyPr>
          <a:lstStyle/>
          <a:p>
            <a:pPr eaLnBrk="0" hangingPunct="0">
              <a:spcBef>
                <a:spcPct val="50000"/>
              </a:spcBef>
            </a:pPr>
            <a:r>
              <a:rPr lang="en-US" sz="4400" dirty="0" err="1">
                <a:latin typeface="Trebuchet MS" panose="020B0603020202020204" pitchFamily="34" charset="0"/>
              </a:rPr>
              <a:t>Trong</a:t>
            </a:r>
            <a:r>
              <a:rPr lang="en-US" sz="4400" dirty="0">
                <a:latin typeface="Trebuchet MS" panose="020B0603020202020204" pitchFamily="34" charset="0"/>
              </a:rPr>
              <a:t> </a:t>
            </a:r>
            <a:r>
              <a:rPr lang="en-US" sz="4400" dirty="0" err="1">
                <a:latin typeface="Trebuchet MS" panose="020B0603020202020204" pitchFamily="34" charset="0"/>
              </a:rPr>
              <a:t>một</a:t>
            </a:r>
            <a:r>
              <a:rPr lang="en-US" sz="4400" dirty="0">
                <a:latin typeface="Trebuchet MS" panose="020B0603020202020204" pitchFamily="34" charset="0"/>
              </a:rPr>
              <a:t> </a:t>
            </a:r>
            <a:r>
              <a:rPr lang="en-US" sz="4400" dirty="0" err="1">
                <a:latin typeface="Trebuchet MS" panose="020B0603020202020204" pitchFamily="34" charset="0"/>
              </a:rPr>
              <a:t>nghìn</a:t>
            </a:r>
            <a:r>
              <a:rPr lang="en-US" sz="4400" dirty="0">
                <a:latin typeface="Trebuchet MS" panose="020B0603020202020204" pitchFamily="34" charset="0"/>
              </a:rPr>
              <a:t> </a:t>
            </a:r>
            <a:r>
              <a:rPr lang="en-US" sz="4400" dirty="0" err="1">
                <a:latin typeface="Trebuchet MS" panose="020B0603020202020204" pitchFamily="34" charset="0"/>
              </a:rPr>
              <a:t>quả</a:t>
            </a:r>
            <a:r>
              <a:rPr lang="en-US" sz="4400" dirty="0">
                <a:latin typeface="Trebuchet MS" panose="020B0603020202020204" pitchFamily="34" charset="0"/>
              </a:rPr>
              <a:t> </a:t>
            </a:r>
            <a:r>
              <a:rPr lang="en-US" sz="4400" dirty="0" err="1">
                <a:latin typeface="Trebuchet MS" panose="020B0603020202020204" pitchFamily="34" charset="0"/>
              </a:rPr>
              <a:t>trứng</a:t>
            </a:r>
            <a:r>
              <a:rPr lang="en-US" sz="4400" dirty="0">
                <a:latin typeface="Trebuchet MS" panose="020B0603020202020204" pitchFamily="34" charset="0"/>
              </a:rPr>
              <a:t> </a:t>
            </a:r>
            <a:r>
              <a:rPr lang="en-US" sz="4400" dirty="0" err="1">
                <a:latin typeface="Trebuchet MS" panose="020B0603020202020204" pitchFamily="34" charset="0"/>
              </a:rPr>
              <a:t>xưa</a:t>
            </a:r>
            <a:r>
              <a:rPr lang="en-US" sz="4400" dirty="0">
                <a:latin typeface="Trebuchet MS" panose="020B0603020202020204" pitchFamily="34" charset="0"/>
              </a:rPr>
              <a:t> nay </a:t>
            </a:r>
            <a:r>
              <a:rPr lang="en-US" sz="4400" dirty="0" err="1">
                <a:latin typeface="Trebuchet MS" panose="020B0603020202020204" pitchFamily="34" charset="0"/>
              </a:rPr>
              <a:t>không</a:t>
            </a:r>
            <a:r>
              <a:rPr lang="en-US" sz="4400" dirty="0">
                <a:latin typeface="Trebuchet MS" panose="020B0603020202020204" pitchFamily="34" charset="0"/>
              </a:rPr>
              <a:t> </a:t>
            </a:r>
            <a:r>
              <a:rPr lang="en-US" sz="4400" dirty="0" err="1">
                <a:latin typeface="Trebuchet MS" panose="020B0603020202020204" pitchFamily="34" charset="0"/>
              </a:rPr>
              <a:t>có</a:t>
            </a:r>
            <a:r>
              <a:rPr lang="en-US" sz="4400" dirty="0">
                <a:latin typeface="Trebuchet MS" panose="020B0603020202020204" pitchFamily="34" charset="0"/>
              </a:rPr>
              <a:t> </a:t>
            </a:r>
            <a:r>
              <a:rPr lang="en-US" sz="4400" dirty="0" err="1">
                <a:latin typeface="Trebuchet MS" panose="020B0603020202020204" pitchFamily="34" charset="0"/>
              </a:rPr>
              <a:t>lấy</a:t>
            </a:r>
            <a:r>
              <a:rPr lang="en-US" sz="4400" dirty="0">
                <a:latin typeface="Trebuchet MS" panose="020B0603020202020204" pitchFamily="34" charset="0"/>
              </a:rPr>
              <a:t> </a:t>
            </a:r>
            <a:r>
              <a:rPr lang="en-US" sz="4400" dirty="0" err="1">
                <a:latin typeface="Trebuchet MS" panose="020B0603020202020204" pitchFamily="34" charset="0"/>
              </a:rPr>
              <a:t>hai</a:t>
            </a:r>
            <a:r>
              <a:rPr lang="en-US" sz="4400" dirty="0">
                <a:latin typeface="Trebuchet MS" panose="020B0603020202020204" pitchFamily="34" charset="0"/>
              </a:rPr>
              <a:t> </a:t>
            </a:r>
            <a:r>
              <a:rPr lang="en-US" sz="4400" dirty="0" err="1">
                <a:latin typeface="Trebuchet MS" panose="020B0603020202020204" pitchFamily="34" charset="0"/>
              </a:rPr>
              <a:t>quả</a:t>
            </a:r>
            <a:r>
              <a:rPr lang="en-US" sz="4400" dirty="0">
                <a:latin typeface="Trebuchet MS" panose="020B0603020202020204" pitchFamily="34" charset="0"/>
              </a:rPr>
              <a:t> </a:t>
            </a:r>
            <a:r>
              <a:rPr lang="en-US" sz="4400" dirty="0" err="1">
                <a:latin typeface="Trebuchet MS" panose="020B0603020202020204" pitchFamily="34" charset="0"/>
              </a:rPr>
              <a:t>hoàn</a:t>
            </a:r>
            <a:r>
              <a:rPr lang="en-US" sz="4400" dirty="0">
                <a:latin typeface="Trebuchet MS" panose="020B0603020202020204" pitchFamily="34" charset="0"/>
              </a:rPr>
              <a:t> </a:t>
            </a:r>
            <a:r>
              <a:rPr lang="en-US" sz="4400" dirty="0" err="1">
                <a:latin typeface="Trebuchet MS" panose="020B0603020202020204" pitchFamily="34" charset="0"/>
              </a:rPr>
              <a:t>toàn</a:t>
            </a:r>
            <a:r>
              <a:rPr lang="en-US" sz="4400" dirty="0">
                <a:latin typeface="Trebuchet MS" panose="020B0603020202020204" pitchFamily="34" charset="0"/>
              </a:rPr>
              <a:t> </a:t>
            </a:r>
            <a:r>
              <a:rPr lang="en-US" sz="4400" dirty="0" err="1">
                <a:latin typeface="Trebuchet MS" panose="020B0603020202020204" pitchFamily="34" charset="0"/>
              </a:rPr>
              <a:t>giống</a:t>
            </a:r>
            <a:r>
              <a:rPr lang="en-US" sz="4400" dirty="0">
                <a:latin typeface="Trebuchet MS" panose="020B0603020202020204" pitchFamily="34" charset="0"/>
              </a:rPr>
              <a:t> </a:t>
            </a:r>
            <a:r>
              <a:rPr lang="en-US" sz="4400" dirty="0" err="1">
                <a:latin typeface="Trebuchet MS" panose="020B0603020202020204" pitchFamily="34" charset="0"/>
              </a:rPr>
              <a:t>nhau</a:t>
            </a:r>
            <a:r>
              <a:rPr lang="en-US" sz="4400" dirty="0">
                <a:latin typeface="Trebuchet MS" panose="020B0603020202020204" pitchFamily="34" charset="0"/>
              </a:rPr>
              <a:t> </a:t>
            </a:r>
            <a:r>
              <a:rPr lang="en-US" sz="4400" dirty="0" err="1">
                <a:latin typeface="Trebuchet MS" panose="020B0603020202020204" pitchFamily="34" charset="0"/>
              </a:rPr>
              <a:t>đâu</a:t>
            </a:r>
            <a:r>
              <a:rPr lang="en-US" sz="4400" dirty="0">
                <a:latin typeface="Trebuchet MS" panose="020B0603020202020204" pitchFamily="34" charset="0"/>
              </a:rPr>
              <a:t>. </a:t>
            </a:r>
          </a:p>
        </p:txBody>
      </p:sp>
      <p:sp>
        <p:nvSpPr>
          <p:cNvPr id="12" name="Line 13"/>
          <p:cNvSpPr>
            <a:spLocks noChangeShapeType="1"/>
          </p:cNvSpPr>
          <p:nvPr/>
        </p:nvSpPr>
        <p:spPr bwMode="auto">
          <a:xfrm flipH="1">
            <a:off x="10510690" y="2580981"/>
            <a:ext cx="128587"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3"/>
          <p:cNvSpPr>
            <a:spLocks noChangeShapeType="1"/>
          </p:cNvSpPr>
          <p:nvPr/>
        </p:nvSpPr>
        <p:spPr bwMode="auto">
          <a:xfrm flipH="1">
            <a:off x="5696456" y="3931038"/>
            <a:ext cx="130175"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3"/>
          <p:cNvSpPr>
            <a:spLocks noChangeShapeType="1"/>
          </p:cNvSpPr>
          <p:nvPr/>
        </p:nvSpPr>
        <p:spPr bwMode="auto">
          <a:xfrm flipH="1">
            <a:off x="5826631" y="3931038"/>
            <a:ext cx="130175"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2371941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2000"/>
                                        <p:tgtEl>
                                          <p:spTgt spid="13"/>
                                        </p:tgtEl>
                                      </p:cBhvr>
                                    </p:animEffect>
                                  </p:childTnLst>
                                </p:cTn>
                              </p:par>
                              <p:par>
                                <p:cTn id="26" presetID="8"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amond(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4-5人教版五年级数学《循环小数》PPT课件"/>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2439</Words>
  <Application>Microsoft Office PowerPoint</Application>
  <PresentationFormat>Widescreen</PresentationFormat>
  <Paragraphs>138</Paragraphs>
  <Slides>28</Slides>
  <Notes>13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28</vt:i4>
      </vt:variant>
    </vt:vector>
  </HeadingPairs>
  <TitlesOfParts>
    <vt:vector size="47" baseType="lpstr">
      <vt:lpstr>等线</vt:lpstr>
      <vt:lpstr>等线 Light</vt:lpstr>
      <vt:lpstr>微软雅黑</vt:lpstr>
      <vt:lpstr>UD Digi Kyokasho NP-B</vt:lpstr>
      <vt:lpstr>Arial</vt:lpstr>
      <vt:lpstr>Calibri</vt:lpstr>
      <vt:lpstr>HP001 4 hàng</vt:lpstr>
      <vt:lpstr>poppins</vt:lpstr>
      <vt:lpstr>roboto</vt:lpstr>
      <vt:lpstr>Times New Roman</vt:lpstr>
      <vt:lpstr>Trebuchet MS</vt:lpstr>
      <vt:lpstr>UTM Americana EB</vt:lpstr>
      <vt:lpstr>UTM Androgyne</vt:lpstr>
      <vt:lpstr>UTM Cookies</vt:lpstr>
      <vt:lpstr>UVN Buc Thu</vt:lpstr>
      <vt:lpstr>Verdana Pro Black</vt:lpstr>
      <vt:lpstr>字魂17号-萌趣果冻体</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5-0614-5人教版五年级数学《循环小数》PPT课件</dc:title>
  <dc:creator>Administrator</dc:creator>
  <cp:lastModifiedBy>Phan Thị Hà Thu</cp:lastModifiedBy>
  <cp:revision>89</cp:revision>
  <dcterms:created xsi:type="dcterms:W3CDTF">2019-06-14T07:40:44Z</dcterms:created>
  <dcterms:modified xsi:type="dcterms:W3CDTF">2021-11-23T14:36:37Z</dcterms:modified>
</cp:coreProperties>
</file>