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1" r:id="rId4"/>
  </p:sldMasterIdLst>
  <p:notesMasterIdLst>
    <p:notesMasterId r:id="rId28"/>
  </p:notesMasterIdLst>
  <p:sldIdLst>
    <p:sldId id="2643" r:id="rId5"/>
    <p:sldId id="260" r:id="rId6"/>
    <p:sldId id="304" r:id="rId7"/>
    <p:sldId id="305" r:id="rId8"/>
    <p:sldId id="307" r:id="rId9"/>
    <p:sldId id="306" r:id="rId10"/>
    <p:sldId id="308" r:id="rId11"/>
    <p:sldId id="258" r:id="rId12"/>
    <p:sldId id="341" r:id="rId13"/>
    <p:sldId id="2638" r:id="rId14"/>
    <p:sldId id="2634" r:id="rId15"/>
    <p:sldId id="335" r:id="rId16"/>
    <p:sldId id="2642" r:id="rId17"/>
    <p:sldId id="2639" r:id="rId18"/>
    <p:sldId id="2640" r:id="rId19"/>
    <p:sldId id="2641" r:id="rId20"/>
    <p:sldId id="344" r:id="rId21"/>
    <p:sldId id="333" r:id="rId22"/>
    <p:sldId id="337" r:id="rId23"/>
    <p:sldId id="345" r:id="rId24"/>
    <p:sldId id="340" r:id="rId25"/>
    <p:sldId id="348" r:id="rId26"/>
    <p:sldId id="34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4" d="100"/>
          <a:sy n="54" d="100"/>
        </p:scale>
        <p:origin x="50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74349-AD39-454F-AB91-C88AC2225324}" type="datetimeFigureOut">
              <a:rPr lang="en-US" smtClean="0"/>
              <a:t>5/11/2022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3E4034-1B22-4B59-9672-03ECB008A40B}" type="slidenum">
              <a:rPr lang="en-US" smtClean="0"/>
              <a:t>‹#›</a:t>
            </a:fld>
            <a:endParaRPr lang="en-US"/>
          </a:p>
        </p:txBody>
      </p:sp>
    </p:spTree>
    <p:extLst>
      <p:ext uri="{BB962C8B-B14F-4D97-AF65-F5344CB8AC3E}">
        <p14:creationId xmlns:p14="http://schemas.microsoft.com/office/powerpoint/2010/main" val="591836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xmlns="" id="{BCF828B9-F770-4CD9-A306-428F88AE79BD}"/>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9" name="备注占位符 2">
            <a:extLst>
              <a:ext uri="{FF2B5EF4-FFF2-40B4-BE49-F238E27FC236}">
                <a16:creationId xmlns:a16="http://schemas.microsoft.com/office/drawing/2014/main" xmlns="" id="{50B02279-789E-48A0-B0CD-B2982FEBA77C}"/>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p>
        </p:txBody>
      </p:sp>
      <p:sp>
        <p:nvSpPr>
          <p:cNvPr id="4100" name="灯片编号占位符 3">
            <a:extLst>
              <a:ext uri="{FF2B5EF4-FFF2-40B4-BE49-F238E27FC236}">
                <a16:creationId xmlns:a16="http://schemas.microsoft.com/office/drawing/2014/main" xmlns="" id="{052CA4ED-0227-4D06-9911-165614081C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8ACEFE-F522-4A0C-91A3-60EC5FDB3B58}"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3781718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solidFill>
                  <a:prstClr val="black">
                    <a:lumMod val="95000"/>
                    <a:lumOff val="5000"/>
                  </a:prstClr>
                </a:solidFill>
                <a:latin typeface="+mn-lt"/>
              </a:rPr>
              <a:t>Ghi</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chú</a:t>
            </a:r>
            <a:r>
              <a:rPr lang="en-US" sz="1200" dirty="0">
                <a:solidFill>
                  <a:prstClr val="black">
                    <a:lumMod val="95000"/>
                    <a:lumOff val="5000"/>
                  </a:prstClr>
                </a:solidFill>
                <a:latin typeface="+mn-lt"/>
              </a:rPr>
              <a:t>: Click </a:t>
            </a:r>
            <a:r>
              <a:rPr lang="en-US" sz="1200" dirty="0" err="1">
                <a:solidFill>
                  <a:prstClr val="black">
                    <a:lumMod val="95000"/>
                    <a:lumOff val="5000"/>
                  </a:prstClr>
                </a:solidFill>
                <a:latin typeface="+mn-lt"/>
              </a:rPr>
              <a:t>vào</a:t>
            </a:r>
            <a:r>
              <a:rPr lang="en-US" sz="1200" dirty="0">
                <a:solidFill>
                  <a:prstClr val="black">
                    <a:lumMod val="95000"/>
                    <a:lumOff val="5000"/>
                  </a:prstClr>
                </a:solidFill>
                <a:latin typeface="+mn-lt"/>
              </a:rPr>
              <a:t> ô </a:t>
            </a:r>
            <a:r>
              <a:rPr lang="en-US" sz="1200" dirty="0" err="1">
                <a:solidFill>
                  <a:prstClr val="black">
                    <a:lumMod val="95000"/>
                    <a:lumOff val="5000"/>
                  </a:prstClr>
                </a:solidFill>
                <a:latin typeface="+mn-lt"/>
              </a:rPr>
              <a:t>số</a:t>
            </a:r>
            <a:r>
              <a:rPr lang="en-US" sz="1200" dirty="0">
                <a:solidFill>
                  <a:prstClr val="black">
                    <a:lumMod val="95000"/>
                    <a:lumOff val="5000"/>
                  </a:prstClr>
                </a:solidFill>
                <a:latin typeface="+mn-lt"/>
              </a:rPr>
              <a:t> =&gt; </a:t>
            </a:r>
            <a:r>
              <a:rPr lang="en-US" sz="1200" dirty="0" err="1">
                <a:solidFill>
                  <a:prstClr val="black">
                    <a:lumMod val="95000"/>
                    <a:lumOff val="5000"/>
                  </a:prstClr>
                </a:solidFill>
                <a:latin typeface="+mn-lt"/>
              </a:rPr>
              <a:t>hiện</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câu</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hỏi</a:t>
            </a:r>
            <a:r>
              <a:rPr lang="en-US" sz="1200" dirty="0">
                <a:solidFill>
                  <a:prstClr val="black">
                    <a:lumMod val="95000"/>
                    <a:lumOff val="5000"/>
                  </a:prstClr>
                </a:solidFill>
                <a:latin typeface="+mn-lt"/>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solidFill>
                  <a:prstClr val="black">
                    <a:lumMod val="95000"/>
                    <a:lumOff val="5000"/>
                  </a:prstClr>
                </a:solidFill>
                <a:latin typeface="+mn-lt"/>
              </a:rPr>
              <a:t>Ghi</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chú</a:t>
            </a:r>
            <a:r>
              <a:rPr lang="en-US" sz="1200" dirty="0">
                <a:solidFill>
                  <a:prstClr val="black">
                    <a:lumMod val="95000"/>
                    <a:lumOff val="5000"/>
                  </a:prstClr>
                </a:solidFill>
                <a:latin typeface="+mn-lt"/>
              </a:rPr>
              <a:t>: Click </a:t>
            </a:r>
            <a:r>
              <a:rPr lang="en-US" sz="1200" dirty="0" err="1">
                <a:solidFill>
                  <a:prstClr val="black">
                    <a:lumMod val="95000"/>
                    <a:lumOff val="5000"/>
                  </a:prstClr>
                </a:solidFill>
                <a:latin typeface="+mn-lt"/>
              </a:rPr>
              <a:t>vào</a:t>
            </a:r>
            <a:r>
              <a:rPr lang="en-US" sz="1200" dirty="0">
                <a:solidFill>
                  <a:prstClr val="black">
                    <a:lumMod val="95000"/>
                    <a:lumOff val="5000"/>
                  </a:prstClr>
                </a:solidFill>
                <a:latin typeface="+mn-lt"/>
              </a:rPr>
              <a:t> ô </a:t>
            </a:r>
            <a:r>
              <a:rPr lang="en-US" sz="1200" dirty="0" err="1">
                <a:solidFill>
                  <a:prstClr val="black">
                    <a:lumMod val="95000"/>
                    <a:lumOff val="5000"/>
                  </a:prstClr>
                </a:solidFill>
                <a:latin typeface="+mn-lt"/>
              </a:rPr>
              <a:t>số</a:t>
            </a:r>
            <a:r>
              <a:rPr lang="en-US" sz="1200" dirty="0">
                <a:solidFill>
                  <a:prstClr val="black">
                    <a:lumMod val="95000"/>
                    <a:lumOff val="5000"/>
                  </a:prstClr>
                </a:solidFill>
                <a:latin typeface="+mn-lt"/>
              </a:rPr>
              <a:t> =&gt; </a:t>
            </a:r>
            <a:r>
              <a:rPr lang="en-US" sz="1200" dirty="0" err="1">
                <a:solidFill>
                  <a:prstClr val="black">
                    <a:lumMod val="95000"/>
                    <a:lumOff val="5000"/>
                  </a:prstClr>
                </a:solidFill>
                <a:latin typeface="+mn-lt"/>
              </a:rPr>
              <a:t>hiện</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câu</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hỏi</a:t>
            </a:r>
            <a:r>
              <a:rPr lang="en-US" sz="1200" dirty="0">
                <a:solidFill>
                  <a:prstClr val="black">
                    <a:lumMod val="95000"/>
                    <a:lumOff val="5000"/>
                  </a:prstClr>
                </a:solidFill>
                <a:latin typeface="+mn-lt"/>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lumMod val="95000"/>
                    <a:lumOff val="5000"/>
                  </a:prstClr>
                </a:solidFill>
                <a:latin typeface="+mn-lt"/>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54CAC0-CD85-4696-9F8B-48E8E3C094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8410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758042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2.png"/><Relationship Id="rId1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2.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microsoft.com/office/2007/relationships/hdphoto" Target="../media/hdphoto1.wdp"/><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microsoft.com/office/2007/relationships/hdphoto" Target="../media/hdphoto2.wdp"/><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4.xml"/><Relationship Id="rId4" Type="http://schemas.openxmlformats.org/officeDocument/2006/relationships/image" Target="../media/image3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noProof="1"/>
              <a:t>单击此处编辑母版标题样式</a:t>
            </a:r>
            <a:endParaRPr lang="en-US" noProof="1"/>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单击以编辑母版副标题样式</a:t>
            </a:r>
            <a:endParaRPr lang="en-US" noProof="1"/>
          </a:p>
        </p:txBody>
      </p:sp>
      <p:sp>
        <p:nvSpPr>
          <p:cNvPr id="4" name="Date Placeholder 3">
            <a:extLst>
              <a:ext uri="{FF2B5EF4-FFF2-40B4-BE49-F238E27FC236}">
                <a16:creationId xmlns:a16="http://schemas.microsoft.com/office/drawing/2014/main" xmlns="" id="{05D0DABF-4652-4C0A-A8F8-3EAE54244F7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xmlns="" id="{B07CEBC3-7A32-439E-849B-6D2AB8B4F8B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xmlns="" id="{F4294C55-4C78-4253-8D2A-6AC819A7C79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08C7A5B2-E0A2-4E82-B8AC-68B46EB45185}" type="slidenum">
              <a:rPr lang="zh-CN" altLang="zh-CN"/>
              <a:pPr/>
              <a:t>‹#›</a:t>
            </a:fld>
            <a:endParaRPr lang="zh-CN" altLang="zh-CN"/>
          </a:p>
        </p:txBody>
      </p:sp>
    </p:spTree>
    <p:extLst>
      <p:ext uri="{BB962C8B-B14F-4D97-AF65-F5344CB8AC3E}">
        <p14:creationId xmlns:p14="http://schemas.microsoft.com/office/powerpoint/2010/main" val="4160903734"/>
      </p:ext>
    </p:extLst>
  </p:cSld>
  <p:clrMapOvr>
    <a:masterClrMapping/>
  </p:clrMapOvr>
  <p:transition spd="slow">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xmlns="" id="{7A492A09-B5C3-4898-AC59-AD3B2AB6D4F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xmlns="" id="{D8CC0E9F-9EC1-4320-BBA6-1192AAB6650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xmlns="" id="{01E105E9-C87A-4FFD-B57F-0739EC2676A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13996BF8-C2B8-4B68-BDEB-CDB163E05320}" type="slidenum">
              <a:rPr lang="zh-CN" altLang="zh-CN"/>
              <a:pPr/>
              <a:t>‹#›</a:t>
            </a:fld>
            <a:endParaRPr lang="zh-CN" altLang="zh-CN"/>
          </a:p>
        </p:txBody>
      </p:sp>
    </p:spTree>
    <p:extLst>
      <p:ext uri="{BB962C8B-B14F-4D97-AF65-F5344CB8AC3E}">
        <p14:creationId xmlns:p14="http://schemas.microsoft.com/office/powerpoint/2010/main" val="1608105881"/>
      </p:ext>
    </p:extLst>
  </p:cSld>
  <p:clrMapOvr>
    <a:masterClrMapping/>
  </p:clrMapOvr>
  <p:transition spd="slow">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xmlns="" id="{C9755F52-E579-44F1-B79F-1FBD9B5968E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xmlns="" id="{3ABD5095-3946-4B5D-8F4C-17DD3B73862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xmlns="" id="{0FEE10FB-2992-4B06-B356-1421BD9ECE9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5C4BA4A2-EB08-4628-900F-26AFC7733A11}" type="slidenum">
              <a:rPr lang="zh-CN" altLang="zh-CN"/>
              <a:pPr/>
              <a:t>‹#›</a:t>
            </a:fld>
            <a:endParaRPr lang="zh-CN" altLang="zh-CN"/>
          </a:p>
        </p:txBody>
      </p:sp>
    </p:spTree>
    <p:extLst>
      <p:ext uri="{BB962C8B-B14F-4D97-AF65-F5344CB8AC3E}">
        <p14:creationId xmlns:p14="http://schemas.microsoft.com/office/powerpoint/2010/main" val="659830190"/>
      </p:ext>
    </p:extLst>
  </p:cSld>
  <p:clrMapOvr>
    <a:masterClrMapping/>
  </p:clrMapOvr>
  <p:transition spd="slow">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70D28F20-4900-0903-11A9-70353157D071}"/>
              </a:ext>
            </a:extLst>
          </p:cNvPr>
          <p:cNvGrpSpPr/>
          <p:nvPr userDrawn="1"/>
        </p:nvGrpSpPr>
        <p:grpSpPr>
          <a:xfrm>
            <a:off x="0" y="5949574"/>
            <a:ext cx="12192000" cy="908426"/>
            <a:chOff x="-251460" y="5305036"/>
            <a:chExt cx="12694920" cy="4572004"/>
          </a:xfrm>
        </p:grpSpPr>
        <p:sp>
          <p:nvSpPr>
            <p:cNvPr id="13" name="Rectangle 12">
              <a:extLst>
                <a:ext uri="{FF2B5EF4-FFF2-40B4-BE49-F238E27FC236}">
                  <a16:creationId xmlns:a16="http://schemas.microsoft.com/office/drawing/2014/main" xmlns="" id="{D8F07F4C-47CF-4565-BB18-97000E818F97}"/>
                </a:ext>
              </a:extLst>
            </p:cNvPr>
            <p:cNvSpPr/>
            <p:nvPr userDrawn="1"/>
          </p:nvSpPr>
          <p:spPr>
            <a:xfrm>
              <a:off x="-251460" y="5305036"/>
              <a:ext cx="12694920" cy="30480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96"/>
            </a:p>
          </p:txBody>
        </p:sp>
        <p:sp>
          <p:nvSpPr>
            <p:cNvPr id="14" name="Rectangle 13">
              <a:extLst>
                <a:ext uri="{FF2B5EF4-FFF2-40B4-BE49-F238E27FC236}">
                  <a16:creationId xmlns:a16="http://schemas.microsoft.com/office/drawing/2014/main" xmlns="" id="{530465B1-8DA9-44A4-B274-2B78C71B6159}"/>
                </a:ext>
              </a:extLst>
            </p:cNvPr>
            <p:cNvSpPr/>
            <p:nvPr userDrawn="1"/>
          </p:nvSpPr>
          <p:spPr>
            <a:xfrm>
              <a:off x="-251460" y="6067035"/>
              <a:ext cx="12694920" cy="304800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96"/>
            </a:p>
          </p:txBody>
        </p:sp>
        <p:sp>
          <p:nvSpPr>
            <p:cNvPr id="15" name="Rectangle 14">
              <a:extLst>
                <a:ext uri="{FF2B5EF4-FFF2-40B4-BE49-F238E27FC236}">
                  <a16:creationId xmlns:a16="http://schemas.microsoft.com/office/drawing/2014/main" xmlns="" id="{DD1A1DE6-B996-4C2F-8008-452B46218B2C}"/>
                </a:ext>
              </a:extLst>
            </p:cNvPr>
            <p:cNvSpPr/>
            <p:nvPr userDrawn="1"/>
          </p:nvSpPr>
          <p:spPr>
            <a:xfrm>
              <a:off x="-251460" y="6829039"/>
              <a:ext cx="12694920" cy="3048001"/>
            </a:xfrm>
            <a:prstGeom prst="rect">
              <a:avLst/>
            </a:prstGeom>
            <a:solidFill>
              <a:srgbClr val="F36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96"/>
            </a:p>
          </p:txBody>
        </p:sp>
      </p:grpSp>
    </p:spTree>
    <p:extLst>
      <p:ext uri="{BB962C8B-B14F-4D97-AF65-F5344CB8AC3E}">
        <p14:creationId xmlns:p14="http://schemas.microsoft.com/office/powerpoint/2010/main" val="2983951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19910690"/>
      </p:ext>
    </p:extLst>
  </p:cSld>
  <p:clrMapOvr>
    <a:masterClrMapping/>
  </p:clrMapOvr>
  <p:transition spd="slow">
    <p:wedg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19" name="矩形: 圆角 18"/>
          <p:cNvSpPr/>
          <p:nvPr userDrawn="1"/>
        </p:nvSpPr>
        <p:spPr>
          <a:xfrm>
            <a:off x="353784" y="316381"/>
            <a:ext cx="11484429" cy="6296782"/>
          </a:xfrm>
          <a:prstGeom prst="roundRect">
            <a:avLst/>
          </a:prstGeom>
          <a:solidFill>
            <a:srgbClr val="FBF3EB"/>
          </a:solidFill>
          <a:ln w="28575">
            <a:solidFill>
              <a:srgbClr val="EBBE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美术1"/>
          <p:cNvPicPr>
            <a:picLocks noChangeAspect="1"/>
          </p:cNvPicPr>
          <p:nvPr userDrawn="1"/>
        </p:nvPicPr>
        <p:blipFill>
          <a:blip r:embed="rId3"/>
          <a:stretch>
            <a:fillRect/>
          </a:stretch>
        </p:blipFill>
        <p:spPr>
          <a:xfrm>
            <a:off x="0" y="5190490"/>
            <a:ext cx="5742940" cy="1667510"/>
          </a:xfrm>
          <a:prstGeom prst="rect">
            <a:avLst/>
          </a:prstGeom>
        </p:spPr>
      </p:pic>
      <p:pic>
        <p:nvPicPr>
          <p:cNvPr id="5" name="图片 4" descr="美术1"/>
          <p:cNvPicPr>
            <a:picLocks noChangeAspect="1"/>
          </p:cNvPicPr>
          <p:nvPr userDrawn="1"/>
        </p:nvPicPr>
        <p:blipFill>
          <a:blip r:embed="rId3"/>
          <a:stretch>
            <a:fillRect/>
          </a:stretch>
        </p:blipFill>
        <p:spPr>
          <a:xfrm flipH="1">
            <a:off x="6316345" y="5294630"/>
            <a:ext cx="5875655" cy="1563370"/>
          </a:xfrm>
          <a:prstGeom prst="rect">
            <a:avLst/>
          </a:prstGeom>
        </p:spPr>
      </p:pic>
    </p:spTree>
    <p:extLst>
      <p:ext uri="{BB962C8B-B14F-4D97-AF65-F5344CB8AC3E}">
        <p14:creationId xmlns:p14="http://schemas.microsoft.com/office/powerpoint/2010/main" val="3018659782"/>
      </p:ext>
    </p:extLst>
  </p:cSld>
  <p:clrMapOvr>
    <a:masterClrMapping/>
  </p:clrMapOvr>
  <p:transition spd="slow">
    <p:wedg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58602168"/>
      </p:ext>
    </p:extLst>
  </p:cSld>
  <p:clrMapOvr>
    <a:masterClrMapping/>
  </p:clrMapOvr>
  <p:transition spd="slow">
    <p:wedg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8409155"/>
      </p:ext>
    </p:extLst>
  </p:cSld>
  <p:clrMapOvr>
    <a:masterClrMapping/>
  </p:clrMapOvr>
  <p:transition spd="slow">
    <p:wedg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3963809"/>
      </p:ext>
    </p:extLst>
  </p:cSld>
  <p:clrMapOvr>
    <a:masterClrMapping/>
  </p:clrMapOvr>
  <p:transition spd="slow">
    <p:wedg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6" name="组合 5"/>
          <p:cNvGrpSpPr/>
          <p:nvPr userDrawn="1"/>
        </p:nvGrpSpPr>
        <p:grpSpPr>
          <a:xfrm>
            <a:off x="1156588" y="3126645"/>
            <a:ext cx="4849623" cy="1793748"/>
            <a:chOff x="1469042" y="1073970"/>
            <a:chExt cx="8924131" cy="3300801"/>
          </a:xfrm>
        </p:grpSpPr>
        <p:sp>
          <p:nvSpPr>
            <p:cNvPr id="7"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8" name="矩形 7"/>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293870241"/>
      </p:ext>
    </p:extLst>
  </p:cSld>
  <p:clrMapOvr>
    <a:masterClrMapping/>
  </p:clrMapOvr>
  <p:transition spd="slow">
    <p:wedg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5" name="组合 4"/>
          <p:cNvGrpSpPr/>
          <p:nvPr userDrawn="1"/>
        </p:nvGrpSpPr>
        <p:grpSpPr>
          <a:xfrm>
            <a:off x="1156588" y="3126645"/>
            <a:ext cx="4849623" cy="1793748"/>
            <a:chOff x="1469042" y="1073970"/>
            <a:chExt cx="8924131" cy="3300801"/>
          </a:xfrm>
        </p:grpSpPr>
        <p:sp>
          <p:nvSpPr>
            <p:cNvPr id="6"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7" name="矩形 6"/>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043221300"/>
      </p:ext>
    </p:extLst>
  </p:cSld>
  <p:clrMapOvr>
    <a:masterClrMapping/>
  </p:clrMapOvr>
  <p:transition spd="slow">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xmlns="" id="{7284659E-3E9D-4BBC-B9E5-2065E405799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xmlns="" id="{B1B4ED01-174C-4C4E-8EE3-2DA1FD1EF14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xmlns="" id="{23F96B99-8CA0-4C91-921F-448822A0239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935F0BF6-66D4-4249-9D37-1C73D3FCF09D}" type="slidenum">
              <a:rPr lang="zh-CN" altLang="zh-CN"/>
              <a:pPr/>
              <a:t>‹#›</a:t>
            </a:fld>
            <a:endParaRPr lang="zh-CN" altLang="zh-CN"/>
          </a:p>
        </p:txBody>
      </p:sp>
    </p:spTree>
    <p:extLst>
      <p:ext uri="{BB962C8B-B14F-4D97-AF65-F5344CB8AC3E}">
        <p14:creationId xmlns:p14="http://schemas.microsoft.com/office/powerpoint/2010/main" val="3923340326"/>
      </p:ext>
    </p:extLst>
  </p:cSld>
  <p:clrMapOvr>
    <a:masterClrMapping/>
  </p:clrMapOvr>
  <p:transition spd="slow">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593102671"/>
      </p:ext>
    </p:extLst>
  </p:cSld>
  <p:clrMapOvr>
    <a:masterClrMapping/>
  </p:clrMapOvr>
  <p:transition spd="slow">
    <p:wedg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606127345"/>
      </p:ext>
    </p:extLst>
  </p:cSld>
  <p:clrMapOvr>
    <a:masterClrMapping/>
  </p:clrMapOvr>
  <p:transition spd="slow">
    <p:wedg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16690721"/>
      </p:ext>
    </p:extLst>
  </p:cSld>
  <p:clrMapOvr>
    <a:masterClrMapping/>
  </p:clrMapOvr>
  <p:transition spd="slow">
    <p:wedg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3052253"/>
      </p:ext>
    </p:extLst>
  </p:cSld>
  <p:clrMapOvr>
    <a:masterClrMapping/>
  </p:clrMapOvr>
  <p:transition spd="slow">
    <p:wedg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50523436"/>
      </p:ext>
    </p:extLst>
  </p:cSld>
  <p:clrMapOvr>
    <a:masterClrMapping/>
  </p:clrMapOvr>
  <p:transition spd="slow">
    <p:wedg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9353805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4038269434"/>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712583"/>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85736638"/>
      </p:ext>
    </p:extLst>
  </p:cSld>
  <p:clrMapOvr>
    <a:masterClrMapping/>
  </p:clrMapOvr>
  <p:transition spd="slow">
    <p:wedg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906995"/>
      </p:ext>
    </p:extLst>
  </p:cSld>
  <p:clrMapOvr>
    <a:masterClrMapping/>
  </p:clrMapOvr>
  <p:transition spd="slow">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编辑母版文本样式</a:t>
            </a:r>
          </a:p>
        </p:txBody>
      </p:sp>
      <p:sp>
        <p:nvSpPr>
          <p:cNvPr id="4" name="Date Placeholder 3">
            <a:extLst>
              <a:ext uri="{FF2B5EF4-FFF2-40B4-BE49-F238E27FC236}">
                <a16:creationId xmlns:a16="http://schemas.microsoft.com/office/drawing/2014/main" xmlns="" id="{BD1EC543-D6E5-499D-BAB0-E6DF16A5A84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xmlns="" id="{B47C6EEC-180F-4881-BD0A-528D1E3178D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xmlns="" id="{3EEFC40F-431A-4E96-8557-CF6781099B9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B09824EB-5B5B-4CA0-89DD-8DD077488DCB}" type="slidenum">
              <a:rPr lang="zh-CN" altLang="zh-CN"/>
              <a:pPr/>
              <a:t>‹#›</a:t>
            </a:fld>
            <a:endParaRPr lang="zh-CN" altLang="zh-CN"/>
          </a:p>
        </p:txBody>
      </p:sp>
    </p:spTree>
    <p:extLst>
      <p:ext uri="{BB962C8B-B14F-4D97-AF65-F5344CB8AC3E}">
        <p14:creationId xmlns:p14="http://schemas.microsoft.com/office/powerpoint/2010/main" val="2377298712"/>
      </p:ext>
    </p:extLst>
  </p:cSld>
  <p:clrMapOvr>
    <a:masterClrMapping/>
  </p:clrMapOvr>
  <p:transition spd="slow">
    <p:wedg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4492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1173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54275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5101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58880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3940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5910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943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5890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301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Date Placeholder 3">
            <a:extLst>
              <a:ext uri="{FF2B5EF4-FFF2-40B4-BE49-F238E27FC236}">
                <a16:creationId xmlns:a16="http://schemas.microsoft.com/office/drawing/2014/main" xmlns="" id="{6EC556BA-FB1F-44B6-AB0D-FE9178F1A2C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xmlns="" id="{05297F0E-F36F-4787-B592-A7C0CE2120B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xmlns="" id="{C120AB49-F5A4-463D-851C-51F6AB98E3F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CA3904B5-3571-45D9-BFEF-D655F48C14C2}" type="slidenum">
              <a:rPr lang="zh-CN" altLang="zh-CN"/>
              <a:pPr/>
              <a:t>‹#›</a:t>
            </a:fld>
            <a:endParaRPr lang="zh-CN" altLang="zh-CN"/>
          </a:p>
        </p:txBody>
      </p:sp>
    </p:spTree>
    <p:extLst>
      <p:ext uri="{BB962C8B-B14F-4D97-AF65-F5344CB8AC3E}">
        <p14:creationId xmlns:p14="http://schemas.microsoft.com/office/powerpoint/2010/main" val="2744344126"/>
      </p:ext>
    </p:extLst>
  </p:cSld>
  <p:clrMapOvr>
    <a:masterClrMapping/>
  </p:clrMapOvr>
  <p:transition spd="slow">
    <p:wedg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56265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1025536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7" name="Date Placeholder 3">
            <a:extLst>
              <a:ext uri="{FF2B5EF4-FFF2-40B4-BE49-F238E27FC236}">
                <a16:creationId xmlns:a16="http://schemas.microsoft.com/office/drawing/2014/main" xmlns="" id="{CA20E7B2-DDAC-467F-B680-0391277CAA5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8" name="Footer Placeholder 4">
            <a:extLst>
              <a:ext uri="{FF2B5EF4-FFF2-40B4-BE49-F238E27FC236}">
                <a16:creationId xmlns:a16="http://schemas.microsoft.com/office/drawing/2014/main" xmlns="" id="{3957D36F-3CA6-4A5C-90C3-ED4A272F93B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9" name="Slide Number Placeholder 5">
            <a:extLst>
              <a:ext uri="{FF2B5EF4-FFF2-40B4-BE49-F238E27FC236}">
                <a16:creationId xmlns:a16="http://schemas.microsoft.com/office/drawing/2014/main" xmlns="" id="{52C5919A-89CB-44DC-A948-AF2453BC9A2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D4C82B3-C4D8-4409-8F26-487738DD0095}" type="slidenum">
              <a:rPr lang="zh-CN" altLang="zh-CN"/>
              <a:pPr/>
              <a:t>‹#›</a:t>
            </a:fld>
            <a:endParaRPr lang="zh-CN" altLang="zh-CN"/>
          </a:p>
        </p:txBody>
      </p:sp>
    </p:spTree>
    <p:extLst>
      <p:ext uri="{BB962C8B-B14F-4D97-AF65-F5344CB8AC3E}">
        <p14:creationId xmlns:p14="http://schemas.microsoft.com/office/powerpoint/2010/main" val="283551794"/>
      </p:ext>
    </p:extLst>
  </p:cSld>
  <p:clrMapOvr>
    <a:masterClrMapping/>
  </p:clrMapOvr>
  <p:transition spd="slow">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Date Placeholder 3">
            <a:extLst>
              <a:ext uri="{FF2B5EF4-FFF2-40B4-BE49-F238E27FC236}">
                <a16:creationId xmlns:a16="http://schemas.microsoft.com/office/drawing/2014/main" xmlns="" id="{2B2B36E5-3992-4BA0-ABDC-864AC7B40F4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4" name="Footer Placeholder 4">
            <a:extLst>
              <a:ext uri="{FF2B5EF4-FFF2-40B4-BE49-F238E27FC236}">
                <a16:creationId xmlns:a16="http://schemas.microsoft.com/office/drawing/2014/main" xmlns="" id="{29B1C9C9-9809-427B-A768-A13D1ADD86F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5" name="Slide Number Placeholder 5">
            <a:extLst>
              <a:ext uri="{FF2B5EF4-FFF2-40B4-BE49-F238E27FC236}">
                <a16:creationId xmlns:a16="http://schemas.microsoft.com/office/drawing/2014/main" xmlns="" id="{FF94E987-7D2F-4C40-9DF7-19D14FD9545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9513A1C6-E2F6-4D43-AB04-5E92844FDDE9}" type="slidenum">
              <a:rPr lang="zh-CN" altLang="zh-CN"/>
              <a:pPr/>
              <a:t>‹#›</a:t>
            </a:fld>
            <a:endParaRPr lang="zh-CN" altLang="zh-CN"/>
          </a:p>
        </p:txBody>
      </p:sp>
    </p:spTree>
    <p:extLst>
      <p:ext uri="{BB962C8B-B14F-4D97-AF65-F5344CB8AC3E}">
        <p14:creationId xmlns:p14="http://schemas.microsoft.com/office/powerpoint/2010/main" val="3063866264"/>
      </p:ext>
    </p:extLst>
  </p:cSld>
  <p:clrMapOvr>
    <a:masterClrMapping/>
  </p:clrMapOvr>
  <p:transition spd="slow">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E38C6B48-CAA7-4486-BC8A-FF7729A808F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3" name="Footer Placeholder 4">
            <a:extLst>
              <a:ext uri="{FF2B5EF4-FFF2-40B4-BE49-F238E27FC236}">
                <a16:creationId xmlns:a16="http://schemas.microsoft.com/office/drawing/2014/main" xmlns="" id="{E7DF2D4E-0CC9-4213-89ED-2726CDD2E7E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4" name="Slide Number Placeholder 5">
            <a:extLst>
              <a:ext uri="{FF2B5EF4-FFF2-40B4-BE49-F238E27FC236}">
                <a16:creationId xmlns:a16="http://schemas.microsoft.com/office/drawing/2014/main" xmlns="" id="{1D941806-1A64-4CFA-A656-34CA8BE0D90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3B51604C-DD54-4AEA-815A-949A103FC066}" type="slidenum">
              <a:rPr lang="zh-CN" altLang="zh-CN"/>
              <a:pPr/>
              <a:t>‹#›</a:t>
            </a:fld>
            <a:endParaRPr lang="zh-CN" altLang="zh-CN"/>
          </a:p>
        </p:txBody>
      </p:sp>
    </p:spTree>
    <p:extLst>
      <p:ext uri="{BB962C8B-B14F-4D97-AF65-F5344CB8AC3E}">
        <p14:creationId xmlns:p14="http://schemas.microsoft.com/office/powerpoint/2010/main" val="3218553936"/>
      </p:ext>
    </p:extLst>
  </p:cSld>
  <p:clrMapOvr>
    <a:masterClrMapping/>
  </p:clrMapOvr>
  <p:transition spd="slow">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xmlns="" id="{C079391E-20DF-4E69-AD0D-FE5ACF6DC3D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xmlns="" id="{E78AF510-5DCC-422D-8127-9A1F849C923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xmlns="" id="{6AA00862-41DE-4F06-8E3F-F6A671D1D92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EB45D22-887D-4C9C-9CF4-46332AF09DF6}" type="slidenum">
              <a:rPr lang="zh-CN" altLang="zh-CN"/>
              <a:pPr/>
              <a:t>‹#›</a:t>
            </a:fld>
            <a:endParaRPr lang="zh-CN" altLang="zh-CN"/>
          </a:p>
        </p:txBody>
      </p:sp>
    </p:spTree>
    <p:extLst>
      <p:ext uri="{BB962C8B-B14F-4D97-AF65-F5344CB8AC3E}">
        <p14:creationId xmlns:p14="http://schemas.microsoft.com/office/powerpoint/2010/main" val="2201322667"/>
      </p:ext>
    </p:extLst>
  </p:cSld>
  <p:clrMapOvr>
    <a:masterClrMapping/>
  </p:clrMapOvr>
  <p:transition spd="slow">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Picture Placeholder 2"/>
          <p:cNvSpPr>
            <a:spLocks noGrp="1" noChangeAspect="1"/>
          </p:cNvSpPr>
          <p:nvPr>
            <p:ph type="pic" idx="1"/>
          </p:nvPr>
        </p:nvSpPr>
        <p:spPr>
          <a:xfrm>
            <a:off x="5183188" y="987425"/>
            <a:ext cx="6172200" cy="48736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en-US" noProof="0"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xmlns="" id="{2197A64B-9506-4993-B909-BCE01923ACDE}"/>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xmlns="" id="{D19E288F-7C87-4FB6-969A-440E21AA384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xmlns="" id="{89190C0E-2421-4F95-903C-23E4D542F06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10E213A9-1B9E-4426-AF14-21106556F750}" type="slidenum">
              <a:rPr lang="zh-CN" altLang="zh-CN"/>
              <a:pPr/>
              <a:t>‹#›</a:t>
            </a:fld>
            <a:endParaRPr lang="zh-CN" altLang="zh-CN"/>
          </a:p>
        </p:txBody>
      </p:sp>
    </p:spTree>
    <p:extLst>
      <p:ext uri="{BB962C8B-B14F-4D97-AF65-F5344CB8AC3E}">
        <p14:creationId xmlns:p14="http://schemas.microsoft.com/office/powerpoint/2010/main" val="274141455"/>
      </p:ext>
    </p:extLst>
  </p:cSld>
  <p:clrMapOvr>
    <a:masterClrMapping/>
  </p:clrMapOvr>
  <p:transition spd="slow">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98252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04" r:id="rId12"/>
  </p:sldLayoutIdLst>
  <p:transition spd="slow">
    <p:wedg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xmlns="" id="{69E1B86F-07AB-454F-975C-70DEAC076D5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305028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edg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xmlns="" id="{9FB248C8-406F-47FE-96EE-CB3F663C86B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43453373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p:transition spd="slow">
    <p:wedge/>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727893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 Id="rId5" Type="http://schemas.openxmlformats.org/officeDocument/2006/relationships/image" Target="../media/image39.png"/><Relationship Id="rId4"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73.png"/><Relationship Id="rId5" Type="http://schemas.openxmlformats.org/officeDocument/2006/relationships/image" Target="../media/image72.emf"/><Relationship Id="rId4" Type="http://schemas.openxmlformats.org/officeDocument/2006/relationships/image" Target="../media/image71.emf"/></Relationships>
</file>

<file path=ppt/slides/_rels/slide1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6.xml"/><Relationship Id="rId5" Type="http://schemas.openxmlformats.org/officeDocument/2006/relationships/image" Target="../media/image81.png"/><Relationship Id="rId4" Type="http://schemas.openxmlformats.org/officeDocument/2006/relationships/image" Target="../media/image80.jpeg"/></Relationships>
</file>

<file path=ppt/slides/_rels/slide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2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audio" Target="../media/audio3.wav"/><Relationship Id="rId1" Type="http://schemas.openxmlformats.org/officeDocument/2006/relationships/slideLayout" Target="../slideLayouts/slideLayout14.xml"/><Relationship Id="rId4" Type="http://schemas.openxmlformats.org/officeDocument/2006/relationships/audio" Target="../media/audio3.wav"/></Relationships>
</file>

<file path=ppt/slides/_rels/slide21.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85.png"/><Relationship Id="rId12"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36.xml"/><Relationship Id="rId6" Type="http://schemas.openxmlformats.org/officeDocument/2006/relationships/image" Target="../media/image84.png"/><Relationship Id="rId11" Type="http://schemas.openxmlformats.org/officeDocument/2006/relationships/image" Target="../media/image89.gif"/><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0.jpeg"/><Relationship Id="rId9" Type="http://schemas.openxmlformats.org/officeDocument/2006/relationships/image" Target="../media/image87.png"/></Relationships>
</file>

<file path=ppt/slides/_rels/slide22.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80.jpeg"/><Relationship Id="rId7" Type="http://schemas.openxmlformats.org/officeDocument/2006/relationships/image" Target="../media/image91.png"/><Relationship Id="rId2" Type="http://schemas.openxmlformats.org/officeDocument/2006/relationships/audio" Target="../media/audio2.wav"/><Relationship Id="rId1" Type="http://schemas.openxmlformats.org/officeDocument/2006/relationships/slideLayout" Target="../slideLayouts/slideLayout31.xml"/><Relationship Id="rId6" Type="http://schemas.microsoft.com/office/2007/relationships/hdphoto" Target="../media/hdphoto9.wdp"/><Relationship Id="rId5" Type="http://schemas.openxmlformats.org/officeDocument/2006/relationships/image" Target="../media/image90.png"/><Relationship Id="rId10" Type="http://schemas.openxmlformats.org/officeDocument/2006/relationships/audio" Target="../media/audio2.wav"/><Relationship Id="rId4" Type="http://schemas.openxmlformats.org/officeDocument/2006/relationships/image" Target="../media/image83.png"/><Relationship Id="rId9" Type="http://schemas.openxmlformats.org/officeDocument/2006/relationships/image" Target="../media/image92.png"/></Relationships>
</file>

<file path=ppt/slides/_rels/slide2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53.png"/><Relationship Id="rId18" Type="http://schemas.openxmlformats.org/officeDocument/2006/relationships/image" Target="../media/image56.png"/><Relationship Id="rId3" Type="http://schemas.openxmlformats.org/officeDocument/2006/relationships/tags" Target="../tags/tag1.xml"/><Relationship Id="rId21" Type="http://schemas.openxmlformats.org/officeDocument/2006/relationships/slide" Target="slide7.xml"/><Relationship Id="rId7" Type="http://schemas.openxmlformats.org/officeDocument/2006/relationships/image" Target="../media/image51.png"/><Relationship Id="rId12" Type="http://schemas.microsoft.com/office/2007/relationships/hdphoto" Target="../media/hdphoto4.wdp"/><Relationship Id="rId17" Type="http://schemas.openxmlformats.org/officeDocument/2006/relationships/image" Target="../media/image55.png"/><Relationship Id="rId2" Type="http://schemas.microsoft.com/office/2007/relationships/media" Target="../media/media1.mp3"/><Relationship Id="rId16" Type="http://schemas.microsoft.com/office/2007/relationships/hdphoto" Target="../media/hdphoto6.wdp"/><Relationship Id="rId20" Type="http://schemas.openxmlformats.org/officeDocument/2006/relationships/image" Target="../media/image57.png"/><Relationship Id="rId1" Type="http://schemas.openxmlformats.org/officeDocument/2006/relationships/audio" Target="NULL" TargetMode="External"/><Relationship Id="rId6" Type="http://schemas.openxmlformats.org/officeDocument/2006/relationships/image" Target="../media/image50.png"/><Relationship Id="rId11" Type="http://schemas.openxmlformats.org/officeDocument/2006/relationships/image" Target="../media/image52.png"/><Relationship Id="rId5" Type="http://schemas.openxmlformats.org/officeDocument/2006/relationships/notesSlide" Target="../notesSlides/notesSlide2.xml"/><Relationship Id="rId15" Type="http://schemas.openxmlformats.org/officeDocument/2006/relationships/image" Target="../media/image54.png"/><Relationship Id="rId10" Type="http://schemas.openxmlformats.org/officeDocument/2006/relationships/slide" Target="slide5.xml"/><Relationship Id="rId19" Type="http://schemas.microsoft.com/office/2007/relationships/hdphoto" Target="../media/hdphoto7.wdp"/><Relationship Id="rId4" Type="http://schemas.openxmlformats.org/officeDocument/2006/relationships/slideLayout" Target="../slideLayouts/slideLayout7.xml"/><Relationship Id="rId9" Type="http://schemas.openxmlformats.org/officeDocument/2006/relationships/slide" Target="slide6.xml"/><Relationship Id="rId14" Type="http://schemas.microsoft.com/office/2007/relationships/hdphoto" Target="../media/hdphoto5.wdp"/><Relationship Id="rId22" Type="http://schemas.openxmlformats.org/officeDocument/2006/relationships/image" Target="../media/image58.png"/></Relationships>
</file>

<file path=ppt/slides/_rels/slide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5.png"/><Relationship Id="rId18" Type="http://schemas.openxmlformats.org/officeDocument/2006/relationships/image" Target="../media/image59.png"/><Relationship Id="rId3" Type="http://schemas.openxmlformats.org/officeDocument/2006/relationships/slideLayout" Target="../slideLayouts/slideLayout7.xml"/><Relationship Id="rId21" Type="http://schemas.openxmlformats.org/officeDocument/2006/relationships/image" Target="../media/image61.png"/><Relationship Id="rId7" Type="http://schemas.microsoft.com/office/2007/relationships/hdphoto" Target="../media/hdphoto4.wdp"/><Relationship Id="rId12" Type="http://schemas.openxmlformats.org/officeDocument/2006/relationships/slide" Target="slide3.xml"/><Relationship Id="rId17" Type="http://schemas.openxmlformats.org/officeDocument/2006/relationships/image" Target="../media/image57.png"/><Relationship Id="rId2" Type="http://schemas.microsoft.com/office/2007/relationships/media" Target="../media/media1.mp3"/><Relationship Id="rId16" Type="http://schemas.openxmlformats.org/officeDocument/2006/relationships/slide" Target="slide8.xml"/><Relationship Id="rId20" Type="http://schemas.openxmlformats.org/officeDocument/2006/relationships/image" Target="../media/image60.png"/><Relationship Id="rId1" Type="http://schemas.openxmlformats.org/officeDocument/2006/relationships/audio" Target="NULL" TargetMode="External"/><Relationship Id="rId6" Type="http://schemas.openxmlformats.org/officeDocument/2006/relationships/image" Target="../media/image52.png"/><Relationship Id="rId11" Type="http://schemas.microsoft.com/office/2007/relationships/hdphoto" Target="../media/hdphoto6.wdp"/><Relationship Id="rId5" Type="http://schemas.openxmlformats.org/officeDocument/2006/relationships/image" Target="../media/image51.png"/><Relationship Id="rId15" Type="http://schemas.microsoft.com/office/2007/relationships/hdphoto" Target="../media/hdphoto7.wdp"/><Relationship Id="rId23" Type="http://schemas.openxmlformats.org/officeDocument/2006/relationships/image" Target="../media/image62.png"/><Relationship Id="rId10" Type="http://schemas.openxmlformats.org/officeDocument/2006/relationships/image" Target="../media/image54.png"/><Relationship Id="rId19" Type="http://schemas.openxmlformats.org/officeDocument/2006/relationships/slide" Target="slide5.xml"/><Relationship Id="rId4" Type="http://schemas.openxmlformats.org/officeDocument/2006/relationships/image" Target="../media/image50.png"/><Relationship Id="rId9" Type="http://schemas.microsoft.com/office/2007/relationships/hdphoto" Target="../media/hdphoto5.wdp"/><Relationship Id="rId14" Type="http://schemas.openxmlformats.org/officeDocument/2006/relationships/image" Target="../media/image56.png"/><Relationship Id="rId22" Type="http://schemas.openxmlformats.org/officeDocument/2006/relationships/slide" Target="slide6.xml"/></Relationships>
</file>

<file path=ppt/slides/_rels/slide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0.png"/><Relationship Id="rId3" Type="http://schemas.openxmlformats.org/officeDocument/2006/relationships/slideLayout" Target="../slideLayouts/slideLayout7.xml"/><Relationship Id="rId7" Type="http://schemas.microsoft.com/office/2007/relationships/hdphoto" Target="../media/hdphoto7.wdp"/><Relationship Id="rId12" Type="http://schemas.openxmlformats.org/officeDocument/2006/relationships/slide" Target="slide5.xml"/><Relationship Id="rId17" Type="http://schemas.openxmlformats.org/officeDocument/2006/relationships/slide" Target="slide3.xml"/><Relationship Id="rId2" Type="http://schemas.microsoft.com/office/2007/relationships/media" Target="../media/media1.mp3"/><Relationship Id="rId16" Type="http://schemas.openxmlformats.org/officeDocument/2006/relationships/image" Target="../media/image62.png"/><Relationship Id="rId1" Type="http://schemas.openxmlformats.org/officeDocument/2006/relationships/audio" Target="NULL" TargetMode="External"/><Relationship Id="rId6" Type="http://schemas.openxmlformats.org/officeDocument/2006/relationships/image" Target="../media/image56.png"/><Relationship Id="rId11" Type="http://schemas.microsoft.com/office/2007/relationships/hdphoto" Target="../media/hdphoto6.wdp"/><Relationship Id="rId5" Type="http://schemas.openxmlformats.org/officeDocument/2006/relationships/image" Target="../media/image51.png"/><Relationship Id="rId15" Type="http://schemas.openxmlformats.org/officeDocument/2006/relationships/slide" Target="slide6.xml"/><Relationship Id="rId10" Type="http://schemas.openxmlformats.org/officeDocument/2006/relationships/image" Target="../media/image59.png"/><Relationship Id="rId4" Type="http://schemas.openxmlformats.org/officeDocument/2006/relationships/image" Target="../media/image50.png"/><Relationship Id="rId9" Type="http://schemas.microsoft.com/office/2007/relationships/hdphoto" Target="../media/hdphoto4.wdp"/><Relationship Id="rId14" Type="http://schemas.openxmlformats.org/officeDocument/2006/relationships/image" Target="../media/image61.png"/></Relationships>
</file>

<file path=ppt/slides/_rels/slide6.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7.png"/><Relationship Id="rId18" Type="http://schemas.openxmlformats.org/officeDocument/2006/relationships/slide" Target="slide6.xml"/><Relationship Id="rId3" Type="http://schemas.openxmlformats.org/officeDocument/2006/relationships/slideLayout" Target="../slideLayouts/slideLayout7.xml"/><Relationship Id="rId7" Type="http://schemas.microsoft.com/office/2007/relationships/hdphoto" Target="../media/hdphoto6.wdp"/><Relationship Id="rId12" Type="http://schemas.openxmlformats.org/officeDocument/2006/relationships/slide" Target="slide8.xml"/><Relationship Id="rId17" Type="http://schemas.openxmlformats.org/officeDocument/2006/relationships/image" Target="../media/image61.png"/><Relationship Id="rId2" Type="http://schemas.microsoft.com/office/2007/relationships/media" Target="../media/media1.mp3"/><Relationship Id="rId16" Type="http://schemas.openxmlformats.org/officeDocument/2006/relationships/image" Target="../media/image60.png"/><Relationship Id="rId20" Type="http://schemas.openxmlformats.org/officeDocument/2006/relationships/slide" Target="slide3.xml"/><Relationship Id="rId1" Type="http://schemas.openxmlformats.org/officeDocument/2006/relationships/audio" Target="NULL" TargetMode="External"/><Relationship Id="rId6" Type="http://schemas.openxmlformats.org/officeDocument/2006/relationships/image" Target="../media/image54.png"/><Relationship Id="rId11" Type="http://schemas.microsoft.com/office/2007/relationships/hdphoto" Target="../media/hdphoto7.wdp"/><Relationship Id="rId5" Type="http://schemas.openxmlformats.org/officeDocument/2006/relationships/image" Target="../media/image51.png"/><Relationship Id="rId15" Type="http://schemas.openxmlformats.org/officeDocument/2006/relationships/slide" Target="slide5.xml"/><Relationship Id="rId10" Type="http://schemas.openxmlformats.org/officeDocument/2006/relationships/image" Target="../media/image56.png"/><Relationship Id="rId19" Type="http://schemas.openxmlformats.org/officeDocument/2006/relationships/image" Target="../media/image62.png"/><Relationship Id="rId4" Type="http://schemas.openxmlformats.org/officeDocument/2006/relationships/image" Target="../media/image50.png"/><Relationship Id="rId9" Type="http://schemas.microsoft.com/office/2007/relationships/hdphoto" Target="../media/hdphoto4.wdp"/><Relationship Id="rId14" Type="http://schemas.openxmlformats.org/officeDocument/2006/relationships/image" Target="../media/image59.png"/></Relationships>
</file>

<file path=ppt/slides/_rels/slide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tags" Target="../tags/tag2.xml"/><Relationship Id="rId7" Type="http://schemas.openxmlformats.org/officeDocument/2006/relationships/image" Target="../media/image5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slideLayout" Target="../slideLayouts/slideLayout7.xml"/><Relationship Id="rId9" Type="http://schemas.microsoft.com/office/2007/relationships/hdphoto" Target="../media/hdphoto8.wdp"/></Relationships>
</file>

<file path=ppt/slides/_rels/slide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1">
            <a:extLst>
              <a:ext uri="{FF2B5EF4-FFF2-40B4-BE49-F238E27FC236}">
                <a16:creationId xmlns:a16="http://schemas.microsoft.com/office/drawing/2014/main" xmlns="" id="{8323581E-9856-ACB1-55AC-0DD27AA1F194}"/>
              </a:ext>
            </a:extLst>
          </p:cNvPr>
          <p:cNvGrpSpPr/>
          <p:nvPr/>
        </p:nvGrpSpPr>
        <p:grpSpPr>
          <a:xfrm>
            <a:off x="2975761" y="2283099"/>
            <a:ext cx="6681730" cy="1303657"/>
            <a:chOff x="5395119" y="3904156"/>
            <a:chExt cx="7750289" cy="1508760"/>
          </a:xfrm>
        </p:grpSpPr>
        <p:sp>
          <p:nvSpPr>
            <p:cNvPr id="10" name="Rectangle: Rounded Corners 8">
              <a:extLst>
                <a:ext uri="{FF2B5EF4-FFF2-40B4-BE49-F238E27FC236}">
                  <a16:creationId xmlns:a16="http://schemas.microsoft.com/office/drawing/2014/main" xmlns="" id="{E114C02D-075B-BBFE-578A-20762FBA8D2F}"/>
                </a:ext>
              </a:extLst>
            </p:cNvPr>
            <p:cNvSpPr/>
            <p:nvPr userDrawn="1"/>
          </p:nvSpPr>
          <p:spPr>
            <a:xfrm>
              <a:off x="5395119" y="3904156"/>
              <a:ext cx="7597889" cy="135636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96"/>
            </a:p>
          </p:txBody>
        </p:sp>
        <p:sp>
          <p:nvSpPr>
            <p:cNvPr id="11" name="Rectangle: Rounded Corners 8">
              <a:extLst>
                <a:ext uri="{FF2B5EF4-FFF2-40B4-BE49-F238E27FC236}">
                  <a16:creationId xmlns:a16="http://schemas.microsoft.com/office/drawing/2014/main" xmlns="" id="{54786FF4-3440-7392-6BE0-ADF2FFED118C}"/>
                </a:ext>
              </a:extLst>
            </p:cNvPr>
            <p:cNvSpPr/>
            <p:nvPr userDrawn="1"/>
          </p:nvSpPr>
          <p:spPr>
            <a:xfrm>
              <a:off x="5547519" y="4056556"/>
              <a:ext cx="7597889" cy="13563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96"/>
            </a:p>
          </p:txBody>
        </p:sp>
      </p:grpSp>
      <p:grpSp>
        <p:nvGrpSpPr>
          <p:cNvPr id="2" name="Nhóm 10">
            <a:extLst>
              <a:ext uri="{FF2B5EF4-FFF2-40B4-BE49-F238E27FC236}">
                <a16:creationId xmlns:a16="http://schemas.microsoft.com/office/drawing/2014/main" xmlns="" id="{0C945CCD-B735-91CA-F486-32899F0965E0}"/>
              </a:ext>
            </a:extLst>
          </p:cNvPr>
          <p:cNvGrpSpPr/>
          <p:nvPr/>
        </p:nvGrpSpPr>
        <p:grpSpPr>
          <a:xfrm>
            <a:off x="1529797" y="-48649"/>
            <a:ext cx="9132406" cy="1964055"/>
            <a:chOff x="-198120" y="-1143000"/>
            <a:chExt cx="12694920" cy="3657600"/>
          </a:xfrm>
        </p:grpSpPr>
        <p:sp>
          <p:nvSpPr>
            <p:cNvPr id="4" name="Rectangle 12">
              <a:extLst>
                <a:ext uri="{FF2B5EF4-FFF2-40B4-BE49-F238E27FC236}">
                  <a16:creationId xmlns:a16="http://schemas.microsoft.com/office/drawing/2014/main" xmlns="" id="{55BFA75F-037E-B890-AB63-D3AE7DC9C41C}"/>
                </a:ext>
              </a:extLst>
            </p:cNvPr>
            <p:cNvSpPr/>
            <p:nvPr userDrawn="1"/>
          </p:nvSpPr>
          <p:spPr>
            <a:xfrm>
              <a:off x="-198120" y="-533400"/>
              <a:ext cx="12694920" cy="304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96"/>
            </a:p>
          </p:txBody>
        </p:sp>
        <p:sp>
          <p:nvSpPr>
            <p:cNvPr id="5" name="Rectangle 13">
              <a:extLst>
                <a:ext uri="{FF2B5EF4-FFF2-40B4-BE49-F238E27FC236}">
                  <a16:creationId xmlns:a16="http://schemas.microsoft.com/office/drawing/2014/main" xmlns="" id="{FEE8E0A4-257F-65DD-D495-C3233E4C3A3A}"/>
                </a:ext>
              </a:extLst>
            </p:cNvPr>
            <p:cNvSpPr/>
            <p:nvPr userDrawn="1"/>
          </p:nvSpPr>
          <p:spPr>
            <a:xfrm>
              <a:off x="-198120" y="-838200"/>
              <a:ext cx="12694920" cy="304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96"/>
            </a:p>
          </p:txBody>
        </p:sp>
        <p:sp>
          <p:nvSpPr>
            <p:cNvPr id="6" name="Rectangle 14">
              <a:extLst>
                <a:ext uri="{FF2B5EF4-FFF2-40B4-BE49-F238E27FC236}">
                  <a16:creationId xmlns:a16="http://schemas.microsoft.com/office/drawing/2014/main" xmlns="" id="{78FAD5B2-AAAB-27C5-A33D-8C23E97CF886}"/>
                </a:ext>
              </a:extLst>
            </p:cNvPr>
            <p:cNvSpPr/>
            <p:nvPr userDrawn="1"/>
          </p:nvSpPr>
          <p:spPr>
            <a:xfrm>
              <a:off x="-198120" y="-1143000"/>
              <a:ext cx="12694920" cy="3048000"/>
            </a:xfrm>
            <a:prstGeom prst="rect">
              <a:avLst/>
            </a:prstGeom>
            <a:solidFill>
              <a:srgbClr val="F36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96"/>
            </a:p>
          </p:txBody>
        </p:sp>
      </p:grpSp>
      <p:pic>
        <p:nvPicPr>
          <p:cNvPr id="7" name="Picture 6" descr="A group of children's toys&#10;&#10;Description automatically generated with low confidence">
            <a:extLst>
              <a:ext uri="{FF2B5EF4-FFF2-40B4-BE49-F238E27FC236}">
                <a16:creationId xmlns:a16="http://schemas.microsoft.com/office/drawing/2014/main" xmlns="" id="{C9156996-CE34-5902-A0D8-F399CA9A4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6796" y="4228087"/>
            <a:ext cx="7070832" cy="2786537"/>
          </a:xfrm>
          <a:prstGeom prst="rect">
            <a:avLst/>
          </a:prstGeom>
        </p:spPr>
      </p:pic>
      <p:pic>
        <p:nvPicPr>
          <p:cNvPr id="8" name="Picture 2">
            <a:extLst>
              <a:ext uri="{FF2B5EF4-FFF2-40B4-BE49-F238E27FC236}">
                <a16:creationId xmlns:a16="http://schemas.microsoft.com/office/drawing/2014/main" xmlns="" id="{A5AD831D-3C9A-53B3-02C4-1434D0EEF65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89" b="98000" l="1404" r="96348">
                        <a14:foregroundMark x1="7022" y1="45333" x2="11236" y2="41778"/>
                        <a14:foregroundMark x1="2809" y1="46444" x2="2809" y2="46444"/>
                        <a14:foregroundMark x1="22753" y1="50444" x2="25281" y2="52444"/>
                        <a14:foregroundMark x1="60955" y1="22889" x2="64045" y2="20000"/>
                        <a14:foregroundMark x1="50562" y1="15111" x2="54494" y2="9111"/>
                        <a14:foregroundMark x1="64607" y1="5111" x2="68258" y2="4667"/>
                        <a14:foregroundMark x1="62360" y1="34000" x2="68820" y2="41111"/>
                        <a14:foregroundMark x1="67416" y1="34444" x2="85955" y2="27556"/>
                        <a14:foregroundMark x1="58427" y1="38444" x2="62921" y2="35556"/>
                        <a14:foregroundMark x1="71629" y1="36444" x2="72753" y2="41778"/>
                        <a14:foregroundMark x1="78652" y1="52889" x2="80618" y2="56667"/>
                        <a14:foregroundMark x1="84831" y1="51111" x2="94101" y2="53778"/>
                        <a14:foregroundMark x1="91854" y1="51778" x2="94944" y2="51333"/>
                        <a14:foregroundMark x1="62360" y1="73778" x2="85674" y2="93333"/>
                        <a14:foregroundMark x1="25562" y1="62889" x2="28933" y2="71111"/>
                        <a14:foregroundMark x1="3652" y1="86222" x2="14045" y2="80889"/>
                        <a14:foregroundMark x1="95787" y1="69111" x2="97191" y2="80222"/>
                        <a14:foregroundMark x1="97191" y1="80222" x2="93258" y2="90889"/>
                        <a14:foregroundMark x1="93258" y1="90889" x2="90730" y2="76889"/>
                        <a14:foregroundMark x1="90730" y1="76889" x2="91854" y2="70444"/>
                        <a14:foregroundMark x1="19663" y1="91556" x2="22753" y2="87333"/>
                        <a14:foregroundMark x1="21910" y1="93111" x2="42135" y2="98000"/>
                        <a14:foregroundMark x1="42135" y1="98000" x2="57584" y2="93778"/>
                        <a14:foregroundMark x1="66292" y1="48889" x2="66573" y2="30667"/>
                        <a14:foregroundMark x1="66573" y1="30667" x2="71348" y2="18889"/>
                        <a14:foregroundMark x1="71348" y1="18889" x2="63764" y2="12222"/>
                        <a14:foregroundMark x1="54494" y1="26444" x2="48034" y2="11111"/>
                        <a14:foregroundMark x1="48034" y1="11111" x2="70225" y2="3333"/>
                        <a14:foregroundMark x1="70225" y1="3333" x2="72472" y2="17778"/>
                        <a14:foregroundMark x1="72472" y1="17778" x2="66292" y2="22667"/>
                        <a14:foregroundMark x1="1685" y1="61778" x2="24438" y2="64000"/>
                        <a14:foregroundMark x1="21067" y1="63556" x2="25281" y2="75556"/>
                        <a14:foregroundMark x1="25281" y1="75556" x2="25281" y2="75556"/>
                        <a14:foregroundMark x1="27809" y1="62000" x2="34551" y2="66667"/>
                        <a14:foregroundMark x1="5337" y1="85556" x2="10393" y2="88667"/>
                        <a14:foregroundMark x1="20506" y1="90889" x2="25281" y2="91778"/>
                        <a14:foregroundMark x1="10955" y1="88667" x2="9831" y2="88444"/>
                        <a14:foregroundMark x1="2247" y1="88000" x2="8427" y2="88667"/>
                        <a14:foregroundMark x1="3090" y1="87333" x2="3371" y2="85333"/>
                        <a14:foregroundMark x1="10112" y1="89333" x2="12360" y2="88667"/>
                        <a14:foregroundMark x1="2247" y1="86667" x2="4494" y2="85556"/>
                        <a14:foregroundMark x1="2247" y1="86222" x2="6180" y2="84889"/>
                        <a14:foregroundMark x1="79775" y1="59333" x2="92978" y2="54667"/>
                        <a14:foregroundMark x1="92978" y1="54667" x2="89607" y2="51778"/>
                        <a14:foregroundMark x1="93258" y1="54000" x2="94944" y2="50889"/>
                        <a14:foregroundMark x1="94944" y1="54667" x2="96348" y2="51778"/>
                        <a14:foregroundMark x1="95787" y1="51111" x2="95506" y2="50889"/>
                        <a14:foregroundMark x1="72191" y1="19333" x2="71910" y2="24222"/>
                        <a14:foregroundMark x1="88483" y1="28000" x2="85674" y2="24667"/>
                        <a14:foregroundMark x1="88764" y1="26000" x2="88764" y2="26000"/>
                        <a14:foregroundMark x1="88764" y1="24667" x2="88764" y2="24667"/>
                        <a14:foregroundMark x1="11517" y1="52000" x2="14607" y2="56000"/>
                        <a14:foregroundMark x1="82303" y1="24222" x2="82303" y2="24222"/>
                      </a14:backgroundRemoval>
                    </a14:imgEffect>
                  </a14:imgLayer>
                </a14:imgProps>
              </a:ext>
              <a:ext uri="{28A0092B-C50C-407E-A947-70E740481C1C}">
                <a14:useLocalDpi xmlns:a14="http://schemas.microsoft.com/office/drawing/2010/main" val="0"/>
              </a:ext>
            </a:extLst>
          </a:blip>
          <a:srcRect/>
          <a:stretch>
            <a:fillRect/>
          </a:stretch>
        </p:blipFill>
        <p:spPr bwMode="auto">
          <a:xfrm>
            <a:off x="1542919" y="3586757"/>
            <a:ext cx="1976054" cy="3263241"/>
          </a:xfrm>
          <a:prstGeom prst="rect">
            <a:avLst/>
          </a:prstGeom>
          <a:noFill/>
          <a:extLst>
            <a:ext uri="{909E8E84-426E-40DD-AFC4-6F175D3DCCD1}">
              <a14:hiddenFill xmlns:a14="http://schemas.microsoft.com/office/drawing/2010/main">
                <a:solidFill>
                  <a:srgbClr val="FFFFFF"/>
                </a:solidFill>
              </a14:hiddenFill>
            </a:ext>
          </a:extLst>
        </p:spPr>
      </p:pic>
      <p:sp>
        <p:nvSpPr>
          <p:cNvPr id="14" name="Hộp Văn bản 2">
            <a:extLst>
              <a:ext uri="{FF2B5EF4-FFF2-40B4-BE49-F238E27FC236}">
                <a16:creationId xmlns:a16="http://schemas.microsoft.com/office/drawing/2014/main" xmlns="" id="{5A8348B3-CB2D-E2EF-972D-EB623E0AF026}"/>
              </a:ext>
            </a:extLst>
          </p:cNvPr>
          <p:cNvSpPr txBox="1"/>
          <p:nvPr/>
        </p:nvSpPr>
        <p:spPr>
          <a:xfrm>
            <a:off x="3107150" y="2512627"/>
            <a:ext cx="6473164" cy="706988"/>
          </a:xfrm>
          <a:prstGeom prst="rect">
            <a:avLst/>
          </a:prstGeom>
          <a:noFill/>
        </p:spPr>
        <p:txBody>
          <a:bodyPr wrap="square" rtlCol="0">
            <a:spAutoFit/>
          </a:bodyPr>
          <a:lstStyle/>
          <a:p>
            <a:pPr algn="ctr"/>
            <a:r>
              <a:rPr lang="en-US" sz="3994"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Viết</a:t>
            </a:r>
            <a:r>
              <a:rPr lang="en-US" sz="3994"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994"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đoạn</a:t>
            </a:r>
            <a:r>
              <a:rPr lang="en-US" sz="3994"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994"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văn</a:t>
            </a:r>
            <a:r>
              <a:rPr lang="en-US" sz="3994"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994"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tả</a:t>
            </a:r>
            <a:r>
              <a:rPr lang="en-US" sz="3994"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994"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đồ</a:t>
            </a:r>
            <a:r>
              <a:rPr lang="en-US" sz="3994"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994"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vật</a:t>
            </a:r>
            <a:endParaRPr lang="en-US" sz="3994" b="1" dirty="0">
              <a:solidFill>
                <a:schemeClr val="accent2">
                  <a:lumMod val="75000"/>
                </a:schemeClr>
              </a:solidFill>
              <a:latin typeface="Times New Roman" pitchFamily="18" charset="0"/>
              <a:ea typeface="Arial-Rounded" panose="020B0500000000000000" pitchFamily="34" charset="0"/>
              <a:cs typeface="Times New Roman" pitchFamily="18" charset="0"/>
            </a:endParaRPr>
          </a:p>
        </p:txBody>
      </p:sp>
      <p:sp>
        <p:nvSpPr>
          <p:cNvPr id="15" name="TextBox 7">
            <a:extLst>
              <a:ext uri="{FF2B5EF4-FFF2-40B4-BE49-F238E27FC236}">
                <a16:creationId xmlns="" xmlns:a16="http://schemas.microsoft.com/office/drawing/2014/main" id="{6DC882CD-F5C9-CB7F-C1D8-8794B4476DB3}"/>
              </a:ext>
            </a:extLst>
          </p:cNvPr>
          <p:cNvSpPr txBox="1"/>
          <p:nvPr/>
        </p:nvSpPr>
        <p:spPr>
          <a:xfrm>
            <a:off x="2870160" y="-14582"/>
            <a:ext cx="7426239" cy="225946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158">
              <a:spcBef>
                <a:spcPts val="599"/>
              </a:spcBef>
              <a:defRPr/>
            </a:pPr>
            <a:r>
              <a:rPr lang="vi-VN" altLang="en-US" sz="3994" b="1" i="1" dirty="0">
                <a:solidFill>
                  <a:srgbClr val="002060"/>
                </a:solidFill>
                <a:latin typeface="+mj-lt"/>
                <a:cs typeface="Times New Roman" panose="02020603050405020304" pitchFamily="18" charset="0"/>
              </a:rPr>
              <a:t>TRƯỜNG TIỂU HỌC ÁI MỘ A</a:t>
            </a:r>
          </a:p>
          <a:p>
            <a:pPr algn="ctr" defTabSz="913158">
              <a:spcBef>
                <a:spcPts val="599"/>
              </a:spcBef>
              <a:defRPr/>
            </a:pPr>
            <a:r>
              <a:rPr lang="vi-VN" altLang="en-US" sz="4794" b="1" i="1" dirty="0">
                <a:solidFill>
                  <a:srgbClr val="002060"/>
                </a:solidFill>
                <a:latin typeface="+mj-lt"/>
                <a:cs typeface="Times New Roman" panose="02020603050405020304" pitchFamily="18" charset="0"/>
              </a:rPr>
              <a:t>Bài giảng điện </a:t>
            </a:r>
            <a:r>
              <a:rPr lang="vi-VN" altLang="en-US" sz="4794" b="1" i="1" dirty="0" smtClean="0">
                <a:solidFill>
                  <a:srgbClr val="002060"/>
                </a:solidFill>
                <a:latin typeface="+mj-lt"/>
                <a:cs typeface="Times New Roman" panose="02020603050405020304" pitchFamily="18" charset="0"/>
              </a:rPr>
              <a:t>tử</a:t>
            </a:r>
            <a:r>
              <a:rPr lang="en-US" altLang="en-US" sz="4794" b="1" i="1" dirty="0" smtClean="0">
                <a:solidFill>
                  <a:srgbClr val="002060"/>
                </a:solidFill>
                <a:latin typeface="+mj-lt"/>
                <a:cs typeface="Times New Roman" panose="02020603050405020304" pitchFamily="18" charset="0"/>
              </a:rPr>
              <a:t> </a:t>
            </a:r>
            <a:r>
              <a:rPr lang="en-US" altLang="en-US" sz="4794" i="1" u="sng" dirty="0" err="1" smtClean="0">
                <a:solidFill>
                  <a:srgbClr val="002060"/>
                </a:solidFill>
                <a:latin typeface="Franklin Gothic Medium" panose="020B0603020102020204" pitchFamily="34" charset="0"/>
                <a:cs typeface="Times New Roman" panose="02020603050405020304" pitchFamily="18" charset="0"/>
              </a:rPr>
              <a:t>Tiếng</a:t>
            </a:r>
            <a:r>
              <a:rPr lang="en-US" altLang="en-US" sz="4794" i="1" u="sng" dirty="0" smtClean="0">
                <a:solidFill>
                  <a:srgbClr val="002060"/>
                </a:solidFill>
                <a:latin typeface="Franklin Gothic Medium" panose="020B0603020102020204" pitchFamily="34" charset="0"/>
                <a:cs typeface="Times New Roman" panose="02020603050405020304" pitchFamily="18" charset="0"/>
              </a:rPr>
              <a:t> </a:t>
            </a:r>
            <a:r>
              <a:rPr lang="en-US" altLang="en-US" sz="4794" i="1" u="sng" dirty="0" err="1" smtClean="0">
                <a:solidFill>
                  <a:srgbClr val="002060"/>
                </a:solidFill>
                <a:latin typeface="Franklin Gothic Medium" panose="020B0603020102020204" pitchFamily="34" charset="0"/>
                <a:cs typeface="Times New Roman" panose="02020603050405020304" pitchFamily="18" charset="0"/>
              </a:rPr>
              <a:t>Việt</a:t>
            </a:r>
            <a:r>
              <a:rPr lang="en-US" altLang="en-US" sz="4794" i="1" u="sng" dirty="0" smtClean="0">
                <a:solidFill>
                  <a:srgbClr val="002060"/>
                </a:solidFill>
                <a:latin typeface="Franklin Gothic Medium" panose="020B0603020102020204" pitchFamily="34" charset="0"/>
                <a:cs typeface="Times New Roman" pitchFamily="18" charset="0"/>
              </a:rPr>
              <a:t> </a:t>
            </a:r>
            <a:r>
              <a:rPr lang="en-US" altLang="en-US" sz="4794" b="1" i="1" dirty="0" err="1">
                <a:solidFill>
                  <a:srgbClr val="002060"/>
                </a:solidFill>
                <a:latin typeface="Times New Roman" pitchFamily="18" charset="0"/>
                <a:cs typeface="Times New Roman" pitchFamily="18" charset="0"/>
              </a:rPr>
              <a:t>lớp</a:t>
            </a:r>
            <a:r>
              <a:rPr lang="en-US" altLang="en-US" sz="4794" b="1" i="1" dirty="0">
                <a:solidFill>
                  <a:srgbClr val="002060"/>
                </a:solidFill>
                <a:latin typeface="Times New Roman" pitchFamily="18" charset="0"/>
                <a:cs typeface="Times New Roman" pitchFamily="18" charset="0"/>
              </a:rPr>
              <a:t> 3 </a:t>
            </a:r>
            <a:endParaRPr lang="en-US" altLang="en-US" sz="4794" b="1" i="1" dirty="0">
              <a:solidFill>
                <a:srgbClr val="002060"/>
              </a:solidFill>
              <a:latin typeface="+mj-lt"/>
              <a:cs typeface="Times New Roman" panose="02020603050405020304" pitchFamily="18" charset="0"/>
            </a:endParaRPr>
          </a:p>
        </p:txBody>
      </p:sp>
      <p:pic>
        <p:nvPicPr>
          <p:cNvPr id="13" name="Hình ảnh 24">
            <a:extLst>
              <a:ext uri="{FF2B5EF4-FFF2-40B4-BE49-F238E27FC236}">
                <a16:creationId xmlns:a16="http://schemas.microsoft.com/office/drawing/2014/main" xmlns="" id="{7FDEEBA1-83D3-AE35-1500-03DD87DFA5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7459" y="185539"/>
            <a:ext cx="1069679" cy="1168334"/>
          </a:xfrm>
          <a:prstGeom prst="rect">
            <a:avLst/>
          </a:prstGeom>
        </p:spPr>
      </p:pic>
    </p:spTree>
    <p:extLst>
      <p:ext uri="{BB962C8B-B14F-4D97-AF65-F5344CB8AC3E}">
        <p14:creationId xmlns:p14="http://schemas.microsoft.com/office/powerpoint/2010/main" val="150260594"/>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3">
            <a:extLst>
              <a:ext uri="{FF2B5EF4-FFF2-40B4-BE49-F238E27FC236}">
                <a16:creationId xmlns:a16="http://schemas.microsoft.com/office/drawing/2014/main" xmlns="" id="{9758AD8B-2B6B-464A-B943-197061FB2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7972">
            <a:off x="-370699" y="276851"/>
            <a:ext cx="6164898" cy="3615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5318498" y="490733"/>
            <a:ext cx="6630259" cy="2388074"/>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4863600" y="2355755"/>
            <a:ext cx="7328400" cy="2144527"/>
          </a:xfrm>
          <a:prstGeom prst="rect">
            <a:avLst/>
          </a:prstGeom>
        </p:spPr>
      </p:pic>
      <p:sp>
        <p:nvSpPr>
          <p:cNvPr id="2" name="TextBox 1">
            <a:extLst>
              <a:ext uri="{FF2B5EF4-FFF2-40B4-BE49-F238E27FC236}">
                <a16:creationId xmlns:a16="http://schemas.microsoft.com/office/drawing/2014/main" xmlns="" id="{0EF53BCA-1A1F-437E-BF67-69320D635951}"/>
              </a:ext>
            </a:extLst>
          </p:cNvPr>
          <p:cNvSpPr txBox="1"/>
          <p:nvPr/>
        </p:nvSpPr>
        <p:spPr>
          <a:xfrm>
            <a:off x="639243" y="2294031"/>
            <a:ext cx="390042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3200" b="0" i="0" u="none" strike="noStrike" kern="1200" cap="none" spc="0" normalizeH="0" baseline="0" noProof="0" dirty="0">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3200" b="0" i="0" u="none" strike="noStrike" kern="1200" cap="none" spc="0" normalizeH="0" baseline="0" noProof="0" dirty="0">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 NHÓM</a:t>
            </a:r>
          </a:p>
        </p:txBody>
      </p:sp>
      <p:sp>
        <p:nvSpPr>
          <p:cNvPr id="18" name="TextBox 17">
            <a:extLst>
              <a:ext uri="{FF2B5EF4-FFF2-40B4-BE49-F238E27FC236}">
                <a16:creationId xmlns:a16="http://schemas.microsoft.com/office/drawing/2014/main" xmlns="" id="{CE0EE19C-5C42-40D2-827C-E1951FE72607}"/>
              </a:ext>
            </a:extLst>
          </p:cNvPr>
          <p:cNvSpPr txBox="1"/>
          <p:nvPr/>
        </p:nvSpPr>
        <p:spPr>
          <a:xfrm>
            <a:off x="6246723" y="1169019"/>
            <a:ext cx="4941367"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Cả nhóm chọn</a:t>
            </a:r>
            <a:r>
              <a:rPr kumimoji="0" lang="nl-NL"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đồ vật và cùng nhau quan sát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xmlns="" id="{DD760A2B-EA85-4360-A614-ED83946E3E9D}"/>
              </a:ext>
            </a:extLst>
          </p:cNvPr>
          <p:cNvSpPr txBox="1"/>
          <p:nvPr/>
        </p:nvSpPr>
        <p:spPr>
          <a:xfrm>
            <a:off x="5423647" y="2848420"/>
            <a:ext cx="5658764"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Cá nhân quan sát, ghi chép đặc điểm của đồ vật đó.</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图片 11">
            <a:extLst>
              <a:ext uri="{FF2B5EF4-FFF2-40B4-BE49-F238E27FC236}">
                <a16:creationId xmlns:a16="http://schemas.microsoft.com/office/drawing/2014/main" xmlns="" id="{ECC21C6D-137C-412F-B57E-F70A7FFF55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xmlns="" id="{3C65290E-F6F8-47B8-BDDF-4A850CFAAAD0}"/>
              </a:ext>
            </a:extLst>
          </p:cNvPr>
          <p:cNvSpPr txBox="1"/>
          <p:nvPr/>
        </p:nvSpPr>
        <p:spPr>
          <a:xfrm>
            <a:off x="4325397" y="4563222"/>
            <a:ext cx="5279882"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Cá nhân nêu từng đặc điểm của đồ vật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07363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80">
                                          <p:stCondLst>
                                            <p:cond delay="0"/>
                                          </p:stCondLst>
                                        </p:cTn>
                                        <p:tgtEl>
                                          <p:spTgt spid="16"/>
                                        </p:tgtEl>
                                      </p:cBhvr>
                                    </p:animEffect>
                                    <p:anim calcmode="lin" valueType="num">
                                      <p:cBhvr>
                                        <p:cTn id="2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1" dur="26">
                                          <p:stCondLst>
                                            <p:cond delay="650"/>
                                          </p:stCondLst>
                                        </p:cTn>
                                        <p:tgtEl>
                                          <p:spTgt spid="16"/>
                                        </p:tgtEl>
                                      </p:cBhvr>
                                      <p:to x="100000" y="60000"/>
                                    </p:animScale>
                                    <p:animScale>
                                      <p:cBhvr>
                                        <p:cTn id="32" dur="166" decel="50000">
                                          <p:stCondLst>
                                            <p:cond delay="676"/>
                                          </p:stCondLst>
                                        </p:cTn>
                                        <p:tgtEl>
                                          <p:spTgt spid="16"/>
                                        </p:tgtEl>
                                      </p:cBhvr>
                                      <p:to x="100000" y="100000"/>
                                    </p:animScale>
                                    <p:animScale>
                                      <p:cBhvr>
                                        <p:cTn id="33" dur="26">
                                          <p:stCondLst>
                                            <p:cond delay="1312"/>
                                          </p:stCondLst>
                                        </p:cTn>
                                        <p:tgtEl>
                                          <p:spTgt spid="16"/>
                                        </p:tgtEl>
                                      </p:cBhvr>
                                      <p:to x="100000" y="80000"/>
                                    </p:animScale>
                                    <p:animScale>
                                      <p:cBhvr>
                                        <p:cTn id="34" dur="166" decel="50000">
                                          <p:stCondLst>
                                            <p:cond delay="1338"/>
                                          </p:stCondLst>
                                        </p:cTn>
                                        <p:tgtEl>
                                          <p:spTgt spid="16"/>
                                        </p:tgtEl>
                                      </p:cBhvr>
                                      <p:to x="100000" y="100000"/>
                                    </p:animScale>
                                    <p:animScale>
                                      <p:cBhvr>
                                        <p:cTn id="35" dur="26">
                                          <p:stCondLst>
                                            <p:cond delay="1642"/>
                                          </p:stCondLst>
                                        </p:cTn>
                                        <p:tgtEl>
                                          <p:spTgt spid="16"/>
                                        </p:tgtEl>
                                      </p:cBhvr>
                                      <p:to x="100000" y="90000"/>
                                    </p:animScale>
                                    <p:animScale>
                                      <p:cBhvr>
                                        <p:cTn id="36" dur="166" decel="50000">
                                          <p:stCondLst>
                                            <p:cond delay="1668"/>
                                          </p:stCondLst>
                                        </p:cTn>
                                        <p:tgtEl>
                                          <p:spTgt spid="16"/>
                                        </p:tgtEl>
                                      </p:cBhvr>
                                      <p:to x="100000" y="100000"/>
                                    </p:animScale>
                                    <p:animScale>
                                      <p:cBhvr>
                                        <p:cTn id="37" dur="26">
                                          <p:stCondLst>
                                            <p:cond delay="1808"/>
                                          </p:stCondLst>
                                        </p:cTn>
                                        <p:tgtEl>
                                          <p:spTgt spid="16"/>
                                        </p:tgtEl>
                                      </p:cBhvr>
                                      <p:to x="100000" y="95000"/>
                                    </p:animScale>
                                    <p:animScale>
                                      <p:cBhvr>
                                        <p:cTn id="38" dur="166" decel="50000">
                                          <p:stCondLst>
                                            <p:cond delay="1834"/>
                                          </p:stCondLst>
                                        </p:cTn>
                                        <p:tgtEl>
                                          <p:spTgt spid="16"/>
                                        </p:tgtEl>
                                      </p:cBhvr>
                                      <p:to x="100000" y="100000"/>
                                    </p:animScale>
                                  </p:childTnLst>
                                </p:cTn>
                              </p:par>
                              <p:par>
                                <p:cTn id="39" presetID="2" presetClass="entr" presetSubtype="4"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00"/>
                                        <p:tgtEl>
                                          <p:spTgt spid="22"/>
                                        </p:tgtEl>
                                      </p:cBhvr>
                                    </p:animEffect>
                                  </p:childTnLst>
                                </p:cTn>
                              </p:par>
                              <p:par>
                                <p:cTn id="52" presetID="31"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fltVal val="0"/>
                                          </p:val>
                                        </p:tav>
                                        <p:tav tm="100000">
                                          <p:val>
                                            <p:strVal val="#ppt_h"/>
                                          </p:val>
                                        </p:tav>
                                      </p:tavLst>
                                    </p:anim>
                                    <p:anim calcmode="lin" valueType="num">
                                      <p:cBhvr>
                                        <p:cTn id="56" dur="1000" fill="hold"/>
                                        <p:tgtEl>
                                          <p:spTgt spid="12"/>
                                        </p:tgtEl>
                                        <p:attrNameLst>
                                          <p:attrName>style.rotation</p:attrName>
                                        </p:attrNameLst>
                                      </p:cBhvr>
                                      <p:tavLst>
                                        <p:tav tm="0">
                                          <p:val>
                                            <p:fltVal val="90"/>
                                          </p:val>
                                        </p:tav>
                                        <p:tav tm="100000">
                                          <p:val>
                                            <p:fltVal val="0"/>
                                          </p:val>
                                        </p:tav>
                                      </p:tavLst>
                                    </p:anim>
                                    <p:animEffect transition="in" filter="fade">
                                      <p:cBhvr>
                                        <p:cTn id="57" dur="10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down)">
                                      <p:cBhvr>
                                        <p:cTn id="62" dur="500"/>
                                        <p:tgtEl>
                                          <p:spTgt spid="11"/>
                                        </p:tgtEl>
                                      </p:cBhvr>
                                    </p:animEffect>
                                  </p:childTnLst>
                                </p:cTn>
                              </p:par>
                              <p:par>
                                <p:cTn id="63" presetID="31" presetClass="entr" presetSubtype="0" fill="hold" nodeType="with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p:cTn id="65" dur="1000" fill="hold"/>
                                        <p:tgtEl>
                                          <p:spTgt spid="10"/>
                                        </p:tgtEl>
                                        <p:attrNameLst>
                                          <p:attrName>ppt_w</p:attrName>
                                        </p:attrNameLst>
                                      </p:cBhvr>
                                      <p:tavLst>
                                        <p:tav tm="0">
                                          <p:val>
                                            <p:fltVal val="0"/>
                                          </p:val>
                                        </p:tav>
                                        <p:tav tm="100000">
                                          <p:val>
                                            <p:strVal val="#ppt_w"/>
                                          </p:val>
                                        </p:tav>
                                      </p:tavLst>
                                    </p:anim>
                                    <p:anim calcmode="lin" valueType="num">
                                      <p:cBhvr>
                                        <p:cTn id="66" dur="1000" fill="hold"/>
                                        <p:tgtEl>
                                          <p:spTgt spid="10"/>
                                        </p:tgtEl>
                                        <p:attrNameLst>
                                          <p:attrName>ppt_h</p:attrName>
                                        </p:attrNameLst>
                                      </p:cBhvr>
                                      <p:tavLst>
                                        <p:tav tm="0">
                                          <p:val>
                                            <p:fltVal val="0"/>
                                          </p:val>
                                        </p:tav>
                                        <p:tav tm="100000">
                                          <p:val>
                                            <p:strVal val="#ppt_h"/>
                                          </p:val>
                                        </p:tav>
                                      </p:tavLst>
                                    </p:anim>
                                    <p:anim calcmode="lin" valueType="num">
                                      <p:cBhvr>
                                        <p:cTn id="67" dur="1000" fill="hold"/>
                                        <p:tgtEl>
                                          <p:spTgt spid="10"/>
                                        </p:tgtEl>
                                        <p:attrNameLst>
                                          <p:attrName>style.rotation</p:attrName>
                                        </p:attrNameLst>
                                      </p:cBhvr>
                                      <p:tavLst>
                                        <p:tav tm="0">
                                          <p:val>
                                            <p:fltVal val="90"/>
                                          </p:val>
                                        </p:tav>
                                        <p:tav tm="100000">
                                          <p:val>
                                            <p:fltVal val="0"/>
                                          </p:val>
                                        </p:tav>
                                      </p:tavLst>
                                    </p:anim>
                                    <p:animEffect transition="in" filter="fade">
                                      <p:cBhvr>
                                        <p:cTn id="6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22"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984609"/>
          </a:xfrm>
          <a:prstGeom prst="rect">
            <a:avLst/>
          </a:prstGeom>
        </p:spPr>
      </p:pic>
      <p:pic>
        <p:nvPicPr>
          <p:cNvPr id="12" name="Picture 11">
            <a:extLst>
              <a:ext uri="{FF2B5EF4-FFF2-40B4-BE49-F238E27FC236}">
                <a16:creationId xmlns:a16="http://schemas.microsoft.com/office/drawing/2014/main" xmlns=""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8" y="4652731"/>
            <a:ext cx="12721255" cy="2395267"/>
          </a:xfrm>
          <a:prstGeom prst="rect">
            <a:avLst/>
          </a:prstGeom>
        </p:spPr>
      </p:pic>
      <p:pic>
        <p:nvPicPr>
          <p:cNvPr id="6" name="Picture 5">
            <a:extLst>
              <a:ext uri="{FF2B5EF4-FFF2-40B4-BE49-F238E27FC236}">
                <a16:creationId xmlns:a16="http://schemas.microsoft.com/office/drawing/2014/main" xmlns="" id="{256E9308-FCBF-447D-9031-C2E66ADB2B39}"/>
              </a:ext>
            </a:extLst>
          </p:cNvPr>
          <p:cNvPicPr>
            <a:picLocks noChangeAspect="1"/>
          </p:cNvPicPr>
          <p:nvPr/>
        </p:nvPicPr>
        <p:blipFill>
          <a:blip r:embed="rId5"/>
          <a:stretch>
            <a:fillRect/>
          </a:stretch>
        </p:blipFill>
        <p:spPr>
          <a:xfrm>
            <a:off x="7654132" y="2846669"/>
            <a:ext cx="2242118" cy="2864644"/>
          </a:xfrm>
          <a:prstGeom prst="rect">
            <a:avLst/>
          </a:prstGeom>
        </p:spPr>
      </p:pic>
      <p:pic>
        <p:nvPicPr>
          <p:cNvPr id="10" name="Picture 9"/>
          <p:cNvPicPr>
            <a:picLocks noChangeAspect="1"/>
          </p:cNvPicPr>
          <p:nvPr/>
        </p:nvPicPr>
        <p:blipFill>
          <a:blip r:embed="rId6"/>
          <a:stretch>
            <a:fillRect/>
          </a:stretch>
        </p:blipFill>
        <p:spPr>
          <a:xfrm>
            <a:off x="1409386" y="2456200"/>
            <a:ext cx="2286198" cy="3304318"/>
          </a:xfrm>
          <a:prstGeom prst="rect">
            <a:avLst/>
          </a:prstGeom>
        </p:spPr>
      </p:pic>
      <p:pic>
        <p:nvPicPr>
          <p:cNvPr id="7" name="Picture 6">
            <a:extLst>
              <a:ext uri="{FF2B5EF4-FFF2-40B4-BE49-F238E27FC236}">
                <a16:creationId xmlns:a16="http://schemas.microsoft.com/office/drawing/2014/main" xmlns="" id="{629D647E-4F63-4C31-B54C-18013B80C378}"/>
              </a:ext>
            </a:extLst>
          </p:cNvPr>
          <p:cNvPicPr>
            <a:picLocks noChangeAspect="1"/>
          </p:cNvPicPr>
          <p:nvPr/>
        </p:nvPicPr>
        <p:blipFill>
          <a:blip r:embed="rId7"/>
          <a:stretch>
            <a:fillRect/>
          </a:stretch>
        </p:blipFill>
        <p:spPr>
          <a:xfrm>
            <a:off x="3466782" y="930803"/>
            <a:ext cx="5029636" cy="2127688"/>
          </a:xfrm>
          <a:prstGeom prst="rect">
            <a:avLst/>
          </a:prstGeom>
        </p:spPr>
      </p:pic>
    </p:spTree>
    <p:extLst>
      <p:ext uri="{BB962C8B-B14F-4D97-AF65-F5344CB8AC3E}">
        <p14:creationId xmlns:p14="http://schemas.microsoft.com/office/powerpoint/2010/main" val="34347461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2" y="2333505"/>
            <a:ext cx="6708390" cy="2144527"/>
          </a:xfrm>
          <a:prstGeom prst="rect">
            <a:avLst/>
          </a:prstGeom>
        </p:spPr>
      </p:pic>
      <p:sp>
        <p:nvSpPr>
          <p:cNvPr id="18" name="TextBox 17">
            <a:extLst>
              <a:ext uri="{FF2B5EF4-FFF2-40B4-BE49-F238E27FC236}">
                <a16:creationId xmlns:a16="http://schemas.microsoft.com/office/drawing/2014/main" xmlns="" id="{CE0EE19C-5C42-40D2-827C-E1951FE72607}"/>
              </a:ext>
            </a:extLst>
          </p:cNvPr>
          <p:cNvSpPr txBox="1"/>
          <p:nvPr/>
        </p:nvSpPr>
        <p:spPr>
          <a:xfrm>
            <a:off x="5305428" y="1436570"/>
            <a:ext cx="4941367" cy="584775"/>
          </a:xfrm>
          <a:prstGeom prst="rect">
            <a:avLst/>
          </a:prstGeom>
          <a:noFill/>
        </p:spPr>
        <p:txBody>
          <a:bodyPr wrap="square">
            <a:spAutoFit/>
          </a:bodyPr>
          <a:lstStyle/>
          <a:p>
            <a:pPr marL="457200" indent="-457200">
              <a:buFont typeface="Arial" panose="020B0604020202020204" pitchFamily="34" charset="0"/>
              <a:buChar char="•"/>
            </a:pPr>
            <a:r>
              <a:rPr lang="nl-NL" sz="3200" b="1" dirty="0">
                <a:latin typeface="Arial" panose="020B0604020202020204" pitchFamily="34" charset="0"/>
                <a:cs typeface="Arial" panose="020B0604020202020204" pitchFamily="34" charset="0"/>
              </a:rPr>
              <a:t>Màu sắc: </a:t>
            </a:r>
            <a:r>
              <a:rPr lang="en-US" sz="3200" dirty="0" err="1">
                <a:latin typeface="Arial" panose="020B0604020202020204" pitchFamily="34" charset="0"/>
                <a:cs typeface="Arial" panose="020B0604020202020204" pitchFamily="34" charset="0"/>
              </a:rPr>
              <a:t>Xanh</a:t>
            </a:r>
            <a:r>
              <a:rPr lang="en-US" sz="3200" dirty="0">
                <a:latin typeface="Arial" panose="020B0604020202020204" pitchFamily="34" charset="0"/>
                <a:cs typeface="Arial" panose="020B0604020202020204" pitchFamily="34" charset="0"/>
              </a:rPr>
              <a:t> da </a:t>
            </a:r>
            <a:r>
              <a:rPr lang="en-US" sz="3200" dirty="0" err="1">
                <a:latin typeface="Arial" panose="020B0604020202020204" pitchFamily="34" charset="0"/>
                <a:cs typeface="Arial" panose="020B0604020202020204" pitchFamily="34" charset="0"/>
              </a:rPr>
              <a:t>trời</a:t>
            </a:r>
            <a:endParaRPr lang="en-US" sz="32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xmlns="" id="{DD760A2B-EA85-4360-A614-ED83946E3E9D}"/>
              </a:ext>
            </a:extLst>
          </p:cNvPr>
          <p:cNvSpPr txBox="1"/>
          <p:nvPr/>
        </p:nvSpPr>
        <p:spPr>
          <a:xfrm>
            <a:off x="4557831" y="2828835"/>
            <a:ext cx="6882481" cy="1569660"/>
          </a:xfrm>
          <a:prstGeom prst="rect">
            <a:avLst/>
          </a:prstGeom>
          <a:noFill/>
        </p:spPr>
        <p:txBody>
          <a:bodyPr wrap="square">
            <a:spAutoFit/>
          </a:bodyPr>
          <a:lstStyle/>
          <a:p>
            <a:pPr marL="342900" indent="-342900" fontAlgn="t">
              <a:buFont typeface="Arial" panose="020B0604020202020204" pitchFamily="34" charset="0"/>
              <a:buChar char="•"/>
            </a:pPr>
            <a:r>
              <a:rPr lang="vi-VN" sz="3200" b="1" dirty="0">
                <a:latin typeface="Arial" panose="020B0604020202020204" pitchFamily="34" charset="0"/>
                <a:cs typeface="Arial" panose="020B0604020202020204" pitchFamily="34" charset="0"/>
              </a:rPr>
              <a:t>Đặc điểm hình dạng, kích thước</a:t>
            </a:r>
            <a:r>
              <a:rPr lang="en-US" sz="3200" b="1"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Cao ngang người, gồm tay lái, yên xe, bàn đạp, giỏ xe, bánh xe</a:t>
            </a:r>
          </a:p>
        </p:txBody>
      </p:sp>
      <p:pic>
        <p:nvPicPr>
          <p:cNvPr id="10" name="图片 11">
            <a:extLst>
              <a:ext uri="{FF2B5EF4-FFF2-40B4-BE49-F238E27FC236}">
                <a16:creationId xmlns:a16="http://schemas.microsoft.com/office/drawing/2014/main" xmlns=""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xmlns="" id="{3C65290E-F6F8-47B8-BDDF-4A850CFAAAD0}"/>
              </a:ext>
            </a:extLst>
          </p:cNvPr>
          <p:cNvSpPr txBox="1"/>
          <p:nvPr/>
        </p:nvSpPr>
        <p:spPr>
          <a:xfrm>
            <a:off x="4325396" y="4563222"/>
            <a:ext cx="7114915" cy="1569660"/>
          </a:xfrm>
          <a:prstGeom prst="rect">
            <a:avLst/>
          </a:prstGeom>
          <a:noFill/>
        </p:spPr>
        <p:txBody>
          <a:bodyPr wrap="square">
            <a:spAutoFit/>
          </a:bodyPr>
          <a:lstStyle/>
          <a:p>
            <a:pPr marL="457200" indent="-457200">
              <a:buFont typeface="Arial" panose="020B0604020202020204" pitchFamily="34" charset="0"/>
              <a:buChar char="•"/>
            </a:pPr>
            <a:r>
              <a:rPr lang="en-US" sz="3200" b="1" dirty="0" err="1">
                <a:latin typeface="Arial" panose="020B0604020202020204" pitchFamily="34" charset="0"/>
                <a:cs typeface="Arial" panose="020B0604020202020204" pitchFamily="34" charset="0"/>
              </a:rPr>
              <a:t>Đặc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điểm</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về</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hoạt</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động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công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dụng</a:t>
            </a:r>
            <a:r>
              <a:rPr lang="en-US" sz="3200" b="1"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Giúp em di chuyển nhanh chóng hơn</a:t>
            </a:r>
            <a:endParaRPr lang="en-US" sz="32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8BBA5042-6F7D-4663-86C3-C276F63F0BAA}"/>
              </a:ext>
            </a:extLst>
          </p:cNvPr>
          <p:cNvPicPr>
            <a:picLocks noChangeAspect="1"/>
          </p:cNvPicPr>
          <p:nvPr/>
        </p:nvPicPr>
        <p:blipFill>
          <a:blip r:embed="rId3"/>
          <a:stretch>
            <a:fillRect/>
          </a:stretch>
        </p:blipFill>
        <p:spPr>
          <a:xfrm>
            <a:off x="337935" y="1671174"/>
            <a:ext cx="4009123" cy="25029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303639" y="753035"/>
            <a:ext cx="7884451"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303639" y="2079524"/>
            <a:ext cx="9633094" cy="2375574"/>
          </a:xfrm>
          <a:prstGeom prst="rect">
            <a:avLst/>
          </a:prstGeom>
        </p:spPr>
      </p:pic>
      <p:sp>
        <p:nvSpPr>
          <p:cNvPr id="18" name="TextBox 17">
            <a:extLst>
              <a:ext uri="{FF2B5EF4-FFF2-40B4-BE49-F238E27FC236}">
                <a16:creationId xmlns:a16="http://schemas.microsoft.com/office/drawing/2014/main" xmlns="" id="{CE0EE19C-5C42-40D2-827C-E1951FE72607}"/>
              </a:ext>
            </a:extLst>
          </p:cNvPr>
          <p:cNvSpPr txBox="1"/>
          <p:nvPr/>
        </p:nvSpPr>
        <p:spPr>
          <a:xfrm>
            <a:off x="3839897" y="1188965"/>
            <a:ext cx="4941367" cy="1077218"/>
          </a:xfrm>
          <a:prstGeom prst="rect">
            <a:avLst/>
          </a:prstGeom>
          <a:noFill/>
        </p:spPr>
        <p:txBody>
          <a:bodyPr wrap="square">
            <a:spAutoFit/>
          </a:bodyPr>
          <a:lstStyle/>
          <a:p>
            <a:pPr marL="457200" lvl="0" indent="-457200">
              <a:buFont typeface="Arial" panose="020B0604020202020204" pitchFamily="34" charset="0"/>
              <a:buChar char="•"/>
            </a:pPr>
            <a:r>
              <a:rPr kumimoji="0" lang="nl-NL"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pt-BR" sz="3200" dirty="0">
                <a:latin typeface="Arial" panose="020B0604020202020204" pitchFamily="34" charset="0"/>
                <a:cs typeface="Arial" panose="020B0604020202020204" pitchFamily="34" charset="0"/>
              </a:rPr>
              <a:t>Xanh lá cây, vàng, đỏ</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xmlns="" id="{DD760A2B-EA85-4360-A614-ED83946E3E9D}"/>
              </a:ext>
            </a:extLst>
          </p:cNvPr>
          <p:cNvSpPr txBox="1"/>
          <p:nvPr/>
        </p:nvSpPr>
        <p:spPr>
          <a:xfrm>
            <a:off x="3471586" y="2503115"/>
            <a:ext cx="7884451" cy="1569660"/>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tròn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phía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2 </a:t>
            </a:r>
            <a:r>
              <a:rPr lang="en-US" sz="3200" dirty="0" err="1">
                <a:latin typeface="Arial" panose="020B0604020202020204" pitchFamily="34" charset="0"/>
                <a:cs typeface="Arial" panose="020B0604020202020204" pitchFamily="34" charset="0"/>
              </a:rPr>
              <a:t>chiếc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chuông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2 </a:t>
            </a:r>
            <a:r>
              <a:rPr lang="en-US" sz="3200" dirty="0" err="1">
                <a:latin typeface="Arial" panose="020B0604020202020204" pitchFamily="34" charset="0"/>
                <a:cs typeface="Arial" panose="020B0604020202020204" pitchFamily="34" charset="0"/>
              </a:rPr>
              <a:t>chiếc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nhỏ</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3 </a:t>
            </a:r>
            <a:r>
              <a:rPr lang="en-US" sz="3200" dirty="0" err="1">
                <a:latin typeface="Arial" panose="020B0604020202020204" pitchFamily="34" charset="0"/>
                <a:cs typeface="Arial" panose="020B0604020202020204" pitchFamily="34" charset="0"/>
              </a:rPr>
              <a:t>chiếc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kim</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xmlns=""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2921102" y="4121421"/>
            <a:ext cx="7884451" cy="2144527"/>
          </a:xfrm>
          <a:prstGeom prst="rect">
            <a:avLst/>
          </a:prstGeom>
        </p:spPr>
      </p:pic>
      <p:sp>
        <p:nvSpPr>
          <p:cNvPr id="11" name="TextBox 10">
            <a:extLst>
              <a:ext uri="{FF2B5EF4-FFF2-40B4-BE49-F238E27FC236}">
                <a16:creationId xmlns:a16="http://schemas.microsoft.com/office/drawing/2014/main" xmlns="" id="{3C65290E-F6F8-47B8-BDDF-4A850CFAAAD0}"/>
              </a:ext>
            </a:extLst>
          </p:cNvPr>
          <p:cNvSpPr txBox="1"/>
          <p:nvPr/>
        </p:nvSpPr>
        <p:spPr>
          <a:xfrm>
            <a:off x="3471586" y="4563222"/>
            <a:ext cx="6133693" cy="1077218"/>
          </a:xfrm>
          <a:prstGeom prst="rect">
            <a:avLst/>
          </a:prstGeom>
          <a:noFill/>
        </p:spPr>
        <p:txBody>
          <a:bodyPr wrap="square">
            <a:spAutoFit/>
          </a:bodyPr>
          <a:lstStyle/>
          <a:p>
            <a:pPr marL="457200" lvl="0" indent="-457200" algn="just">
              <a:buFont typeface="Arial" panose="020B0604020202020204" pitchFamily="34" charset="0"/>
              <a:buChar cha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Chỉ</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giờ</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báo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thức</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3563C6B1-411B-4749-9F32-A28DE26F581D}"/>
              </a:ext>
            </a:extLst>
          </p:cNvPr>
          <p:cNvPicPr>
            <a:picLocks noChangeAspect="1"/>
          </p:cNvPicPr>
          <p:nvPr/>
        </p:nvPicPr>
        <p:blipFill>
          <a:blip r:embed="rId3"/>
          <a:stretch>
            <a:fillRect/>
          </a:stretch>
        </p:blipFill>
        <p:spPr>
          <a:xfrm>
            <a:off x="1435474" y="1874975"/>
            <a:ext cx="1612526" cy="18228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22947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91902" y="753035"/>
            <a:ext cx="839432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362632" y="2333505"/>
            <a:ext cx="8981768" cy="2144527"/>
          </a:xfrm>
          <a:prstGeom prst="rect">
            <a:avLst/>
          </a:prstGeom>
        </p:spPr>
      </p:pic>
      <p:sp>
        <p:nvSpPr>
          <p:cNvPr id="18" name="TextBox 17">
            <a:extLst>
              <a:ext uri="{FF2B5EF4-FFF2-40B4-BE49-F238E27FC236}">
                <a16:creationId xmlns:a16="http://schemas.microsoft.com/office/drawing/2014/main" xmlns="" id="{CE0EE19C-5C42-40D2-827C-E1951FE72607}"/>
              </a:ext>
            </a:extLst>
          </p:cNvPr>
          <p:cNvSpPr txBox="1"/>
          <p:nvPr/>
        </p:nvSpPr>
        <p:spPr>
          <a:xfrm>
            <a:off x="3937820" y="1436570"/>
            <a:ext cx="6308976" cy="58477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Xanh</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da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trời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đỏ</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xmlns="" id="{DD760A2B-EA85-4360-A614-ED83946E3E9D}"/>
              </a:ext>
            </a:extLst>
          </p:cNvPr>
          <p:cNvSpPr txBox="1"/>
          <p:nvPr/>
        </p:nvSpPr>
        <p:spPr>
          <a:xfrm>
            <a:off x="3937820" y="2852342"/>
            <a:ext cx="7462683" cy="1077218"/>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chữ</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nhật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2 </a:t>
            </a:r>
            <a:r>
              <a:rPr lang="en-US" sz="3200" dirty="0" err="1">
                <a:latin typeface="Arial" panose="020B0604020202020204" pitchFamily="34" charset="0"/>
                <a:cs typeface="Arial" panose="020B0604020202020204" pitchFamily="34" charset="0"/>
              </a:rPr>
              <a:t>quai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đeo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xmlns=""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196934" y="3960438"/>
            <a:ext cx="9147466" cy="2499356"/>
          </a:xfrm>
          <a:prstGeom prst="rect">
            <a:avLst/>
          </a:prstGeom>
        </p:spPr>
      </p:pic>
      <p:sp>
        <p:nvSpPr>
          <p:cNvPr id="11" name="TextBox 10">
            <a:extLst>
              <a:ext uri="{FF2B5EF4-FFF2-40B4-BE49-F238E27FC236}">
                <a16:creationId xmlns:a16="http://schemas.microsoft.com/office/drawing/2014/main" xmlns="" id="{3C65290E-F6F8-47B8-BDDF-4A850CFAAAD0}"/>
              </a:ext>
            </a:extLst>
          </p:cNvPr>
          <p:cNvSpPr txBox="1"/>
          <p:nvPr/>
        </p:nvSpPr>
        <p:spPr>
          <a:xfrm>
            <a:off x="3716594" y="4366873"/>
            <a:ext cx="7344696" cy="1569660"/>
          </a:xfrm>
          <a:prstGeom prst="rect">
            <a:avLst/>
          </a:prstGeom>
          <a:noFill/>
        </p:spPr>
        <p:txBody>
          <a:bodyPr wrap="square">
            <a:spAutoFit/>
          </a:bodyPr>
          <a:lstStyle/>
          <a:p>
            <a:pPr marL="457200" lvl="0" indent="-457200" algn="just">
              <a:buFont typeface="Arial" panose="020B0604020202020204" pitchFamily="34" charset="0"/>
              <a:buChar cha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Đựng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sách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vở</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đồ</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dùng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học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tập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khác</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8AC2C66A-8B8D-4D60-8575-B6A597615B0B}"/>
              </a:ext>
            </a:extLst>
          </p:cNvPr>
          <p:cNvPicPr>
            <a:picLocks noChangeAspect="1"/>
          </p:cNvPicPr>
          <p:nvPr/>
        </p:nvPicPr>
        <p:blipFill>
          <a:blip r:embed="rId3"/>
          <a:stretch>
            <a:fillRect/>
          </a:stretch>
        </p:blipFill>
        <p:spPr>
          <a:xfrm>
            <a:off x="1045377" y="1728957"/>
            <a:ext cx="2446525" cy="20874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74430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170617" y="753035"/>
            <a:ext cx="9291770"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170617" y="2333505"/>
            <a:ext cx="9291770" cy="2144527"/>
          </a:xfrm>
          <a:prstGeom prst="rect">
            <a:avLst/>
          </a:prstGeom>
        </p:spPr>
      </p:pic>
      <p:sp>
        <p:nvSpPr>
          <p:cNvPr id="18" name="TextBox 17">
            <a:extLst>
              <a:ext uri="{FF2B5EF4-FFF2-40B4-BE49-F238E27FC236}">
                <a16:creationId xmlns:a16="http://schemas.microsoft.com/office/drawing/2014/main" xmlns="" id="{CE0EE19C-5C42-40D2-827C-E1951FE72607}"/>
              </a:ext>
            </a:extLst>
          </p:cNvPr>
          <p:cNvSpPr txBox="1"/>
          <p:nvPr/>
        </p:nvSpPr>
        <p:spPr>
          <a:xfrm>
            <a:off x="3716596" y="1436570"/>
            <a:ext cx="6530200" cy="58477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en-US" sz="3200" dirty="0" err="1">
                <a:solidFill>
                  <a:prstClr val="black"/>
                </a:solidFill>
                <a:latin typeface="Arial" panose="020B0604020202020204" pitchFamily="34" charset="0"/>
                <a:cs typeface="Arial" panose="020B0604020202020204" pitchFamily="34" charset="0"/>
              </a:rPr>
              <a:t>Đỏ</a:t>
            </a:r>
            <a:r>
              <a:rPr lang="en-US" sz="3200" dirty="0">
                <a:solidFill>
                  <a:prstClr val="black"/>
                </a:solidFill>
                <a:latin typeface="Arial" panose="020B0604020202020204" pitchFamily="34" charset="0"/>
                <a:cs typeface="Arial" panose="020B0604020202020204" pitchFamily="34" charset="0"/>
              </a:rPr>
              <a:t> cam</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xmlns="" id="{DD760A2B-EA85-4360-A614-ED83946E3E9D}"/>
              </a:ext>
            </a:extLst>
          </p:cNvPr>
          <p:cNvSpPr txBox="1"/>
          <p:nvPr/>
        </p:nvSpPr>
        <p:spPr>
          <a:xfrm>
            <a:off x="3716595" y="2828835"/>
            <a:ext cx="7669160" cy="1077218"/>
          </a:xfrm>
          <a:prstGeom prst="rect">
            <a:avLst/>
          </a:prstGeom>
          <a:noFill/>
        </p:spPr>
        <p:txBody>
          <a:bodyPr wrap="square">
            <a:spAutoFit/>
          </a:bodyPr>
          <a:lstStyle/>
          <a:p>
            <a:pPr marL="342900" lvl="0" indent="-342900" fontAlgn="t">
              <a:buFont typeface="Arial" panose="020B0604020202020204" pitchFamily="34" charset="0"/>
              <a:buChar cha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Gồm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tròn</a:t>
            </a:r>
            <a:r>
              <a:rPr lang="en-US" sz="3200" dirty="0">
                <a:latin typeface="Arial" panose="020B0604020202020204" pitchFamily="34" charset="0"/>
                <a:cs typeface="Arial" panose="020B0604020202020204" pitchFamily="34" charset="0"/>
              </a:rPr>
              <a:t> to </a:t>
            </a:r>
            <a:r>
              <a:rPr lang="en-US" sz="3200" dirty="0" err="1">
                <a:latin typeface="Arial" panose="020B0604020202020204" pitchFamily="34" charset="0"/>
                <a:cs typeface="Arial" panose="020B0604020202020204" pitchFamily="34" charset="0"/>
              </a:rPr>
              <a:t>nhỏ</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gắn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với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nhau</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xmlns=""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170616" y="4071598"/>
            <a:ext cx="9291769" cy="2144527"/>
          </a:xfrm>
          <a:prstGeom prst="rect">
            <a:avLst/>
          </a:prstGeom>
        </p:spPr>
      </p:pic>
      <p:sp>
        <p:nvSpPr>
          <p:cNvPr id="11" name="TextBox 10">
            <a:extLst>
              <a:ext uri="{FF2B5EF4-FFF2-40B4-BE49-F238E27FC236}">
                <a16:creationId xmlns:a16="http://schemas.microsoft.com/office/drawing/2014/main" xmlns="" id="{3C65290E-F6F8-47B8-BDDF-4A850CFAAAD0}"/>
              </a:ext>
            </a:extLst>
          </p:cNvPr>
          <p:cNvSpPr txBox="1"/>
          <p:nvPr/>
        </p:nvSpPr>
        <p:spPr>
          <a:xfrm>
            <a:off x="3716595" y="4590433"/>
            <a:ext cx="7669160"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32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đồ</a:t>
            </a:r>
            <a:r>
              <a:rPr kumimoji="0" lang="en-US" sz="32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chơi</a:t>
            </a:r>
            <a:r>
              <a:rPr kumimoji="0" lang="en-US" sz="32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cho</a:t>
            </a:r>
            <a:r>
              <a:rPr kumimoji="0" lang="en-US" sz="32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trẻ</a:t>
            </a:r>
            <a:r>
              <a:rPr kumimoji="0" lang="en-US" sz="32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em</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D3984CE4-2589-430A-81FF-70FAA070EA2E}"/>
              </a:ext>
            </a:extLst>
          </p:cNvPr>
          <p:cNvPicPr>
            <a:picLocks noChangeAspect="1"/>
          </p:cNvPicPr>
          <p:nvPr/>
        </p:nvPicPr>
        <p:blipFill>
          <a:blip r:embed="rId3"/>
          <a:stretch>
            <a:fillRect/>
          </a:stretch>
        </p:blipFill>
        <p:spPr>
          <a:xfrm>
            <a:off x="1764703" y="2021345"/>
            <a:ext cx="1405914" cy="18668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92649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288891" y="753035"/>
            <a:ext cx="8701548"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288891" y="2333505"/>
            <a:ext cx="8903109" cy="2503151"/>
          </a:xfrm>
          <a:prstGeom prst="rect">
            <a:avLst/>
          </a:prstGeom>
        </p:spPr>
      </p:pic>
      <p:sp>
        <p:nvSpPr>
          <p:cNvPr id="18" name="TextBox 17">
            <a:extLst>
              <a:ext uri="{FF2B5EF4-FFF2-40B4-BE49-F238E27FC236}">
                <a16:creationId xmlns:a16="http://schemas.microsoft.com/office/drawing/2014/main" xmlns="" id="{CE0EE19C-5C42-40D2-827C-E1951FE72607}"/>
              </a:ext>
            </a:extLst>
          </p:cNvPr>
          <p:cNvSpPr txBox="1"/>
          <p:nvPr/>
        </p:nvSpPr>
        <p:spPr>
          <a:xfrm>
            <a:off x="3878826" y="1436570"/>
            <a:ext cx="6367969" cy="58477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en-US" sz="3200" dirty="0" err="1">
                <a:solidFill>
                  <a:prstClr val="black"/>
                </a:solidFill>
                <a:latin typeface="Arial" panose="020B0604020202020204" pitchFamily="34" charset="0"/>
                <a:cs typeface="Arial" panose="020B0604020202020204" pitchFamily="34" charset="0"/>
              </a:rPr>
              <a:t>Đỏ</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trắng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xmlns="" id="{DD760A2B-EA85-4360-A614-ED83946E3E9D}"/>
              </a:ext>
            </a:extLst>
          </p:cNvPr>
          <p:cNvSpPr txBox="1"/>
          <p:nvPr/>
        </p:nvSpPr>
        <p:spPr>
          <a:xfrm>
            <a:off x="3878826" y="2828835"/>
            <a:ext cx="7167715" cy="1569660"/>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Gồm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đầu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đèn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đèn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chú</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chuột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ngộ</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nghĩnh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xmlns=""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288891" y="4298904"/>
            <a:ext cx="8903109" cy="2626390"/>
          </a:xfrm>
          <a:prstGeom prst="rect">
            <a:avLst/>
          </a:prstGeom>
        </p:spPr>
      </p:pic>
      <p:sp>
        <p:nvSpPr>
          <p:cNvPr id="11" name="TextBox 10">
            <a:extLst>
              <a:ext uri="{FF2B5EF4-FFF2-40B4-BE49-F238E27FC236}">
                <a16:creationId xmlns:a16="http://schemas.microsoft.com/office/drawing/2014/main" xmlns="" id="{3C65290E-F6F8-47B8-BDDF-4A850CFAAAD0}"/>
              </a:ext>
            </a:extLst>
          </p:cNvPr>
          <p:cNvSpPr txBox="1"/>
          <p:nvPr/>
        </p:nvSpPr>
        <p:spPr>
          <a:xfrm>
            <a:off x="3878825" y="4965402"/>
            <a:ext cx="7167715" cy="1077218"/>
          </a:xfrm>
          <a:prstGeom prst="rect">
            <a:avLst/>
          </a:prstGeom>
          <a:noFill/>
        </p:spPr>
        <p:txBody>
          <a:bodyPr wrap="square">
            <a:spAutoFit/>
          </a:bodyPr>
          <a:lstStyle/>
          <a:p>
            <a:pPr marL="457200" lvl="0" indent="-457200" algn="just">
              <a:buFont typeface="Arial" panose="020B0604020202020204" pitchFamily="34" charset="0"/>
              <a:buChar cha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Chiếu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mỗi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học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bài</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35C5403A-E553-41D4-817B-3B93CA8F874E}"/>
              </a:ext>
            </a:extLst>
          </p:cNvPr>
          <p:cNvPicPr>
            <a:picLocks noChangeAspect="1"/>
          </p:cNvPicPr>
          <p:nvPr/>
        </p:nvPicPr>
        <p:blipFill>
          <a:blip r:embed="rId3"/>
          <a:stretch>
            <a:fillRect/>
          </a:stretch>
        </p:blipFill>
        <p:spPr>
          <a:xfrm>
            <a:off x="1895015" y="1846135"/>
            <a:ext cx="1596887" cy="19653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77475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F2937CB-13A7-4762-B9FC-47DBC2488CDB}"/>
              </a:ext>
            </a:extLst>
          </p:cNvPr>
          <p:cNvGrpSpPr/>
          <p:nvPr/>
        </p:nvGrpSpPr>
        <p:grpSpPr>
          <a:xfrm>
            <a:off x="2055539" y="2570947"/>
            <a:ext cx="9284813" cy="1913967"/>
            <a:chOff x="76504" y="514663"/>
            <a:chExt cx="7485060" cy="5687287"/>
          </a:xfrm>
          <a:solidFill>
            <a:schemeClr val="bg1"/>
          </a:solidFill>
        </p:grpSpPr>
        <p:sp>
          <p:nvSpPr>
            <p:cNvPr id="7" name="Rectangle: Rounded Corners 6">
              <a:extLst>
                <a:ext uri="{FF2B5EF4-FFF2-40B4-BE49-F238E27FC236}">
                  <a16:creationId xmlns:a16="http://schemas.microsoft.com/office/drawing/2014/main" xmlns="" id="{548A854E-2E50-41C8-827A-D42F6D53ABA7}"/>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xmlns="" id="{5CD11F40-D417-4835-B6C4-B3575C8EE86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xmlns="" id="{910CB6C2-A647-44B8-9A43-AC2992ABA94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xmlns="" id="{11C40294-C9D6-4D4E-94AE-A174C0012090}"/>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15666" t="22988" r="16777" b="8183"/>
          <a:stretch>
            <a:fillRect/>
          </a:stretch>
        </p:blipFill>
        <p:spPr>
          <a:xfrm>
            <a:off x="4849226" y="728025"/>
            <a:ext cx="2660178" cy="1913967"/>
          </a:xfrm>
          <a:prstGeom prst="rect">
            <a:avLst/>
          </a:prstGeom>
        </p:spPr>
      </p:pic>
      <p:sp>
        <p:nvSpPr>
          <p:cNvPr id="65" name="文本框 64"/>
          <p:cNvSpPr txBox="1"/>
          <p:nvPr/>
        </p:nvSpPr>
        <p:spPr>
          <a:xfrm>
            <a:off x="7013612" y="389008"/>
            <a:ext cx="1879375" cy="1320016"/>
          </a:xfrm>
          <a:prstGeom prst="ellipse">
            <a:avLst/>
          </a:prstGeom>
          <a:gradFill>
            <a:gsLst>
              <a:gs pos="24000">
                <a:srgbClr val="F59F11"/>
              </a:gs>
              <a:gs pos="92000">
                <a:srgbClr val="FDCF0A">
                  <a:alpha val="95000"/>
                </a:srgbClr>
              </a:gs>
            </a:gsLst>
            <a:lin ang="8100000" scaled="1"/>
          </a:grad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a:ln>
                  <a:noFill/>
                </a:ln>
                <a:solidFill>
                  <a:prstClr val="white"/>
                </a:solidFill>
                <a:effectLst/>
                <a:uLnTx/>
                <a:uFillTx/>
                <a:latin typeface="Cambria" panose="02040503050406030204" pitchFamily="18" charset="0"/>
                <a:ea typeface="幼圆" panose="02010509060101010101" pitchFamily="49" charset="-122"/>
              </a:rPr>
              <a:t>02</a:t>
            </a:r>
          </a:p>
        </p:txBody>
      </p:sp>
      <p:sp>
        <p:nvSpPr>
          <p:cNvPr id="3" name="TextBox 2">
            <a:extLst>
              <a:ext uri="{FF2B5EF4-FFF2-40B4-BE49-F238E27FC236}">
                <a16:creationId xmlns:a16="http://schemas.microsoft.com/office/drawing/2014/main" xmlns="" id="{9499968B-D7D1-4FEF-96AC-65718632D64B}"/>
              </a:ext>
            </a:extLst>
          </p:cNvPr>
          <p:cNvSpPr txBox="1"/>
          <p:nvPr/>
        </p:nvSpPr>
        <p:spPr>
          <a:xfrm>
            <a:off x="2168832" y="2981009"/>
            <a:ext cx="892947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ED7D31">
                    <a:lumMod val="50000"/>
                  </a:srgbClr>
                </a:solidFill>
                <a:effectLst/>
                <a:uLnTx/>
                <a:uFillTx/>
                <a:latin typeface="Cambria" panose="02040503050406030204" pitchFamily="18" charset="0"/>
              </a:rPr>
              <a:t>Viết</a:t>
            </a:r>
            <a:r>
              <a:rPr kumimoji="0" lang="en-US" sz="5400" b="0" i="0" u="none" strike="noStrike" kern="1200" cap="none" spc="0" normalizeH="0" noProof="0" dirty="0">
                <a:ln>
                  <a:noFill/>
                </a:ln>
                <a:solidFill>
                  <a:srgbClr val="ED7D31">
                    <a:lumMod val="50000"/>
                  </a:srgbClr>
                </a:solidFill>
                <a:effectLst/>
                <a:uLnTx/>
                <a:uFillTx/>
                <a:latin typeface="Cambria" panose="02040503050406030204" pitchFamily="18" charset="0"/>
              </a:rPr>
              <a:t> 3 – 4 </a:t>
            </a:r>
            <a:r>
              <a:rPr kumimoji="0" lang="en-US" sz="5400" b="0" i="0" u="none" strike="noStrike" kern="1200" cap="none" spc="0" normalizeH="0" noProof="0" dirty="0" err="1">
                <a:ln>
                  <a:noFill/>
                </a:ln>
                <a:solidFill>
                  <a:srgbClr val="ED7D31">
                    <a:lumMod val="50000"/>
                  </a:srgbClr>
                </a:solidFill>
                <a:effectLst/>
                <a:uLnTx/>
                <a:uFillTx/>
                <a:latin typeface="Cambria" panose="02040503050406030204" pitchFamily="18" charset="0"/>
              </a:rPr>
              <a:t>câu</a:t>
            </a:r>
            <a:r>
              <a:rPr kumimoji="0" lang="en-US" sz="5400" b="0" i="0" u="none" strike="noStrike" kern="1200" cap="none" spc="0" normalizeH="0" noProof="0" dirty="0">
                <a:ln>
                  <a:noFill/>
                </a:ln>
                <a:solidFill>
                  <a:srgbClr val="ED7D31">
                    <a:lumMod val="50000"/>
                  </a:srgbClr>
                </a:solidFill>
                <a:effectLst/>
                <a:uLnTx/>
                <a:uFillTx/>
                <a:latin typeface="Cambria" panose="02040503050406030204" pitchFamily="18" charset="0"/>
              </a:rPr>
              <a:t> </a:t>
            </a:r>
            <a:r>
              <a:rPr kumimoji="0" lang="en-US" sz="5400" b="0" i="0" u="none" strike="noStrike" kern="1200" cap="none" spc="0" normalizeH="0" noProof="0" dirty="0" err="1">
                <a:ln>
                  <a:noFill/>
                </a:ln>
                <a:solidFill>
                  <a:srgbClr val="ED7D31">
                    <a:lumMod val="50000"/>
                  </a:srgbClr>
                </a:solidFill>
                <a:effectLst/>
                <a:uLnTx/>
                <a:uFillTx/>
                <a:latin typeface="Cambria" panose="02040503050406030204" pitchFamily="18" charset="0"/>
              </a:rPr>
              <a:t>chỉ</a:t>
            </a:r>
            <a:r>
              <a:rPr kumimoji="0" lang="en-US" sz="5400" b="0" i="0" u="none" strike="noStrike" kern="1200" cap="none" spc="0" normalizeH="0" noProof="0" dirty="0">
                <a:ln>
                  <a:noFill/>
                </a:ln>
                <a:solidFill>
                  <a:srgbClr val="ED7D31">
                    <a:lumMod val="50000"/>
                  </a:srgbClr>
                </a:solidFill>
                <a:effectLst/>
                <a:uLnTx/>
                <a:uFillTx/>
                <a:latin typeface="Cambria" panose="02040503050406030204" pitchFamily="18" charset="0"/>
              </a:rPr>
              <a:t> </a:t>
            </a:r>
            <a:r>
              <a:rPr kumimoji="0" lang="en-US" sz="5400" b="0" i="0" u="none" strike="noStrike" kern="1200" cap="none" spc="0" normalizeH="0" noProof="0" dirty="0" err="1">
                <a:ln>
                  <a:noFill/>
                </a:ln>
                <a:solidFill>
                  <a:srgbClr val="ED7D31">
                    <a:lumMod val="50000"/>
                  </a:srgbClr>
                </a:solidFill>
                <a:effectLst/>
                <a:uLnTx/>
                <a:uFillTx/>
                <a:latin typeface="Cambria" panose="02040503050406030204" pitchFamily="18" charset="0"/>
              </a:rPr>
              <a:t>đồ</a:t>
            </a:r>
            <a:r>
              <a:rPr kumimoji="0" lang="en-US" sz="5400" b="0" i="0" u="none" strike="noStrike" kern="1200" cap="none" spc="0" normalizeH="0" noProof="0" dirty="0">
                <a:ln>
                  <a:noFill/>
                </a:ln>
                <a:solidFill>
                  <a:srgbClr val="ED7D31">
                    <a:lumMod val="50000"/>
                  </a:srgbClr>
                </a:solidFill>
                <a:effectLst/>
                <a:uLnTx/>
                <a:uFillTx/>
                <a:latin typeface="Cambria" panose="02040503050406030204" pitchFamily="18" charset="0"/>
              </a:rPr>
              <a:t> </a:t>
            </a:r>
            <a:r>
              <a:rPr kumimoji="0" lang="en-US" sz="5400" b="0" i="0" u="none" strike="noStrike" kern="1200" cap="none" spc="0" normalizeH="0" noProof="0" dirty="0" err="1">
                <a:ln>
                  <a:noFill/>
                </a:ln>
                <a:solidFill>
                  <a:srgbClr val="ED7D31">
                    <a:lumMod val="50000"/>
                  </a:srgbClr>
                </a:solidFill>
                <a:effectLst/>
                <a:uLnTx/>
                <a:uFillTx/>
                <a:latin typeface="Cambria" panose="02040503050406030204" pitchFamily="18" charset="0"/>
              </a:rPr>
              <a:t>vật</a:t>
            </a:r>
            <a:endParaRPr kumimoji="0" lang="en-US" sz="5400" b="0" i="0" u="none" strike="noStrike" kern="1200" cap="none" spc="0" normalizeH="0" baseline="0" noProof="0" dirty="0">
              <a:ln>
                <a:noFill/>
              </a:ln>
              <a:solidFill>
                <a:srgbClr val="ED7D31">
                  <a:lumMod val="50000"/>
                </a:srgbClr>
              </a:solidFill>
              <a:effectLst/>
              <a:uLnTx/>
              <a:uFillTx/>
              <a:latin typeface="Cambria" panose="02040503050406030204" pitchFamily="18" charset="0"/>
            </a:endParaRPr>
          </a:p>
        </p:txBody>
      </p:sp>
    </p:spTree>
    <p:extLst>
      <p:ext uri="{BB962C8B-B14F-4D97-AF65-F5344CB8AC3E}">
        <p14:creationId xmlns:p14="http://schemas.microsoft.com/office/powerpoint/2010/main" val="19766522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20"/>
                                        </p:tgtEl>
                                        <p:attrNameLst>
                                          <p:attrName>style.visibility</p:attrName>
                                        </p:attrNameLst>
                                      </p:cBhvr>
                                      <p:to>
                                        <p:strVal val="visible"/>
                                      </p:to>
                                    </p:set>
                                  </p:childTnLst>
                                </p:cTn>
                              </p:par>
                              <p:par>
                                <p:cTn id="7" presetID="0" presetClass="path" presetSubtype="0" accel="50000" decel="50000" fill="hold" nodeType="withEffect">
                                  <p:stCondLst>
                                    <p:cond delay="1500"/>
                                  </p:stCondLst>
                                  <p:childTnLst>
                                    <p:animMotion origin="layout" path="M -0.34362 -0.29259 L -0.34362 -0.29236 C -0.34154 -0.28518 -0.33932 -0.27801 -0.33737 -0.27037 C -0.33672 -0.26782 -0.33672 -0.26458 -0.33581 -0.26204 C -0.33398 -0.25625 -0.33164 -0.25092 -0.32956 -0.2456 C -0.32851 -0.24259 -0.32708 -0.24028 -0.32643 -0.23704 C -0.32591 -0.23426 -0.32578 -0.23148 -0.32487 -0.2287 C -0.32305 -0.22291 -0.31992 -0.21852 -0.31862 -0.21204 C -0.3181 -0.20926 -0.31797 -0.20625 -0.31706 -0.2037 C -0.31588 -0.20069 -0.3138 -0.19861 -0.31237 -0.19537 C -0.31016 -0.19028 -0.30885 -0.18356 -0.30612 -0.1787 C -0.30299 -0.17315 -0.30052 -0.16643 -0.29674 -0.16204 C -0.29518 -0.16018 -0.29362 -0.15879 -0.29206 -0.15648 C -0.29036 -0.15416 -0.2888 -0.15139 -0.28737 -0.14815 C -0.2862 -0.1456 -0.28568 -0.14213 -0.28424 -0.13981 C -0.28151 -0.13565 -0.27487 -0.1287 -0.27487 -0.1287 C -0.26914 -0.11342 -0.27513 -0.12569 -0.26706 -0.11759 C -0.25104 -0.10185 -0.26367 -0.11018 -0.25299 -0.10393 C -0.2457 -0.09097 -0.25026 -0.09791 -0.23893 -0.08426 C -0.23737 -0.08264 -0.23607 -0.08009 -0.23424 -0.07893 C -0.23268 -0.07778 -0.23112 -0.07731 -0.22956 -0.07592 C -0.22799 -0.07454 -0.22669 -0.07199 -0.22487 -0.07037 C -0.21497 -0.0625 -0.21719 -0.06666 -0.20768 -0.06204 C -0.20456 -0.06065 -0.20143 -0.05833 -0.19831 -0.05648 C -0.19674 -0.05555 -0.19518 -0.05509 -0.19362 -0.0537 C -0.19154 -0.05185 -0.18958 -0.05 -0.18737 -0.04815 C -0.18594 -0.04722 -0.18424 -0.04676 -0.18268 -0.04537 C -0.18099 -0.04398 -0.17969 -0.04143 -0.17799 -0.03981 C -0.17656 -0.03866 -0.17474 -0.03866 -0.17331 -0.03704 C -0.17005 -0.03379 -0.16758 -0.02824 -0.16393 -0.02592 L -0.15456 -0.02037 C -0.15299 -0.01944 -0.1513 -0.01944 -0.14987 -0.01759 C -0.14831 -0.01574 -0.14661 -0.01435 -0.14518 -0.01204 C -0.14349 -0.00972 -0.14245 -0.00579 -0.14049 -0.0037 C -0.13763 -0.00092 -0.13385 -0.00162 -0.13112 0.00185 C -0.11771 0.01759 -0.13476 -0.00139 -0.12174 0.01019 C -0.11094 0.01968 -0.12383 0.01273 -0.11081 0.01852 C -0.10924 0.02037 -0.10794 0.02338 -0.10612 0.02408 C -0.1 0.02616 -0.09362 0.02523 -0.08737 0.02685 C -0.08581 0.02709 -0.08424 0.02871 -0.08268 0.02963 C -0.07331 0.02871 -0.06393 0.02801 -0.05456 0.02685 C -0.05143 0.02616 -0.04831 0.025 -0.04518 0.02408 C -0.04141 0.02269 -0.03503 0.02037 -0.03112 0.01852 C -0.02799 0.01667 -0.025 0.01435 -0.02174 0.01296 C -0.01862 0.01134 -0.01393 0.00972 -0.01081 0.00741 C -0.01003 0.00671 -0.00078 -0.00116 0.00013 -0.0037 C 0.00091 -0.00625 0.00013 -0.00926 0.00013 -0.01204 L 0.00013 -0.0118 " pathEditMode="relative" rAng="0" ptsTypes="AAAAAAAAAAAAAAAAAAAAAAAAAAAAAAAAAAAAAAAAAAAAAAAA">
                                      <p:cBhvr>
                                        <p:cTn id="8" dur="2000" fill="hold"/>
                                        <p:tgtEl>
                                          <p:spTgt spid="20"/>
                                        </p:tgtEl>
                                        <p:attrNameLst>
                                          <p:attrName>ppt_x</p:attrName>
                                          <p:attrName>ppt_y</p:attrName>
                                        </p:attrNameLst>
                                      </p:cBhvr>
                                      <p:rCtr x="17201" y="16111"/>
                                    </p:animMotion>
                                  </p:childTnLst>
                                </p:cTn>
                              </p:par>
                              <p:par>
                                <p:cTn id="9" presetID="53" presetClass="entr" presetSubtype="16" fill="hold" grpId="0" nodeType="withEffect">
                                  <p:stCondLst>
                                    <p:cond delay="3250"/>
                                  </p:stCondLst>
                                  <p:childTnLst>
                                    <p:set>
                                      <p:cBhvr>
                                        <p:cTn id="10" dur="1" fill="hold">
                                          <p:stCondLst>
                                            <p:cond delay="0"/>
                                          </p:stCondLst>
                                        </p:cTn>
                                        <p:tgtEl>
                                          <p:spTgt spid="65"/>
                                        </p:tgtEl>
                                        <p:attrNameLst>
                                          <p:attrName>style.visibility</p:attrName>
                                        </p:attrNameLst>
                                      </p:cBhvr>
                                      <p:to>
                                        <p:strVal val="visible"/>
                                      </p:to>
                                    </p:set>
                                    <p:anim calcmode="lin" valueType="num">
                                      <p:cBhvr>
                                        <p:cTn id="11" dur="750" fill="hold"/>
                                        <p:tgtEl>
                                          <p:spTgt spid="65"/>
                                        </p:tgtEl>
                                        <p:attrNameLst>
                                          <p:attrName>ppt_w</p:attrName>
                                        </p:attrNameLst>
                                      </p:cBhvr>
                                      <p:tavLst>
                                        <p:tav tm="0">
                                          <p:val>
                                            <p:fltVal val="0"/>
                                          </p:val>
                                        </p:tav>
                                        <p:tav tm="100000">
                                          <p:val>
                                            <p:strVal val="#ppt_w"/>
                                          </p:val>
                                        </p:tav>
                                      </p:tavLst>
                                    </p:anim>
                                    <p:anim calcmode="lin" valueType="num">
                                      <p:cBhvr>
                                        <p:cTn id="12" dur="750" fill="hold"/>
                                        <p:tgtEl>
                                          <p:spTgt spid="65"/>
                                        </p:tgtEl>
                                        <p:attrNameLst>
                                          <p:attrName>ppt_h</p:attrName>
                                        </p:attrNameLst>
                                      </p:cBhvr>
                                      <p:tavLst>
                                        <p:tav tm="0">
                                          <p:val>
                                            <p:fltVal val="0"/>
                                          </p:val>
                                        </p:tav>
                                        <p:tav tm="100000">
                                          <p:val>
                                            <p:strVal val="#ppt_h"/>
                                          </p:val>
                                        </p:tav>
                                      </p:tavLst>
                                    </p:anim>
                                    <p:animEffect transition="in" filter="fade">
                                      <p:cBhvr>
                                        <p:cTn id="13" dur="75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 calcmode="lin" valueType="num">
                                      <p:cBhvr>
                                        <p:cTn id="20" dur="1000" fill="hold"/>
                                        <p:tgtEl>
                                          <p:spTgt spid="3"/>
                                        </p:tgtEl>
                                        <p:attrNameLst>
                                          <p:attrName>style.rotation</p:attrName>
                                        </p:attrNameLst>
                                      </p:cBhvr>
                                      <p:tavLst>
                                        <p:tav tm="0">
                                          <p:val>
                                            <p:fltVal val="90"/>
                                          </p:val>
                                        </p:tav>
                                        <p:tav tm="100000">
                                          <p:val>
                                            <p:fltVal val="0"/>
                                          </p:val>
                                        </p:tav>
                                      </p:tavLst>
                                    </p:anim>
                                    <p:animEffect transition="in" filter="fade">
                                      <p:cBhvr>
                                        <p:cTn id="21" dur="1000"/>
                                        <p:tgtEl>
                                          <p:spTgt spid="3"/>
                                        </p:tgtEl>
                                      </p:cBhvr>
                                    </p:animEffect>
                                  </p:childTnLst>
                                </p:cTn>
                              </p:par>
                              <p:par>
                                <p:cTn id="22" presetID="31"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fltVal val="0"/>
                                          </p:val>
                                        </p:tav>
                                        <p:tav tm="100000">
                                          <p:val>
                                            <p:strVal val="#ppt_w"/>
                                          </p:val>
                                        </p:tav>
                                      </p:tavLst>
                                    </p:anim>
                                    <p:anim calcmode="lin" valueType="num">
                                      <p:cBhvr>
                                        <p:cTn id="25" dur="1000" fill="hold"/>
                                        <p:tgtEl>
                                          <p:spTgt spid="6"/>
                                        </p:tgtEl>
                                        <p:attrNameLst>
                                          <p:attrName>ppt_h</p:attrName>
                                        </p:attrNameLst>
                                      </p:cBhvr>
                                      <p:tavLst>
                                        <p:tav tm="0">
                                          <p:val>
                                            <p:fltVal val="0"/>
                                          </p:val>
                                        </p:tav>
                                        <p:tav tm="100000">
                                          <p:val>
                                            <p:strVal val="#ppt_h"/>
                                          </p:val>
                                        </p:tav>
                                      </p:tavLst>
                                    </p:anim>
                                    <p:anim calcmode="lin" valueType="num">
                                      <p:cBhvr>
                                        <p:cTn id="26" dur="1000" fill="hold"/>
                                        <p:tgtEl>
                                          <p:spTgt spid="6"/>
                                        </p:tgtEl>
                                        <p:attrNameLst>
                                          <p:attrName>style.rotation</p:attrName>
                                        </p:attrNameLst>
                                      </p:cBhvr>
                                      <p:tavLst>
                                        <p:tav tm="0">
                                          <p:val>
                                            <p:fltVal val="90"/>
                                          </p:val>
                                        </p:tav>
                                        <p:tav tm="100000">
                                          <p:val>
                                            <p:fltVal val="0"/>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ldLvl="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A913A9C-EE3B-4171-BA50-D7EE79E40DF2}"/>
              </a:ext>
            </a:extLst>
          </p:cNvPr>
          <p:cNvSpPr txBox="1"/>
          <p:nvPr/>
        </p:nvSpPr>
        <p:spPr>
          <a:xfrm>
            <a:off x="1138518" y="869576"/>
            <a:ext cx="9950823" cy="1077218"/>
          </a:xfrm>
          <a:prstGeom prst="rect">
            <a:avLst/>
          </a:prstGeom>
          <a:noFill/>
        </p:spPr>
        <p:txBody>
          <a:bodyPr wrap="square" rtlCol="0">
            <a:spAutoFit/>
          </a:bodyPr>
          <a:lstStyle/>
          <a:p>
            <a:pPr algn="ctr"/>
            <a:r>
              <a:rPr lang="en-US" sz="3200" b="1" dirty="0">
                <a:solidFill>
                  <a:srgbClr val="0070C0"/>
                </a:solidFill>
                <a:latin typeface="Arial" panose="020B0604020202020204" pitchFamily="34" charset="0"/>
                <a:cs typeface="Arial" panose="020B0604020202020204" pitchFamily="34" charset="0"/>
              </a:rPr>
              <a:t>2. Quan </a:t>
            </a:r>
            <a:r>
              <a:rPr lang="en-US" sz="3200" b="1" dirty="0" err="1">
                <a:solidFill>
                  <a:srgbClr val="0070C0"/>
                </a:solidFill>
                <a:latin typeface="Arial" panose="020B0604020202020204" pitchFamily="34" charset="0"/>
                <a:cs typeface="Arial" panose="020B0604020202020204" pitchFamily="34" charset="0"/>
              </a:rPr>
              <a:t>sát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một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đồ</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vật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có</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trong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nhà</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hoặc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trong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lớp</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Viết</a:t>
            </a:r>
            <a:r>
              <a:rPr lang="en-US" sz="3200" b="1" dirty="0">
                <a:solidFill>
                  <a:srgbClr val="0070C0"/>
                </a:solidFill>
                <a:latin typeface="Arial" panose="020B0604020202020204" pitchFamily="34" charset="0"/>
                <a:cs typeface="Arial" panose="020B0604020202020204" pitchFamily="34" charset="0"/>
              </a:rPr>
              <a:t> 3 – 4 </a:t>
            </a:r>
            <a:r>
              <a:rPr lang="en-US" sz="3200" b="1" dirty="0" err="1">
                <a:solidFill>
                  <a:srgbClr val="0070C0"/>
                </a:solidFill>
                <a:latin typeface="Arial" panose="020B0604020202020204" pitchFamily="34" charset="0"/>
                <a:cs typeface="Arial" panose="020B0604020202020204" pitchFamily="34" charset="0"/>
              </a:rPr>
              <a:t>câu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tả</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đồ</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vật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đó</a:t>
            </a:r>
            <a:r>
              <a:rPr lang="en-US" sz="3200" b="1" dirty="0">
                <a:solidFill>
                  <a:srgbClr val="0070C0"/>
                </a:solidFill>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xmlns="" id="{EA9728C4-216C-4B9C-BF8F-3FDE65B382FC}"/>
              </a:ext>
            </a:extLst>
          </p:cNvPr>
          <p:cNvSpPr txBox="1"/>
          <p:nvPr/>
        </p:nvSpPr>
        <p:spPr>
          <a:xfrm>
            <a:off x="735107" y="1946794"/>
            <a:ext cx="10920274" cy="3539430"/>
          </a:xfrm>
          <a:prstGeom prst="rect">
            <a:avLst/>
          </a:prstGeom>
          <a:noFill/>
        </p:spPr>
        <p:txBody>
          <a:bodyPr wrap="square" rtlCol="0">
            <a:spAutoFit/>
          </a:bodyPr>
          <a:lstStyle/>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G</a:t>
            </a:r>
            <a:r>
              <a:rPr lang="en-US" sz="2800" dirty="0" err="1">
                <a:latin typeface="Arial-Rounded" panose="020B0500000000000000" pitchFamily="34" charset="0"/>
                <a:ea typeface="Arial-Rounded" panose="020B0500000000000000" pitchFamily="34" charset="0"/>
                <a:cs typeface="Arial-Rounded" panose="020B0500000000000000" pitchFamily="34" charset="0"/>
              </a:rPr>
              <a:t>ợi</a:t>
            </a:r>
            <a:r>
              <a:rPr lang="en-US" sz="2800" dirty="0">
                <a:latin typeface="Arial-Rounded" panose="020B0500000000000000" pitchFamily="34" charset="0"/>
                <a:ea typeface="Arial-Rounded" panose="020B0500000000000000" pitchFamily="34" charset="0"/>
                <a:cs typeface="Arial-Rounded" panose="020B0500000000000000" pitchFamily="34" charset="0"/>
              </a:rPr>
              <a:t> ý</a:t>
            </a:r>
            <a:r>
              <a:rPr lang="vi-VN" sz="2800" dirty="0">
                <a:latin typeface="Arial-Rounded" panose="020B0500000000000000" pitchFamily="34" charset="0"/>
                <a:ea typeface="Arial-Rounded" panose="020B0500000000000000" pitchFamily="34" charset="0"/>
                <a:cs typeface="Arial-Rounded" panose="020B0500000000000000" pitchFamily="34" charset="0"/>
              </a:rPr>
              <a:t>:</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 Viết câu tả màu sắc</a:t>
            </a:r>
          </a:p>
          <a:p>
            <a:pPr algn="just"/>
            <a:r>
              <a:rPr lang="vi-VN" sz="2800" i="1" dirty="0">
                <a:latin typeface="Arial-Rounded" panose="020B0500000000000000" pitchFamily="34" charset="0"/>
                <a:ea typeface="Arial-Rounded" panose="020B0500000000000000" pitchFamily="34" charset="0"/>
                <a:cs typeface="Arial-Rounded" panose="020B0500000000000000" pitchFamily="34" charset="0"/>
              </a:rPr>
              <a:t>M: Chiếc cặp sách màu xanh da trời trông thật mát mắt.</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 Viết câu tả hình dáng, kích thước</a:t>
            </a:r>
          </a:p>
          <a:p>
            <a:pPr algn="just"/>
            <a:r>
              <a:rPr lang="vi-VN" sz="2800" i="1" dirty="0">
                <a:latin typeface="Arial-Rounded" panose="020B0500000000000000" pitchFamily="34" charset="0"/>
                <a:ea typeface="Arial-Rounded" panose="020B0500000000000000" pitchFamily="34" charset="0"/>
                <a:cs typeface="Arial-Rounded" panose="020B0500000000000000" pitchFamily="34" charset="0"/>
              </a:rPr>
              <a:t>M: Quai cặp to bản, hơi cong cong để khi xách không bị đau tay.</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 Viết câu tả hoạt động, công dụng</a:t>
            </a:r>
          </a:p>
          <a:p>
            <a:pPr algn="just"/>
            <a:r>
              <a:rPr lang="vi-VN" sz="2800" i="1" dirty="0">
                <a:latin typeface="Arial-Rounded" panose="020B0500000000000000" pitchFamily="34" charset="0"/>
                <a:ea typeface="Arial-Rounded" panose="020B0500000000000000" pitchFamily="34" charset="0"/>
                <a:cs typeface="Arial-Rounded" panose="020B0500000000000000" pitchFamily="34" charset="0"/>
              </a:rPr>
              <a:t>M: Mỗi khi đóng, mở nắp cặp, tiếng “tách tách” của ổ khóa nghe thật vui tai.</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sp>
        <p:nvSpPr>
          <p:cNvPr id="14" name="Cloud 13">
            <a:extLst>
              <a:ext uri="{FF2B5EF4-FFF2-40B4-BE49-F238E27FC236}">
                <a16:creationId xmlns:a16="http://schemas.microsoft.com/office/drawing/2014/main" xmlns="" id="{9316F753-A59E-4AFA-9843-AD0285D76CA7}"/>
              </a:ext>
            </a:extLst>
          </p:cNvPr>
          <p:cNvSpPr/>
          <p:nvPr/>
        </p:nvSpPr>
        <p:spPr>
          <a:xfrm>
            <a:off x="130843" y="465374"/>
            <a:ext cx="2848331" cy="1371600"/>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err="1">
                <a:solidFill>
                  <a:srgbClr val="0D4C8E"/>
                </a:solidFill>
              </a:rPr>
              <a:t>Đặc</a:t>
            </a:r>
            <a:r>
              <a:rPr lang="en-US" sz="2800" b="1" dirty="0">
                <a:solidFill>
                  <a:srgbClr val="0D4C8E"/>
                </a:solidFill>
              </a:rPr>
              <a:t> </a:t>
            </a:r>
            <a:r>
              <a:rPr lang="en-US" sz="2800" b="1" dirty="0" err="1">
                <a:solidFill>
                  <a:srgbClr val="0D4C8E"/>
                </a:solidFill>
              </a:rPr>
              <a:t>điểm</a:t>
            </a:r>
            <a:r>
              <a:rPr lang="en-US" sz="2800" b="1" dirty="0">
                <a:solidFill>
                  <a:srgbClr val="0D4C8E"/>
                </a:solidFill>
              </a:rPr>
              <a:t> </a:t>
            </a:r>
            <a:r>
              <a:rPr lang="en-US" sz="2800" b="1" dirty="0" err="1">
                <a:solidFill>
                  <a:srgbClr val="0D4C8E"/>
                </a:solidFill>
              </a:rPr>
              <a:t>về</a:t>
            </a:r>
            <a:r>
              <a:rPr lang="en-US" sz="2800" b="1" dirty="0">
                <a:solidFill>
                  <a:srgbClr val="0D4C8E"/>
                </a:solidFill>
              </a:rPr>
              <a:t> </a:t>
            </a:r>
            <a:r>
              <a:rPr lang="en-US" sz="2800" b="1" dirty="0" err="1">
                <a:solidFill>
                  <a:srgbClr val="0D4C8E"/>
                </a:solidFill>
              </a:rPr>
              <a:t>màu</a:t>
            </a:r>
            <a:r>
              <a:rPr lang="en-US" sz="2800" b="1" dirty="0">
                <a:solidFill>
                  <a:srgbClr val="0D4C8E"/>
                </a:solidFill>
              </a:rPr>
              <a:t> </a:t>
            </a:r>
            <a:r>
              <a:rPr lang="en-US" sz="2800" b="1" dirty="0" err="1">
                <a:solidFill>
                  <a:srgbClr val="0D4C8E"/>
                </a:solidFill>
              </a:rPr>
              <a:t>sắc</a:t>
            </a:r>
            <a:endParaRPr lang="en-US" sz="2800" b="1" dirty="0">
              <a:solidFill>
                <a:srgbClr val="0D4C8E"/>
              </a:solidFill>
            </a:endParaRPr>
          </a:p>
        </p:txBody>
      </p:sp>
      <p:grpSp>
        <p:nvGrpSpPr>
          <p:cNvPr id="7172" name="Group 7171">
            <a:extLst>
              <a:ext uri="{FF2B5EF4-FFF2-40B4-BE49-F238E27FC236}">
                <a16:creationId xmlns:a16="http://schemas.microsoft.com/office/drawing/2014/main" xmlns="" id="{5EBB6F0E-7174-4AD5-AE10-E710A55E95CA}"/>
              </a:ext>
            </a:extLst>
          </p:cNvPr>
          <p:cNvGrpSpPr/>
          <p:nvPr/>
        </p:nvGrpSpPr>
        <p:grpSpPr>
          <a:xfrm>
            <a:off x="4769419" y="1512830"/>
            <a:ext cx="3911739" cy="3749040"/>
            <a:chOff x="4301668" y="1512830"/>
            <a:chExt cx="4160462" cy="3749040"/>
          </a:xfrm>
          <a:effectLst>
            <a:outerShdw blurRad="63500" sx="102000" sy="102000" algn="ctr" rotWithShape="0">
              <a:prstClr val="black">
                <a:alpha val="40000"/>
              </a:prstClr>
            </a:outerShdw>
          </a:effectLst>
        </p:grpSpPr>
        <p:pic>
          <p:nvPicPr>
            <p:cNvPr id="18" name="Picture 17">
              <a:extLst>
                <a:ext uri="{FF2B5EF4-FFF2-40B4-BE49-F238E27FC236}">
                  <a16:creationId xmlns:a16="http://schemas.microsoft.com/office/drawing/2014/main" xmlns="" id="{474BEFFF-CC35-4662-9D0E-64FA779312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1668" y="1512830"/>
              <a:ext cx="4160462" cy="3749040"/>
            </a:xfrm>
            <a:prstGeom prst="rect">
              <a:avLst/>
            </a:prstGeom>
          </p:spPr>
        </p:pic>
        <p:sp>
          <p:nvSpPr>
            <p:cNvPr id="25" name="TextBox 24">
              <a:extLst>
                <a:ext uri="{FF2B5EF4-FFF2-40B4-BE49-F238E27FC236}">
                  <a16:creationId xmlns:a16="http://schemas.microsoft.com/office/drawing/2014/main" xmlns="" id="{CC1351A0-4F1E-4615-B0D0-E64167AE145B}"/>
                </a:ext>
              </a:extLst>
            </p:cNvPr>
            <p:cNvSpPr txBox="1"/>
            <p:nvPr/>
          </p:nvSpPr>
          <p:spPr>
            <a:xfrm>
              <a:off x="4331606" y="2264801"/>
              <a:ext cx="25646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white"/>
                  </a:solidFill>
                  <a:effectLst>
                    <a:outerShdw blurRad="38100" dist="38100" dir="2700000" algn="tl">
                      <a:srgbClr val="000000">
                        <a:alpha val="43137"/>
                      </a:srgbClr>
                    </a:outerShdw>
                  </a:effectLst>
                  <a:latin typeface="Calibri"/>
                </a:rPr>
                <a:t>Tả</a:t>
              </a:r>
              <a:r>
                <a:rPr lang="en-US" sz="4800" b="1" dirty="0">
                  <a:solidFill>
                    <a:prstClr val="white"/>
                  </a:solidFill>
                  <a:effectLst>
                    <a:outerShdw blurRad="38100" dist="38100" dir="2700000" algn="tl">
                      <a:srgbClr val="000000">
                        <a:alpha val="43137"/>
                      </a:srgbClr>
                    </a:outerShdw>
                  </a:effectLst>
                  <a:latin typeface="Calibri"/>
                </a:rPr>
                <a:t> </a:t>
              </a:r>
              <a:r>
                <a:rPr lang="en-US" sz="4800" b="1" dirty="0" err="1">
                  <a:solidFill>
                    <a:prstClr val="white"/>
                  </a:solidFill>
                  <a:effectLst>
                    <a:outerShdw blurRad="38100" dist="38100" dir="2700000" algn="tl">
                      <a:srgbClr val="000000">
                        <a:alpha val="43137"/>
                      </a:srgbClr>
                    </a:outerShdw>
                  </a:effectLst>
                  <a:latin typeface="Calibri"/>
                </a:rPr>
                <a:t>đồ</a:t>
              </a:r>
              <a:r>
                <a:rPr lang="en-US" sz="4800" b="1" dirty="0">
                  <a:solidFill>
                    <a:prstClr val="white"/>
                  </a:solidFill>
                  <a:effectLst>
                    <a:outerShdw blurRad="38100" dist="38100" dir="2700000" algn="tl">
                      <a:srgbClr val="000000">
                        <a:alpha val="43137"/>
                      </a:srgbClr>
                    </a:outerShdw>
                  </a:effectLst>
                  <a:latin typeface="Calibri"/>
                </a:rPr>
                <a:t> </a:t>
              </a:r>
              <a:r>
                <a:rPr lang="en-US" sz="4800" b="1" dirty="0" err="1">
                  <a:solidFill>
                    <a:prstClr val="white"/>
                  </a:solidFill>
                  <a:effectLst>
                    <a:outerShdw blurRad="38100" dist="38100" dir="2700000" algn="tl">
                      <a:srgbClr val="000000">
                        <a:alpha val="43137"/>
                      </a:srgbClr>
                    </a:outerShdw>
                  </a:effectLst>
                  <a:latin typeface="Calibri"/>
                </a:rPr>
                <a:t>vật</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cxnSp>
        <p:nvCxnSpPr>
          <p:cNvPr id="30" name="Connector: Curved 29">
            <a:extLst>
              <a:ext uri="{FF2B5EF4-FFF2-40B4-BE49-F238E27FC236}">
                <a16:creationId xmlns:a16="http://schemas.microsoft.com/office/drawing/2014/main" xmlns="" id="{24ED1BD1-D356-4E7B-90CE-EAECFC7E699F}"/>
              </a:ext>
            </a:extLst>
          </p:cNvPr>
          <p:cNvCxnSpPr>
            <a:cxnSpLocks/>
          </p:cNvCxnSpPr>
          <p:nvPr/>
        </p:nvCxnSpPr>
        <p:spPr>
          <a:xfrm flipV="1">
            <a:off x="7644809" y="1151172"/>
            <a:ext cx="1071488" cy="954075"/>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32" name="Cloud 31">
            <a:extLst>
              <a:ext uri="{FF2B5EF4-FFF2-40B4-BE49-F238E27FC236}">
                <a16:creationId xmlns:a16="http://schemas.microsoft.com/office/drawing/2014/main" xmlns="" id="{53CE9A6E-A0EE-4EA2-91F0-3A2CA326F450}"/>
              </a:ext>
            </a:extLst>
          </p:cNvPr>
          <p:cNvSpPr/>
          <p:nvPr/>
        </p:nvSpPr>
        <p:spPr>
          <a:xfrm>
            <a:off x="8716297" y="1"/>
            <a:ext cx="3449310" cy="1972684"/>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err="1">
                <a:solidFill>
                  <a:srgbClr val="0D4C8E"/>
                </a:solidFill>
                <a:latin typeface="Calibri"/>
              </a:rPr>
              <a:t>Đặc</a:t>
            </a:r>
            <a:r>
              <a:rPr lang="en-US" sz="3000" b="1" dirty="0">
                <a:solidFill>
                  <a:srgbClr val="0D4C8E"/>
                </a:solidFill>
                <a:latin typeface="Calibri"/>
              </a:rPr>
              <a:t> </a:t>
            </a:r>
            <a:r>
              <a:rPr lang="en-US" sz="3000" b="1" dirty="0" err="1">
                <a:solidFill>
                  <a:srgbClr val="0D4C8E"/>
                </a:solidFill>
                <a:latin typeface="Calibri"/>
              </a:rPr>
              <a:t>điểm</a:t>
            </a:r>
            <a:r>
              <a:rPr lang="en-US" sz="3000" b="1" dirty="0">
                <a:solidFill>
                  <a:srgbClr val="0D4C8E"/>
                </a:solidFill>
                <a:latin typeface="Calibri"/>
              </a:rPr>
              <a:t> </a:t>
            </a:r>
            <a:r>
              <a:rPr lang="en-US" sz="3000" b="1" dirty="0" err="1">
                <a:solidFill>
                  <a:srgbClr val="0D4C8E"/>
                </a:solidFill>
                <a:latin typeface="Calibri"/>
              </a:rPr>
              <a:t>về</a:t>
            </a:r>
            <a:r>
              <a:rPr lang="en-US" sz="3000" b="1" dirty="0">
                <a:solidFill>
                  <a:srgbClr val="0D4C8E"/>
                </a:solidFill>
                <a:latin typeface="Calibri"/>
              </a:rPr>
              <a:t> </a:t>
            </a:r>
            <a:r>
              <a:rPr lang="en-US" sz="3000" b="1" dirty="0" err="1">
                <a:solidFill>
                  <a:srgbClr val="0D4C8E"/>
                </a:solidFill>
                <a:latin typeface="Calibri"/>
              </a:rPr>
              <a:t>hình</a:t>
            </a:r>
            <a:r>
              <a:rPr lang="en-US" sz="3000" b="1" dirty="0">
                <a:solidFill>
                  <a:srgbClr val="0D4C8E"/>
                </a:solidFill>
                <a:latin typeface="Calibri"/>
              </a:rPr>
              <a:t> </a:t>
            </a:r>
            <a:r>
              <a:rPr lang="en-US" sz="3000" b="1" dirty="0" err="1">
                <a:solidFill>
                  <a:srgbClr val="0D4C8E"/>
                </a:solidFill>
                <a:latin typeface="Calibri"/>
              </a:rPr>
              <a:t>dáng</a:t>
            </a:r>
            <a:r>
              <a:rPr lang="en-US" sz="3000" b="1" dirty="0">
                <a:solidFill>
                  <a:srgbClr val="0D4C8E"/>
                </a:solidFill>
                <a:latin typeface="Calibri"/>
              </a:rPr>
              <a:t>, </a:t>
            </a:r>
            <a:r>
              <a:rPr lang="en-US" sz="3000" b="1" dirty="0" err="1">
                <a:solidFill>
                  <a:srgbClr val="0D4C8E"/>
                </a:solidFill>
                <a:latin typeface="Calibri"/>
              </a:rPr>
              <a:t>kích</a:t>
            </a:r>
            <a:r>
              <a:rPr lang="en-US" sz="3000" b="1" dirty="0">
                <a:solidFill>
                  <a:srgbClr val="0D4C8E"/>
                </a:solidFill>
                <a:latin typeface="Calibri"/>
              </a:rPr>
              <a:t> </a:t>
            </a:r>
            <a:r>
              <a:rPr lang="en-US" sz="3000" b="1" dirty="0" err="1">
                <a:solidFill>
                  <a:srgbClr val="0D4C8E"/>
                </a:solidFill>
                <a:latin typeface="Calibri"/>
              </a:rPr>
              <a:t>thước</a:t>
            </a:r>
            <a:endParaRPr kumimoji="0" lang="en-US" sz="3000" b="1" i="0" u="none" strike="noStrike" kern="1200" cap="none" spc="0" normalizeH="0" baseline="0" noProof="0" dirty="0">
              <a:ln>
                <a:noFill/>
              </a:ln>
              <a:solidFill>
                <a:srgbClr val="0D4C8E"/>
              </a:solidFill>
              <a:effectLst/>
              <a:uLnTx/>
              <a:uFillTx/>
              <a:latin typeface="Calibri"/>
            </a:endParaRPr>
          </a:p>
        </p:txBody>
      </p:sp>
      <p:cxnSp>
        <p:nvCxnSpPr>
          <p:cNvPr id="39" name="Connector: Curved 38">
            <a:extLst>
              <a:ext uri="{FF2B5EF4-FFF2-40B4-BE49-F238E27FC236}">
                <a16:creationId xmlns:a16="http://schemas.microsoft.com/office/drawing/2014/main" xmlns="" id="{CC35B5BC-F415-466F-A022-237073CB7167}"/>
              </a:ext>
            </a:extLst>
          </p:cNvPr>
          <p:cNvCxnSpPr>
            <a:cxnSpLocks/>
            <a:stCxn id="32" idx="1"/>
            <a:endCxn id="40" idx="3"/>
          </p:cNvCxnSpPr>
          <p:nvPr/>
        </p:nvCxnSpPr>
        <p:spPr>
          <a:xfrm rot="5400000">
            <a:off x="9567191" y="1799955"/>
            <a:ext cx="703132" cy="1044390"/>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0" name="Cloud 39">
            <a:extLst>
              <a:ext uri="{FF2B5EF4-FFF2-40B4-BE49-F238E27FC236}">
                <a16:creationId xmlns:a16="http://schemas.microsoft.com/office/drawing/2014/main" xmlns="" id="{02D9EE1C-19EB-4F71-9B05-EA19E6317538}"/>
              </a:ext>
            </a:extLst>
          </p:cNvPr>
          <p:cNvSpPr/>
          <p:nvPr/>
        </p:nvSpPr>
        <p:spPr>
          <a:xfrm>
            <a:off x="8480611" y="2610187"/>
            <a:ext cx="1831901"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B207B0"/>
                </a:solidFill>
                <a:effectLst/>
                <a:uLnTx/>
                <a:uFillTx/>
                <a:latin typeface="Calibri"/>
                <a:ea typeface="+mn-ea"/>
                <a:cs typeface="+mn-cs"/>
              </a:rPr>
              <a:t>to</a:t>
            </a:r>
          </a:p>
        </p:txBody>
      </p:sp>
      <p:cxnSp>
        <p:nvCxnSpPr>
          <p:cNvPr id="43" name="Connector: Curved 42">
            <a:extLst>
              <a:ext uri="{FF2B5EF4-FFF2-40B4-BE49-F238E27FC236}">
                <a16:creationId xmlns:a16="http://schemas.microsoft.com/office/drawing/2014/main" xmlns="" id="{71CE4057-D209-4ABE-A8CB-A651C589174F}"/>
              </a:ext>
            </a:extLst>
          </p:cNvPr>
          <p:cNvCxnSpPr>
            <a:cxnSpLocks/>
          </p:cNvCxnSpPr>
          <p:nvPr/>
        </p:nvCxnSpPr>
        <p:spPr>
          <a:xfrm rot="16200000" flipH="1">
            <a:off x="9467124" y="2960701"/>
            <a:ext cx="1980248" cy="12"/>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6" name="Cloud 45">
            <a:extLst>
              <a:ext uri="{FF2B5EF4-FFF2-40B4-BE49-F238E27FC236}">
                <a16:creationId xmlns:a16="http://schemas.microsoft.com/office/drawing/2014/main" xmlns="" id="{350FDF8D-3BBB-490C-8F24-BA2E2C468382}"/>
              </a:ext>
            </a:extLst>
          </p:cNvPr>
          <p:cNvSpPr/>
          <p:nvPr/>
        </p:nvSpPr>
        <p:spPr>
          <a:xfrm>
            <a:off x="9252244" y="3861953"/>
            <a:ext cx="1900051" cy="1205976"/>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B207B0"/>
                </a:solidFill>
                <a:effectLst/>
                <a:uLnTx/>
                <a:uFillTx/>
                <a:latin typeface="Calibri"/>
                <a:ea typeface="+mn-ea"/>
                <a:cs typeface="+mn-cs"/>
              </a:rPr>
              <a:t>bé</a:t>
            </a:r>
            <a:endParaRPr kumimoji="0" lang="en-US" sz="4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58" name="Connector: Curved 57">
            <a:extLst>
              <a:ext uri="{FF2B5EF4-FFF2-40B4-BE49-F238E27FC236}">
                <a16:creationId xmlns:a16="http://schemas.microsoft.com/office/drawing/2014/main" xmlns="" id="{17877EC3-D919-4EF8-A9FF-861D1128AECD}"/>
              </a:ext>
            </a:extLst>
          </p:cNvPr>
          <p:cNvCxnSpPr>
            <a:cxnSpLocks/>
          </p:cNvCxnSpPr>
          <p:nvPr/>
        </p:nvCxnSpPr>
        <p:spPr>
          <a:xfrm rot="10800000" flipV="1">
            <a:off x="4073559" y="4382749"/>
            <a:ext cx="2084430" cy="500005"/>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62" name="Cloud 61">
            <a:extLst>
              <a:ext uri="{FF2B5EF4-FFF2-40B4-BE49-F238E27FC236}">
                <a16:creationId xmlns:a16="http://schemas.microsoft.com/office/drawing/2014/main" xmlns="" id="{CCFF4598-4366-41F8-A902-169F91E14724}"/>
              </a:ext>
            </a:extLst>
          </p:cNvPr>
          <p:cNvSpPr/>
          <p:nvPr/>
        </p:nvSpPr>
        <p:spPr>
          <a:xfrm>
            <a:off x="1438520" y="4900830"/>
            <a:ext cx="4294771" cy="1874446"/>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0D4C8E"/>
                </a:solidFill>
                <a:latin typeface="Calibri"/>
              </a:rPr>
              <a:t>Đặc</a:t>
            </a:r>
            <a:r>
              <a:rPr lang="en-US" sz="3200" b="1" dirty="0">
                <a:solidFill>
                  <a:srgbClr val="0D4C8E"/>
                </a:solidFill>
                <a:latin typeface="Calibri"/>
              </a:rPr>
              <a:t> </a:t>
            </a:r>
            <a:r>
              <a:rPr lang="en-US" sz="3200" b="1" dirty="0" err="1">
                <a:solidFill>
                  <a:srgbClr val="0D4C8E"/>
                </a:solidFill>
                <a:latin typeface="Calibri"/>
              </a:rPr>
              <a:t>điểm</a:t>
            </a:r>
            <a:r>
              <a:rPr lang="en-US" sz="3200" b="1" dirty="0">
                <a:solidFill>
                  <a:srgbClr val="0D4C8E"/>
                </a:solidFill>
                <a:latin typeface="Calibri"/>
              </a:rPr>
              <a:t> </a:t>
            </a:r>
            <a:r>
              <a:rPr lang="en-US" sz="3200" b="1" dirty="0" err="1">
                <a:solidFill>
                  <a:srgbClr val="0D4C8E"/>
                </a:solidFill>
                <a:latin typeface="Calibri"/>
              </a:rPr>
              <a:t>về</a:t>
            </a:r>
            <a:r>
              <a:rPr lang="en-US" sz="3200" b="1" dirty="0">
                <a:solidFill>
                  <a:srgbClr val="0D4C8E"/>
                </a:solidFill>
                <a:latin typeface="Calibri"/>
              </a:rPr>
              <a:t> </a:t>
            </a:r>
            <a:r>
              <a:rPr lang="en-US" sz="3200" b="1" dirty="0" err="1">
                <a:solidFill>
                  <a:srgbClr val="0D4C8E"/>
                </a:solidFill>
                <a:latin typeface="Calibri"/>
              </a:rPr>
              <a:t>hoạt</a:t>
            </a:r>
            <a:r>
              <a:rPr lang="en-US" sz="3200" b="1" dirty="0">
                <a:solidFill>
                  <a:srgbClr val="0D4C8E"/>
                </a:solidFill>
                <a:latin typeface="Calibri"/>
              </a:rPr>
              <a:t> </a:t>
            </a:r>
            <a:r>
              <a:rPr lang="en-US" sz="3200" b="1" dirty="0" err="1">
                <a:solidFill>
                  <a:srgbClr val="0D4C8E"/>
                </a:solidFill>
                <a:latin typeface="Calibri"/>
              </a:rPr>
              <a:t>động</a:t>
            </a:r>
            <a:r>
              <a:rPr lang="en-US" sz="3200" b="1" dirty="0">
                <a:solidFill>
                  <a:srgbClr val="0D4C8E"/>
                </a:solidFill>
                <a:latin typeface="Calibri"/>
              </a:rPr>
              <a:t>, </a:t>
            </a:r>
            <a:r>
              <a:rPr lang="en-US" sz="3200" b="1" dirty="0" err="1">
                <a:solidFill>
                  <a:srgbClr val="0D4C8E"/>
                </a:solidFill>
                <a:latin typeface="Calibri"/>
              </a:rPr>
              <a:t>công</a:t>
            </a:r>
            <a:r>
              <a:rPr lang="en-US" sz="3200" b="1" dirty="0">
                <a:solidFill>
                  <a:srgbClr val="0D4C8E"/>
                </a:solidFill>
                <a:latin typeface="Calibri"/>
              </a:rPr>
              <a:t> </a:t>
            </a:r>
            <a:r>
              <a:rPr lang="en-US" sz="3200" b="1" dirty="0" err="1">
                <a:solidFill>
                  <a:srgbClr val="0D4C8E"/>
                </a:solidFill>
                <a:latin typeface="Calibri"/>
              </a:rPr>
              <a:t>dụng</a:t>
            </a:r>
            <a:endParaRPr kumimoji="0" lang="en-US" sz="3200" b="1" i="0" u="none" strike="noStrike" kern="1200" cap="none" spc="0" normalizeH="0" baseline="0" noProof="0" dirty="0">
              <a:ln>
                <a:noFill/>
              </a:ln>
              <a:solidFill>
                <a:srgbClr val="0D4C8E"/>
              </a:solidFill>
              <a:effectLst/>
              <a:uLnTx/>
              <a:uFillTx/>
              <a:latin typeface="Calibri"/>
              <a:ea typeface="+mn-ea"/>
              <a:cs typeface="+mn-cs"/>
            </a:endParaRPr>
          </a:p>
        </p:txBody>
      </p:sp>
      <p:sp>
        <p:nvSpPr>
          <p:cNvPr id="70" name="TextBox 69">
            <a:extLst>
              <a:ext uri="{FF2B5EF4-FFF2-40B4-BE49-F238E27FC236}">
                <a16:creationId xmlns:a16="http://schemas.microsoft.com/office/drawing/2014/main" xmlns="" id="{77CE72E3-4A70-4D53-B270-699EAAC521C5}"/>
              </a:ext>
            </a:extLst>
          </p:cNvPr>
          <p:cNvSpPr txBox="1"/>
          <p:nvPr/>
        </p:nvSpPr>
        <p:spPr>
          <a:xfrm>
            <a:off x="4373760" y="776763"/>
            <a:ext cx="3449311" cy="83099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glow rad="88900">
                    <a:srgbClr val="FFFF00">
                      <a:alpha val="70000"/>
                    </a:srgbClr>
                  </a:glow>
                </a:effectLst>
                <a:uLnTx/>
                <a:uFillTx/>
                <a:latin typeface="Cambria" panose="02040503050406030204" pitchFamily="18" charset="0"/>
              </a:rPr>
              <a:t>SƠ ĐỒ TƯ DUY</a:t>
            </a:r>
          </a:p>
        </p:txBody>
      </p:sp>
      <p:cxnSp>
        <p:nvCxnSpPr>
          <p:cNvPr id="10" name="Connector: Curved 9">
            <a:extLst>
              <a:ext uri="{FF2B5EF4-FFF2-40B4-BE49-F238E27FC236}">
                <a16:creationId xmlns:a16="http://schemas.microsoft.com/office/drawing/2014/main" xmlns="" id="{F5C92FBC-B0F8-4400-80EE-51A147FA2296}"/>
              </a:ext>
            </a:extLst>
          </p:cNvPr>
          <p:cNvCxnSpPr>
            <a:cxnSpLocks/>
          </p:cNvCxnSpPr>
          <p:nvPr/>
        </p:nvCxnSpPr>
        <p:spPr>
          <a:xfrm rot="10800000">
            <a:off x="2979176" y="1151177"/>
            <a:ext cx="1824982" cy="954071"/>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xmlns="" id="{D6BCC120-2A08-432F-86CA-4961332E103F}"/>
              </a:ext>
            </a:extLst>
          </p:cNvPr>
          <p:cNvCxnSpPr>
            <a:cxnSpLocks/>
            <a:stCxn id="32" idx="1"/>
            <a:endCxn id="31" idx="3"/>
          </p:cNvCxnSpPr>
          <p:nvPr/>
        </p:nvCxnSpPr>
        <p:spPr>
          <a:xfrm rot="16200000" flipH="1">
            <a:off x="10806441" y="1605094"/>
            <a:ext cx="301762" cy="103274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xmlns="" id="{CF966BA5-B590-4453-ADC2-FC2A2812A70C}"/>
              </a:ext>
            </a:extLst>
          </p:cNvPr>
          <p:cNvSpPr/>
          <p:nvPr/>
        </p:nvSpPr>
        <p:spPr>
          <a:xfrm>
            <a:off x="10683838" y="2183467"/>
            <a:ext cx="1579709" cy="155448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B207B0"/>
                </a:solidFill>
                <a:effectLst/>
                <a:uLnTx/>
                <a:uFillTx/>
                <a:latin typeface="Calibri"/>
                <a:ea typeface="+mn-ea"/>
                <a:cs typeface="+mn-cs"/>
              </a:rPr>
              <a:t>…..</a:t>
            </a:r>
          </a:p>
        </p:txBody>
      </p:sp>
      <p:cxnSp>
        <p:nvCxnSpPr>
          <p:cNvPr id="38" name="Connector: Curved 37">
            <a:extLst>
              <a:ext uri="{FF2B5EF4-FFF2-40B4-BE49-F238E27FC236}">
                <a16:creationId xmlns:a16="http://schemas.microsoft.com/office/drawing/2014/main" xmlns="" id="{F2CC15EF-1D66-4AC0-A1F8-A95DDBE3711D}"/>
              </a:ext>
            </a:extLst>
          </p:cNvPr>
          <p:cNvCxnSpPr>
            <a:cxnSpLocks/>
          </p:cNvCxnSpPr>
          <p:nvPr/>
        </p:nvCxnSpPr>
        <p:spPr>
          <a:xfrm rot="10800000" flipV="1">
            <a:off x="693829" y="1836971"/>
            <a:ext cx="1071838" cy="90445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1" name="Cloud 40">
            <a:extLst>
              <a:ext uri="{FF2B5EF4-FFF2-40B4-BE49-F238E27FC236}">
                <a16:creationId xmlns:a16="http://schemas.microsoft.com/office/drawing/2014/main" xmlns="" id="{12B6F3E8-35C5-4F7A-AFBB-226CAEF12345}"/>
              </a:ext>
            </a:extLst>
          </p:cNvPr>
          <p:cNvSpPr/>
          <p:nvPr/>
        </p:nvSpPr>
        <p:spPr>
          <a:xfrm>
            <a:off x="-69642" y="2741423"/>
            <a:ext cx="1734746"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B207B0"/>
                </a:solidFill>
                <a:effectLst/>
                <a:uLnTx/>
                <a:uFillTx/>
                <a:latin typeface="Calibri"/>
                <a:ea typeface="+mn-ea"/>
                <a:cs typeface="+mn-cs"/>
              </a:rPr>
              <a:t>Xanh</a:t>
            </a:r>
            <a:endParaRPr kumimoji="0" lang="en-US" sz="32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2" name="Connector: Curved 41">
            <a:extLst>
              <a:ext uri="{FF2B5EF4-FFF2-40B4-BE49-F238E27FC236}">
                <a16:creationId xmlns:a16="http://schemas.microsoft.com/office/drawing/2014/main" xmlns="" id="{556CCA45-A530-476B-95E8-DEA0825894D3}"/>
              </a:ext>
            </a:extLst>
          </p:cNvPr>
          <p:cNvCxnSpPr>
            <a:cxnSpLocks/>
          </p:cNvCxnSpPr>
          <p:nvPr/>
        </p:nvCxnSpPr>
        <p:spPr>
          <a:xfrm rot="16200000" flipH="1">
            <a:off x="1737018" y="1893770"/>
            <a:ext cx="815701" cy="702105"/>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5" name="Cloud 44">
            <a:extLst>
              <a:ext uri="{FF2B5EF4-FFF2-40B4-BE49-F238E27FC236}">
                <a16:creationId xmlns:a16="http://schemas.microsoft.com/office/drawing/2014/main" xmlns="" id="{AA4575FC-126C-4A7D-8214-1D5375F7E50B}"/>
              </a:ext>
            </a:extLst>
          </p:cNvPr>
          <p:cNvSpPr/>
          <p:nvPr/>
        </p:nvSpPr>
        <p:spPr>
          <a:xfrm>
            <a:off x="1741747" y="2626834"/>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B207B0"/>
                </a:solidFill>
                <a:latin typeface="Calibri"/>
              </a:rPr>
              <a:t>Đỏ</a:t>
            </a:r>
            <a:endParaRPr kumimoji="0" lang="en-US" sz="3200" b="1" i="0" u="none" strike="noStrike" kern="1200" cap="none" spc="0" normalizeH="0" baseline="0" noProof="0" dirty="0">
              <a:ln>
                <a:noFill/>
              </a:ln>
              <a:solidFill>
                <a:srgbClr val="B207B0"/>
              </a:solidFill>
              <a:effectLst/>
              <a:uLnTx/>
              <a:uFillTx/>
              <a:latin typeface="Calibri"/>
            </a:endParaRPr>
          </a:p>
        </p:txBody>
      </p:sp>
      <p:cxnSp>
        <p:nvCxnSpPr>
          <p:cNvPr id="47" name="Connector: Curved 46">
            <a:extLst>
              <a:ext uri="{FF2B5EF4-FFF2-40B4-BE49-F238E27FC236}">
                <a16:creationId xmlns:a16="http://schemas.microsoft.com/office/drawing/2014/main" xmlns="" id="{AE02C8B7-0ACC-4025-A064-F85D9FED4E86}"/>
              </a:ext>
            </a:extLst>
          </p:cNvPr>
          <p:cNvCxnSpPr>
            <a:cxnSpLocks/>
          </p:cNvCxnSpPr>
          <p:nvPr/>
        </p:nvCxnSpPr>
        <p:spPr>
          <a:xfrm>
            <a:off x="1793815" y="1836971"/>
            <a:ext cx="2262722" cy="692077"/>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8" name="Cloud 47">
            <a:extLst>
              <a:ext uri="{FF2B5EF4-FFF2-40B4-BE49-F238E27FC236}">
                <a16:creationId xmlns:a16="http://schemas.microsoft.com/office/drawing/2014/main" xmlns="" id="{98D0BF81-7A26-4309-A9CB-62FB477FDBA2}"/>
              </a:ext>
            </a:extLst>
          </p:cNvPr>
          <p:cNvSpPr/>
          <p:nvPr/>
        </p:nvSpPr>
        <p:spPr>
          <a:xfrm>
            <a:off x="3441188" y="2503208"/>
            <a:ext cx="1362970" cy="1503798"/>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B207B0"/>
                </a:solidFill>
                <a:latin typeface="Calibri"/>
              </a:rPr>
              <a:t>…</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26" name="Connector: Curved 25">
            <a:extLst>
              <a:ext uri="{FF2B5EF4-FFF2-40B4-BE49-F238E27FC236}">
                <a16:creationId xmlns:a16="http://schemas.microsoft.com/office/drawing/2014/main" xmlns="" id="{887C3530-0599-4DC7-AAF5-7375B01CB604}"/>
              </a:ext>
            </a:extLst>
          </p:cNvPr>
          <p:cNvCxnSpPr>
            <a:cxnSpLocks/>
          </p:cNvCxnSpPr>
          <p:nvPr/>
        </p:nvCxnSpPr>
        <p:spPr>
          <a:xfrm flipV="1">
            <a:off x="5666454" y="5603031"/>
            <a:ext cx="3110344" cy="110824"/>
          </a:xfrm>
          <a:prstGeom prst="curvedConnector4">
            <a:avLst>
              <a:gd name="adj1" fmla="val 23926"/>
              <a:gd name="adj2" fmla="val 363597"/>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27" name="Cloud 26">
            <a:extLst>
              <a:ext uri="{FF2B5EF4-FFF2-40B4-BE49-F238E27FC236}">
                <a16:creationId xmlns:a16="http://schemas.microsoft.com/office/drawing/2014/main" xmlns="" id="{26A461FE-1C31-46DC-902D-65B7AFB361E6}"/>
              </a:ext>
            </a:extLst>
          </p:cNvPr>
          <p:cNvSpPr/>
          <p:nvPr/>
        </p:nvSpPr>
        <p:spPr>
          <a:xfrm>
            <a:off x="7291903" y="5532476"/>
            <a:ext cx="3244017"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B207B0"/>
                </a:solidFill>
                <a:latin typeface="Calibri"/>
              </a:rPr>
              <a:t>Đựng</a:t>
            </a:r>
            <a:r>
              <a:rPr lang="en-US" sz="3200" b="1" dirty="0">
                <a:solidFill>
                  <a:srgbClr val="B207B0"/>
                </a:solidFill>
                <a:latin typeface="Calibri"/>
              </a:rPr>
              <a:t> </a:t>
            </a:r>
            <a:r>
              <a:rPr lang="en-US" sz="3200" b="1" dirty="0" err="1">
                <a:solidFill>
                  <a:srgbClr val="B207B0"/>
                </a:solidFill>
                <a:latin typeface="Calibri"/>
              </a:rPr>
              <a:t>sách</a:t>
            </a:r>
            <a:r>
              <a:rPr lang="en-US" sz="3200" b="1" dirty="0">
                <a:solidFill>
                  <a:srgbClr val="B207B0"/>
                </a:solidFill>
                <a:latin typeface="Calibri"/>
              </a:rPr>
              <a:t> </a:t>
            </a:r>
            <a:r>
              <a:rPr lang="en-US" sz="3200" b="1" dirty="0" err="1">
                <a:solidFill>
                  <a:srgbClr val="B207B0"/>
                </a:solidFill>
                <a:latin typeface="Calibri"/>
              </a:rPr>
              <a:t>vở</a:t>
            </a:r>
            <a:endParaRPr kumimoji="0" lang="en-US" sz="3200" b="1" i="0" u="none" strike="noStrike" kern="1200" cap="none" spc="0" normalizeH="0" baseline="0" noProof="0" dirty="0">
              <a:ln>
                <a:noFill/>
              </a:ln>
              <a:solidFill>
                <a:srgbClr val="B207B0"/>
              </a:solidFill>
              <a:effectLst/>
              <a:uLnTx/>
              <a:uFillTx/>
              <a:latin typeface="Calibri"/>
            </a:endParaRPr>
          </a:p>
        </p:txBody>
      </p:sp>
    </p:spTree>
    <p:extLst>
      <p:ext uri="{BB962C8B-B14F-4D97-AF65-F5344CB8AC3E}">
        <p14:creationId xmlns:p14="http://schemas.microsoft.com/office/powerpoint/2010/main" val="282424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750"/>
                                        <p:tgtEl>
                                          <p:spTgt spid="70"/>
                                        </p:tgtEl>
                                      </p:cBhvr>
                                    </p:animEffect>
                                    <p:anim calcmode="lin" valueType="num">
                                      <p:cBhvr>
                                        <p:cTn id="8" dur="750" fill="hold"/>
                                        <p:tgtEl>
                                          <p:spTgt spid="70"/>
                                        </p:tgtEl>
                                        <p:attrNameLst>
                                          <p:attrName>ppt_x</p:attrName>
                                        </p:attrNameLst>
                                      </p:cBhvr>
                                      <p:tavLst>
                                        <p:tav tm="0">
                                          <p:val>
                                            <p:strVal val="#ppt_x"/>
                                          </p:val>
                                        </p:tav>
                                        <p:tav tm="100000">
                                          <p:val>
                                            <p:strVal val="#ppt_x"/>
                                          </p:val>
                                        </p:tav>
                                      </p:tavLst>
                                    </p:anim>
                                    <p:anim calcmode="lin" valueType="num">
                                      <p:cBhvr>
                                        <p:cTn id="9" dur="675" decel="100000" fill="hold"/>
                                        <p:tgtEl>
                                          <p:spTgt spid="70"/>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70"/>
                                        </p:tgtEl>
                                        <p:attrNameLst>
                                          <p:attrName>ppt_y</p:attrName>
                                        </p:attrNameLst>
                                      </p:cBhvr>
                                      <p:tavLst>
                                        <p:tav tm="0">
                                          <p:val>
                                            <p:strVal val="#ppt_y-.03"/>
                                          </p:val>
                                        </p:tav>
                                        <p:tav tm="100000">
                                          <p:val>
                                            <p:strVal val="#ppt_y"/>
                                          </p:val>
                                        </p:tav>
                                      </p:tavLst>
                                    </p:anim>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7172"/>
                                        </p:tgtEl>
                                        <p:attrNameLst>
                                          <p:attrName>style.visibility</p:attrName>
                                        </p:attrNameLst>
                                      </p:cBhvr>
                                      <p:to>
                                        <p:strVal val="visible"/>
                                      </p:to>
                                    </p:set>
                                    <p:anim calcmode="lin" valueType="num">
                                      <p:cBhvr>
                                        <p:cTn id="14" dur="750" fill="hold"/>
                                        <p:tgtEl>
                                          <p:spTgt spid="7172"/>
                                        </p:tgtEl>
                                        <p:attrNameLst>
                                          <p:attrName>ppt_w</p:attrName>
                                        </p:attrNameLst>
                                      </p:cBhvr>
                                      <p:tavLst>
                                        <p:tav tm="0">
                                          <p:val>
                                            <p:fltVal val="0"/>
                                          </p:val>
                                        </p:tav>
                                        <p:tav tm="100000">
                                          <p:val>
                                            <p:strVal val="#ppt_w"/>
                                          </p:val>
                                        </p:tav>
                                      </p:tavLst>
                                    </p:anim>
                                    <p:anim calcmode="lin" valueType="num">
                                      <p:cBhvr>
                                        <p:cTn id="15" dur="750" fill="hold"/>
                                        <p:tgtEl>
                                          <p:spTgt spid="7172"/>
                                        </p:tgtEl>
                                        <p:attrNameLst>
                                          <p:attrName>ppt_h</p:attrName>
                                        </p:attrNameLst>
                                      </p:cBhvr>
                                      <p:tavLst>
                                        <p:tav tm="0">
                                          <p:val>
                                            <p:fltVal val="0"/>
                                          </p:val>
                                        </p:tav>
                                        <p:tav tm="100000">
                                          <p:val>
                                            <p:strVal val="#ppt_h"/>
                                          </p:val>
                                        </p:tav>
                                      </p:tavLst>
                                    </p:anim>
                                    <p:anim calcmode="lin" valueType="num">
                                      <p:cBhvr>
                                        <p:cTn id="16" dur="750" fill="hold"/>
                                        <p:tgtEl>
                                          <p:spTgt spid="7172"/>
                                        </p:tgtEl>
                                        <p:attrNameLst>
                                          <p:attrName>style.rotation</p:attrName>
                                        </p:attrNameLst>
                                      </p:cBhvr>
                                      <p:tavLst>
                                        <p:tav tm="0">
                                          <p:val>
                                            <p:fltVal val="90"/>
                                          </p:val>
                                        </p:tav>
                                        <p:tav tm="100000">
                                          <p:val>
                                            <p:fltVal val="0"/>
                                          </p:val>
                                        </p:tav>
                                      </p:tavLst>
                                    </p:anim>
                                    <p:animEffect transition="in" filter="fade">
                                      <p:cBhvr>
                                        <p:cTn id="17" dur="750"/>
                                        <p:tgtEl>
                                          <p:spTgt spid="7172"/>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par>
                          <p:cTn id="23" fill="hold">
                            <p:stCondLst>
                              <p:cond delay="500"/>
                            </p:stCondLst>
                            <p:childTnLst>
                              <p:par>
                                <p:cTn id="24" presetID="6" presetClass="entr" presetSubtype="32"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ou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up)">
                                      <p:cBhvr>
                                        <p:cTn id="31" dur="500"/>
                                        <p:tgtEl>
                                          <p:spTgt spid="38"/>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par>
                          <p:cTn id="32" fill="hold">
                            <p:stCondLst>
                              <p:cond delay="500"/>
                            </p:stCondLst>
                            <p:childTnLst>
                              <p:par>
                                <p:cTn id="33" presetID="6" presetClass="entr" presetSubtype="32"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circle(out)">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up)">
                                      <p:cBhvr>
                                        <p:cTn id="40" dur="500"/>
                                        <p:tgtEl>
                                          <p:spTgt spid="42"/>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par>
                          <p:cTn id="41" fill="hold">
                            <p:stCondLst>
                              <p:cond delay="500"/>
                            </p:stCondLst>
                            <p:childTnLst>
                              <p:par>
                                <p:cTn id="42" presetID="6" presetClass="entr" presetSubtype="32"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circle(out)">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ipe(up)">
                                      <p:cBhvr>
                                        <p:cTn id="49"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3" name="Trò-chơi-chíu.wav"/>
                                        </p:tgtEl>
                                      </p:cMediaNode>
                                    </p:audio>
                                  </p:subTnLst>
                                </p:cTn>
                              </p:par>
                            </p:childTnLst>
                          </p:cTn>
                        </p:par>
                        <p:par>
                          <p:cTn id="50" fill="hold">
                            <p:stCondLst>
                              <p:cond delay="500"/>
                            </p:stCondLst>
                            <p:childTnLst>
                              <p:par>
                                <p:cTn id="51" presetID="6" presetClass="entr" presetSubtype="32" fill="hold" grpId="0" nodeType="after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circle(out)">
                                      <p:cBhvr>
                                        <p:cTn id="53" dur="500"/>
                                        <p:tgtEl>
                                          <p:spTgt spid="4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left)">
                                      <p:cBhvr>
                                        <p:cTn id="58" dur="500"/>
                                        <p:tgtEl>
                                          <p:spTgt spid="30"/>
                                        </p:tgtEl>
                                      </p:cBhvr>
                                    </p:animEffect>
                                  </p:childTnLst>
                                  <p:subTnLst>
                                    <p:audio>
                                      <p:cMediaNode>
                                        <p:cTn display="0" masterRel="sameClick">
                                          <p:stCondLst>
                                            <p:cond evt="begin" delay="0">
                                              <p:tn val="56"/>
                                            </p:cond>
                                          </p:stCondLst>
                                          <p:endCondLst>
                                            <p:cond evt="onStopAudio" delay="0">
                                              <p:tgtEl>
                                                <p:sldTgt/>
                                              </p:tgtEl>
                                            </p:cond>
                                          </p:endCondLst>
                                        </p:cTn>
                                        <p:tgtEl>
                                          <p:sndTgt r:embed="rId3" name="Trò-chơi-chíu.wav"/>
                                        </p:tgtEl>
                                      </p:cMediaNode>
                                    </p:audio>
                                  </p:subTnLst>
                                </p:cTn>
                              </p:par>
                            </p:childTnLst>
                          </p:cTn>
                        </p:par>
                        <p:par>
                          <p:cTn id="59" fill="hold">
                            <p:stCondLst>
                              <p:cond delay="500"/>
                            </p:stCondLst>
                            <p:childTnLst>
                              <p:par>
                                <p:cTn id="60" presetID="6" presetClass="entr" presetSubtype="32" fill="hold" grpId="0"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circle(out)">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ipe(up)">
                                      <p:cBhvr>
                                        <p:cTn id="67" dur="500"/>
                                        <p:tgtEl>
                                          <p:spTgt spid="39"/>
                                        </p:tgtEl>
                                      </p:cBhvr>
                                    </p:animEffect>
                                  </p:childTnLst>
                                  <p:subTnLst>
                                    <p:audio>
                                      <p:cMediaNode>
                                        <p:cTn display="0" masterRel="sameClick">
                                          <p:stCondLst>
                                            <p:cond evt="begin" delay="0">
                                              <p:tn val="65"/>
                                            </p:cond>
                                          </p:stCondLst>
                                          <p:endCondLst>
                                            <p:cond evt="onStopAudio" delay="0">
                                              <p:tgtEl>
                                                <p:sldTgt/>
                                              </p:tgtEl>
                                            </p:cond>
                                          </p:endCondLst>
                                        </p:cTn>
                                        <p:tgtEl>
                                          <p:sndTgt r:embed="rId3" name="Trò-chơi-chíu.wav"/>
                                        </p:tgtEl>
                                      </p:cMediaNode>
                                    </p:audio>
                                  </p:subTnLst>
                                </p:cTn>
                              </p:par>
                            </p:childTnLst>
                          </p:cTn>
                        </p:par>
                        <p:par>
                          <p:cTn id="68" fill="hold">
                            <p:stCondLst>
                              <p:cond delay="500"/>
                            </p:stCondLst>
                            <p:childTnLst>
                              <p:par>
                                <p:cTn id="69" presetID="6" presetClass="entr" presetSubtype="32"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circle(out)">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left)">
                                      <p:cBhvr>
                                        <p:cTn id="76" dur="500"/>
                                        <p:tgtEl>
                                          <p:spTgt spid="43"/>
                                        </p:tgtEl>
                                      </p:cBhvr>
                                    </p:animEffect>
                                  </p:childTnLst>
                                  <p:subTnLst>
                                    <p:audio>
                                      <p:cMediaNode>
                                        <p:cTn display="0" masterRel="sameClick">
                                          <p:stCondLst>
                                            <p:cond evt="begin" delay="0">
                                              <p:tn val="74"/>
                                            </p:cond>
                                          </p:stCondLst>
                                          <p:endCondLst>
                                            <p:cond evt="onStopAudio" delay="0">
                                              <p:tgtEl>
                                                <p:sldTgt/>
                                              </p:tgtEl>
                                            </p:cond>
                                          </p:endCondLst>
                                        </p:cTn>
                                        <p:tgtEl>
                                          <p:sndTgt r:embed="rId3" name="Trò-chơi-chíu.wav"/>
                                        </p:tgtEl>
                                      </p:cMediaNode>
                                    </p:audio>
                                  </p:subTnLst>
                                </p:cTn>
                              </p:par>
                            </p:childTnLst>
                          </p:cTn>
                        </p:par>
                        <p:par>
                          <p:cTn id="77" fill="hold">
                            <p:stCondLst>
                              <p:cond delay="500"/>
                            </p:stCondLst>
                            <p:childTnLst>
                              <p:par>
                                <p:cTn id="78" presetID="6" presetClass="entr" presetSubtype="32" fill="hold" grpId="0" nodeType="after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circle(out)">
                                      <p:cBhvr>
                                        <p:cTn id="80" dur="500"/>
                                        <p:tgtEl>
                                          <p:spTgt spid="4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wipe(left)">
                                      <p:cBhvr>
                                        <p:cTn id="85" dur="500"/>
                                        <p:tgtEl>
                                          <p:spTgt spid="29"/>
                                        </p:tgtEl>
                                      </p:cBhvr>
                                    </p:animEffect>
                                  </p:childTnLst>
                                  <p:subTnLst>
                                    <p:audio>
                                      <p:cMediaNode>
                                        <p:cTn display="0" masterRel="sameClick">
                                          <p:stCondLst>
                                            <p:cond evt="begin" delay="0">
                                              <p:tn val="83"/>
                                            </p:cond>
                                          </p:stCondLst>
                                          <p:endCondLst>
                                            <p:cond evt="onStopAudio" delay="0">
                                              <p:tgtEl>
                                                <p:sldTgt/>
                                              </p:tgtEl>
                                            </p:cond>
                                          </p:endCondLst>
                                        </p:cTn>
                                        <p:tgtEl>
                                          <p:sndTgt r:embed="rId3" name="Trò-chơi-chíu.wav"/>
                                        </p:tgtEl>
                                      </p:cMediaNode>
                                    </p:audio>
                                  </p:subTnLst>
                                </p:cTn>
                              </p:par>
                            </p:childTnLst>
                          </p:cTn>
                        </p:par>
                        <p:par>
                          <p:cTn id="86" fill="hold">
                            <p:stCondLst>
                              <p:cond delay="500"/>
                            </p:stCondLst>
                            <p:childTnLst>
                              <p:par>
                                <p:cTn id="87" presetID="6" presetClass="entr" presetSubtype="32" fill="hold" grpId="0" nodeType="after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circle(ou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2" fill="hold" nodeType="click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wipe(right)">
                                      <p:cBhvr>
                                        <p:cTn id="94" dur="500"/>
                                        <p:tgtEl>
                                          <p:spTgt spid="58"/>
                                        </p:tgtEl>
                                      </p:cBhvr>
                                    </p:animEffect>
                                  </p:childTnLst>
                                  <p:subTnLst>
                                    <p:audio>
                                      <p:cMediaNode>
                                        <p:cTn display="0" masterRel="sameClick">
                                          <p:stCondLst>
                                            <p:cond evt="begin" delay="0">
                                              <p:tn val="92"/>
                                            </p:cond>
                                          </p:stCondLst>
                                          <p:endCondLst>
                                            <p:cond evt="onStopAudio" delay="0">
                                              <p:tgtEl>
                                                <p:sldTgt/>
                                              </p:tgtEl>
                                            </p:cond>
                                          </p:endCondLst>
                                        </p:cTn>
                                        <p:tgtEl>
                                          <p:sndTgt r:embed="rId3" name="Trò-chơi-chíu.wav"/>
                                        </p:tgtEl>
                                      </p:cMediaNode>
                                    </p:audio>
                                  </p:subTnLst>
                                </p:cTn>
                              </p:par>
                            </p:childTnLst>
                          </p:cTn>
                        </p:par>
                        <p:par>
                          <p:cTn id="95" fill="hold">
                            <p:stCondLst>
                              <p:cond delay="500"/>
                            </p:stCondLst>
                            <p:childTnLst>
                              <p:par>
                                <p:cTn id="96" presetID="6" presetClass="entr" presetSubtype="32" fill="hold" grpId="0" nodeType="afterEffect">
                                  <p:stCondLst>
                                    <p:cond delay="0"/>
                                  </p:stCondLst>
                                  <p:childTnLst>
                                    <p:set>
                                      <p:cBhvr>
                                        <p:cTn id="97" dur="1" fill="hold">
                                          <p:stCondLst>
                                            <p:cond delay="0"/>
                                          </p:stCondLst>
                                        </p:cTn>
                                        <p:tgtEl>
                                          <p:spTgt spid="62"/>
                                        </p:tgtEl>
                                        <p:attrNameLst>
                                          <p:attrName>style.visibility</p:attrName>
                                        </p:attrNameLst>
                                      </p:cBhvr>
                                      <p:to>
                                        <p:strVal val="visible"/>
                                      </p:to>
                                    </p:set>
                                    <p:animEffect transition="in" filter="circle(out)">
                                      <p:cBhvr>
                                        <p:cTn id="98" dur="500"/>
                                        <p:tgtEl>
                                          <p:spTgt spid="62"/>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wipe(up)">
                                      <p:cBhvr>
                                        <p:cTn id="103" dur="500"/>
                                        <p:tgtEl>
                                          <p:spTgt spid="26"/>
                                        </p:tgtEl>
                                      </p:cBhvr>
                                    </p:animEffect>
                                  </p:childTnLst>
                                  <p:subTnLst>
                                    <p:audio>
                                      <p:cMediaNode>
                                        <p:cTn display="0" masterRel="sameClick">
                                          <p:stCondLst>
                                            <p:cond evt="begin" delay="0">
                                              <p:tn val="101"/>
                                            </p:cond>
                                          </p:stCondLst>
                                          <p:endCondLst>
                                            <p:cond evt="onStopAudio" delay="0">
                                              <p:tgtEl>
                                                <p:sldTgt/>
                                              </p:tgtEl>
                                            </p:cond>
                                          </p:endCondLst>
                                        </p:cTn>
                                        <p:tgtEl>
                                          <p:sndTgt r:embed="rId3" name="Trò-chơi-chíu.wav"/>
                                        </p:tgtEl>
                                      </p:cMediaNode>
                                    </p:audio>
                                  </p:subTnLst>
                                </p:cTn>
                              </p:par>
                            </p:childTnLst>
                          </p:cTn>
                        </p:par>
                        <p:par>
                          <p:cTn id="104" fill="hold">
                            <p:stCondLst>
                              <p:cond delay="500"/>
                            </p:stCondLst>
                            <p:childTnLst>
                              <p:par>
                                <p:cTn id="105" presetID="6" presetClass="entr" presetSubtype="32" fill="hold" grpId="0" nodeType="after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circle(out)">
                                      <p:cBhvr>
                                        <p:cTn id="10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animBg="1"/>
      <p:bldP spid="40" grpId="0" animBg="1"/>
      <p:bldP spid="46" grpId="0" animBg="1"/>
      <p:bldP spid="62" grpId="0" animBg="1"/>
      <p:bldP spid="70" grpId="0"/>
      <p:bldP spid="31" grpId="0" animBg="1"/>
      <p:bldP spid="41" grpId="0" animBg="1"/>
      <p:bldP spid="45" grpId="0" animBg="1"/>
      <p:bldP spid="48" grpId="0" animBg="1"/>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811ED28F-2173-4B19-93AE-8E362ED826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a16="http://schemas.microsoft.com/office/drawing/2014/main" xmlns="" id="{00F08109-1F74-4701-AFF2-8BE2B3E8616B}"/>
              </a:ext>
            </a:extLst>
          </p:cNvPr>
          <p:cNvGrpSpPr>
            <a:grpSpLocks/>
          </p:cNvGrpSpPr>
          <p:nvPr/>
        </p:nvGrpSpPr>
        <p:grpSpPr bwMode="auto">
          <a:xfrm>
            <a:off x="658183" y="611981"/>
            <a:ext cx="11088687" cy="5445125"/>
            <a:chOff x="623392" y="809101"/>
            <a:chExt cx="11089232" cy="5445748"/>
          </a:xfrm>
        </p:grpSpPr>
        <p:grpSp>
          <p:nvGrpSpPr>
            <p:cNvPr id="7" name="组合 6">
              <a:extLst>
                <a:ext uri="{FF2B5EF4-FFF2-40B4-BE49-F238E27FC236}">
                  <a16:creationId xmlns:a16="http://schemas.microsoft.com/office/drawing/2014/main" xmlns="" id="{FC9D6776-3338-4582-9C05-512C1DADA29F}"/>
                </a:ext>
              </a:extLst>
            </p:cNvPr>
            <p:cNvGrpSpPr/>
            <p:nvPr/>
          </p:nvGrpSpPr>
          <p:grpSpPr>
            <a:xfrm>
              <a:off x="911424" y="809101"/>
              <a:ext cx="10776274" cy="5239797"/>
              <a:chOff x="684940" y="764704"/>
              <a:chExt cx="10776274" cy="5239797"/>
            </a:xfrm>
            <a:solidFill>
              <a:schemeClr val="bg1"/>
            </a:solidFill>
          </p:grpSpPr>
          <p:sp>
            <p:nvSpPr>
              <p:cNvPr id="18" name="椭圆 17">
                <a:extLst>
                  <a:ext uri="{FF2B5EF4-FFF2-40B4-BE49-F238E27FC236}">
                    <a16:creationId xmlns:a16="http://schemas.microsoft.com/office/drawing/2014/main" xmlns="" id="{A6116AE5-A242-4C0C-8FA2-AF73241B68EB}"/>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8">
                <a:extLst>
                  <a:ext uri="{FF2B5EF4-FFF2-40B4-BE49-F238E27FC236}">
                    <a16:creationId xmlns:a16="http://schemas.microsoft.com/office/drawing/2014/main" xmlns="" id="{C1A37DCB-88CE-469C-A286-BB57EBA2C40C}"/>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9">
                <a:extLst>
                  <a:ext uri="{FF2B5EF4-FFF2-40B4-BE49-F238E27FC236}">
                    <a16:creationId xmlns:a16="http://schemas.microsoft.com/office/drawing/2014/main" xmlns="" id="{E885227D-7EFF-421E-A55A-DBDBAD89DBC0}"/>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0">
                <a:extLst>
                  <a:ext uri="{FF2B5EF4-FFF2-40B4-BE49-F238E27FC236}">
                    <a16:creationId xmlns:a16="http://schemas.microsoft.com/office/drawing/2014/main" xmlns="" id="{0309C00C-F665-45BC-B9D9-6FE2CDACBC33}"/>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1">
                <a:extLst>
                  <a:ext uri="{FF2B5EF4-FFF2-40B4-BE49-F238E27FC236}">
                    <a16:creationId xmlns:a16="http://schemas.microsoft.com/office/drawing/2014/main" xmlns="" id="{4F74479E-F359-4B54-A7CF-8D9D5EB9AFAD}"/>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2">
                <a:extLst>
                  <a:ext uri="{FF2B5EF4-FFF2-40B4-BE49-F238E27FC236}">
                    <a16:creationId xmlns:a16="http://schemas.microsoft.com/office/drawing/2014/main" xmlns="" id="{C821BE62-D29E-4CAC-A07A-92118255E36C}"/>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3">
                <a:extLst>
                  <a:ext uri="{FF2B5EF4-FFF2-40B4-BE49-F238E27FC236}">
                    <a16:creationId xmlns:a16="http://schemas.microsoft.com/office/drawing/2014/main" xmlns="" id="{886723D7-1A61-4945-BC44-B008470B5A11}"/>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4">
                <a:extLst>
                  <a:ext uri="{FF2B5EF4-FFF2-40B4-BE49-F238E27FC236}">
                    <a16:creationId xmlns:a16="http://schemas.microsoft.com/office/drawing/2014/main" xmlns="" id="{8EEBCA67-2664-4C8B-84E2-B2156B7BB4EF}"/>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5">
                <a:extLst>
                  <a:ext uri="{FF2B5EF4-FFF2-40B4-BE49-F238E27FC236}">
                    <a16:creationId xmlns:a16="http://schemas.microsoft.com/office/drawing/2014/main" xmlns="" id="{B1DE68BF-9602-4F7D-8334-CAFF35BB091D}"/>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6">
                <a:extLst>
                  <a:ext uri="{FF2B5EF4-FFF2-40B4-BE49-F238E27FC236}">
                    <a16:creationId xmlns:a16="http://schemas.microsoft.com/office/drawing/2014/main" xmlns="" id="{E284843A-2AA8-471D-B199-27929EC98B9E}"/>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7">
                <a:extLst>
                  <a:ext uri="{FF2B5EF4-FFF2-40B4-BE49-F238E27FC236}">
                    <a16:creationId xmlns:a16="http://schemas.microsoft.com/office/drawing/2014/main" xmlns="" id="{8FF0C0D2-5225-4205-885E-29FA7A5C67A6}"/>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3088" name="组合 7">
              <a:extLst>
                <a:ext uri="{FF2B5EF4-FFF2-40B4-BE49-F238E27FC236}">
                  <a16:creationId xmlns:a16="http://schemas.microsoft.com/office/drawing/2014/main" xmlns="" id="{AB04744F-DCBF-4332-A500-ECC205AB8AE8}"/>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xmlns="" id="{DE5779CB-5444-4B1E-8490-3B8AAAD935B7}"/>
                  </a:ext>
                </a:extLst>
              </p:cNvPr>
              <p:cNvGrpSpPr/>
              <p:nvPr/>
            </p:nvGrpSpPr>
            <p:grpSpPr>
              <a:xfrm>
                <a:off x="479376" y="764704"/>
                <a:ext cx="10585176" cy="5418137"/>
                <a:chOff x="479376" y="764704"/>
                <a:chExt cx="10585176" cy="5418137"/>
              </a:xfrm>
              <a:solidFill>
                <a:schemeClr val="bg1">
                  <a:alpha val="61000"/>
                </a:schemeClr>
              </a:solidFill>
            </p:grpSpPr>
            <p:sp>
              <p:nvSpPr>
                <p:cNvPr id="12" name="椭圆 11">
                  <a:extLst>
                    <a:ext uri="{FF2B5EF4-FFF2-40B4-BE49-F238E27FC236}">
                      <a16:creationId xmlns:a16="http://schemas.microsoft.com/office/drawing/2014/main" xmlns="" id="{D711C541-D9B4-45FE-B490-47BBFCE4CFEE}"/>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2">
                  <a:extLst>
                    <a:ext uri="{FF2B5EF4-FFF2-40B4-BE49-F238E27FC236}">
                      <a16:creationId xmlns:a16="http://schemas.microsoft.com/office/drawing/2014/main" xmlns="" id="{FC272E47-086A-4F9B-85AF-F367EA3923E4}"/>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3">
                  <a:extLst>
                    <a:ext uri="{FF2B5EF4-FFF2-40B4-BE49-F238E27FC236}">
                      <a16:creationId xmlns:a16="http://schemas.microsoft.com/office/drawing/2014/main" xmlns="" id="{DF0F5908-6C04-486E-9981-8497877C2F02}"/>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4">
                  <a:extLst>
                    <a:ext uri="{FF2B5EF4-FFF2-40B4-BE49-F238E27FC236}">
                      <a16:creationId xmlns:a16="http://schemas.microsoft.com/office/drawing/2014/main" xmlns="" id="{A0ADBBD7-7837-442B-953B-BF7A0E62A36F}"/>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5">
                  <a:extLst>
                    <a:ext uri="{FF2B5EF4-FFF2-40B4-BE49-F238E27FC236}">
                      <a16:creationId xmlns:a16="http://schemas.microsoft.com/office/drawing/2014/main" xmlns="" id="{2A5CDFE9-52F7-4E08-8DD5-8ACBD870AFDE}"/>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6">
                  <a:extLst>
                    <a:ext uri="{FF2B5EF4-FFF2-40B4-BE49-F238E27FC236}">
                      <a16:creationId xmlns:a16="http://schemas.microsoft.com/office/drawing/2014/main" xmlns="" id="{43F33F5E-93E5-402F-AF00-D1B13A3AB59E}"/>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xmlns="" id="{4742041D-8232-418F-80F1-A67391B22B3C}"/>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0">
                <a:extLst>
                  <a:ext uri="{FF2B5EF4-FFF2-40B4-BE49-F238E27FC236}">
                    <a16:creationId xmlns:a16="http://schemas.microsoft.com/office/drawing/2014/main" xmlns="" id="{AC3FCCFB-5E02-49B5-BEC7-524DAB4D2A07}"/>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29" name="图片 28" descr="5cef9ad96fc5e">
            <a:extLst>
              <a:ext uri="{FF2B5EF4-FFF2-40B4-BE49-F238E27FC236}">
                <a16:creationId xmlns:a16="http://schemas.microsoft.com/office/drawing/2014/main" xmlns="" id="{0A7C8A5C-9D49-48CC-B18A-0FCAD999E2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238" y="463550"/>
            <a:ext cx="23082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9" descr="5f71523d97709">
            <a:extLst>
              <a:ext uri="{FF2B5EF4-FFF2-40B4-BE49-F238E27FC236}">
                <a16:creationId xmlns:a16="http://schemas.microsoft.com/office/drawing/2014/main" xmlns="" id="{C544657C-8320-469B-8C94-3B8E582E53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0213" y="3719513"/>
            <a:ext cx="4286250"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xmlns="" id="{9B0ECCFD-7604-4EC7-AC1A-F69C413A84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2763" y="36513"/>
            <a:ext cx="6567487"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30">
            <a:extLst>
              <a:ext uri="{FF2B5EF4-FFF2-40B4-BE49-F238E27FC236}">
                <a16:creationId xmlns:a16="http://schemas.microsoft.com/office/drawing/2014/main" xmlns="" id="{80F79ED5-E45C-4CDD-A497-201227E5A7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438" y="17463"/>
            <a:ext cx="6567488"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
            <a:extLst>
              <a:ext uri="{FF2B5EF4-FFF2-40B4-BE49-F238E27FC236}">
                <a16:creationId xmlns:a16="http://schemas.microsoft.com/office/drawing/2014/main" xmlns="" id="{7FD7670F-35CD-4456-BE0F-6C98054F621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06" y="4751986"/>
            <a:ext cx="4302769" cy="207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a:extLst>
              <a:ext uri="{FF2B5EF4-FFF2-40B4-BE49-F238E27FC236}">
                <a16:creationId xmlns:a16="http://schemas.microsoft.com/office/drawing/2014/main" xmlns="" id="{5160D146-9FA0-40CB-B676-58E2DD5ABFD8}"/>
              </a:ext>
            </a:extLst>
          </p:cNvPr>
          <p:cNvSpPr txBox="1"/>
          <p:nvPr/>
        </p:nvSpPr>
        <p:spPr>
          <a:xfrm>
            <a:off x="3220621" y="1128956"/>
            <a:ext cx="667276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Thứ</a:t>
            </a:r>
            <a:r>
              <a:rPr kumimoji="0" lang="en-US" sz="36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a:t>
            </a:r>
            <a:r>
              <a:rPr kumimoji="0" lang="en-US" sz="36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ngày</a:t>
            </a:r>
            <a:r>
              <a:rPr kumimoji="0" lang="en-US" sz="36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a:t>
            </a:r>
            <a:r>
              <a:rPr kumimoji="0" lang="en-US" sz="36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tháng</a:t>
            </a:r>
            <a:r>
              <a:rPr kumimoji="0" lang="en-US" sz="36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a:t>
            </a:r>
            <a:r>
              <a:rPr kumimoji="0" lang="en-US" sz="36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năm</a:t>
            </a:r>
            <a:r>
              <a:rPr kumimoji="0" lang="en-US" sz="36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 2022</a:t>
            </a:r>
          </a:p>
        </p:txBody>
      </p:sp>
      <p:pic>
        <p:nvPicPr>
          <p:cNvPr id="2" name="Picture 1">
            <a:extLst>
              <a:ext uri="{FF2B5EF4-FFF2-40B4-BE49-F238E27FC236}">
                <a16:creationId xmlns:a16="http://schemas.microsoft.com/office/drawing/2014/main" xmlns="" id="{F1572F05-9DAC-4404-B9D8-FF8E4D5064A0}"/>
              </a:ext>
            </a:extLst>
          </p:cNvPr>
          <p:cNvPicPr>
            <a:picLocks noChangeAspect="1"/>
          </p:cNvPicPr>
          <p:nvPr/>
        </p:nvPicPr>
        <p:blipFill>
          <a:blip r:embed="rId9"/>
          <a:stretch>
            <a:fillRect/>
          </a:stretch>
        </p:blipFill>
        <p:spPr>
          <a:xfrm>
            <a:off x="2864889" y="2782273"/>
            <a:ext cx="6468417" cy="774259"/>
          </a:xfrm>
          <a:prstGeom prst="rect">
            <a:avLst/>
          </a:prstGeom>
        </p:spPr>
      </p:pic>
      <p:pic>
        <p:nvPicPr>
          <p:cNvPr id="6" name="Picture 5">
            <a:extLst>
              <a:ext uri="{FF2B5EF4-FFF2-40B4-BE49-F238E27FC236}">
                <a16:creationId xmlns:a16="http://schemas.microsoft.com/office/drawing/2014/main" xmlns="" id="{8ABA20AB-6BDC-4CA8-83E2-93B2D87E7BE9}"/>
              </a:ext>
            </a:extLst>
          </p:cNvPr>
          <p:cNvPicPr>
            <a:picLocks noChangeAspect="1"/>
          </p:cNvPicPr>
          <p:nvPr/>
        </p:nvPicPr>
        <p:blipFill>
          <a:blip r:embed="rId10"/>
          <a:stretch>
            <a:fillRect/>
          </a:stretch>
        </p:blipFill>
        <p:spPr>
          <a:xfrm>
            <a:off x="4821302" y="3418883"/>
            <a:ext cx="2603218" cy="646232"/>
          </a:xfrm>
          <a:prstGeom prst="rect">
            <a:avLst/>
          </a:prstGeom>
        </p:spPr>
      </p:pic>
      <p:pic>
        <p:nvPicPr>
          <p:cNvPr id="8" name="Picture 7">
            <a:extLst>
              <a:ext uri="{FF2B5EF4-FFF2-40B4-BE49-F238E27FC236}">
                <a16:creationId xmlns:a16="http://schemas.microsoft.com/office/drawing/2014/main" xmlns="" id="{422D38B4-588F-44C7-A4FA-625E1B709C36}"/>
              </a:ext>
            </a:extLst>
          </p:cNvPr>
          <p:cNvPicPr>
            <a:picLocks noChangeAspect="1"/>
          </p:cNvPicPr>
          <p:nvPr/>
        </p:nvPicPr>
        <p:blipFill>
          <a:blip r:embed="rId11"/>
          <a:stretch>
            <a:fillRect/>
          </a:stretch>
        </p:blipFill>
        <p:spPr>
          <a:xfrm>
            <a:off x="2571319" y="3932246"/>
            <a:ext cx="7193903" cy="1109568"/>
          </a:xfrm>
          <a:prstGeom prst="rect">
            <a:avLst/>
          </a:prstGeom>
        </p:spPr>
      </p:pic>
      <p:pic>
        <p:nvPicPr>
          <p:cNvPr id="31" name="Picture 30">
            <a:extLst>
              <a:ext uri="{FF2B5EF4-FFF2-40B4-BE49-F238E27FC236}">
                <a16:creationId xmlns:a16="http://schemas.microsoft.com/office/drawing/2014/main" xmlns="" id="{7EF9C5E5-3E69-409A-9591-989EC208976E}"/>
              </a:ext>
            </a:extLst>
          </p:cNvPr>
          <p:cNvPicPr>
            <a:picLocks noChangeAspect="1"/>
          </p:cNvPicPr>
          <p:nvPr/>
        </p:nvPicPr>
        <p:blipFill>
          <a:blip r:embed="rId12"/>
          <a:stretch>
            <a:fillRect/>
          </a:stretch>
        </p:blipFill>
        <p:spPr>
          <a:xfrm>
            <a:off x="4478749" y="1879095"/>
            <a:ext cx="2871465" cy="8779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079"/>
                                        </p:tgtEl>
                                        <p:attrNameLst>
                                          <p:attrName>style.visibility</p:attrName>
                                        </p:attrNameLst>
                                      </p:cBhvr>
                                      <p:to>
                                        <p:strVal val="visible"/>
                                      </p:to>
                                    </p:set>
                                    <p:animEffect transition="in" filter="wipe(left)">
                                      <p:cBhvr>
                                        <p:cTn id="11" dur="500"/>
                                        <p:tgtEl>
                                          <p:spTgt spid="3079"/>
                                        </p:tgtEl>
                                      </p:cBhvr>
                                    </p:animEffect>
                                  </p:childTnLst>
                                </p:cTn>
                              </p:par>
                              <p:par>
                                <p:cTn id="12" presetID="22" presetClass="entr" presetSubtype="2"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par>
                          <p:cTn id="15" fill="hold" nodeType="afterGroup">
                            <p:stCondLst>
                              <p:cond delay="1000"/>
                            </p:stCondLst>
                            <p:childTnLst>
                              <p:par>
                                <p:cTn id="16" presetID="53" presetClass="entr" presetSubtype="16"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par>
                          <p:cTn id="21" fill="hold" nodeType="afterGroup">
                            <p:stCondLst>
                              <p:cond delay="1500"/>
                            </p:stCondLst>
                            <p:childTnLst>
                              <p:par>
                                <p:cTn id="22" presetID="22" presetClass="entr" presetSubtype="4"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childTnLst>
                          </p:cTn>
                        </p:par>
                        <p:par>
                          <p:cTn id="25" fill="hold" nodeType="afterGroup">
                            <p:stCondLst>
                              <p:cond delay="2000"/>
                            </p:stCondLst>
                            <p:childTnLst>
                              <p:par>
                                <p:cTn id="26" presetID="53" presetClass="entr" presetSubtype="16"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ppt_w</p:attrName>
                                        </p:attrNameLst>
                                      </p:cBhvr>
                                      <p:tavLst>
                                        <p:tav tm="0">
                                          <p:val>
                                            <p:fltVal val="0"/>
                                          </p:val>
                                        </p:tav>
                                        <p:tav tm="100000">
                                          <p:val>
                                            <p:strVal val="#ppt_w"/>
                                          </p:val>
                                        </p:tav>
                                      </p:tavLst>
                                    </p:anim>
                                    <p:anim calcmode="lin" valueType="num">
                                      <p:cBhvr>
                                        <p:cTn id="29" dur="500" fill="hold"/>
                                        <p:tgtEl>
                                          <p:spTgt spid="30"/>
                                        </p:tgtEl>
                                        <p:attrNameLst>
                                          <p:attrName>ppt_h</p:attrName>
                                        </p:attrNameLst>
                                      </p:cBhvr>
                                      <p:tavLst>
                                        <p:tav tm="0">
                                          <p:val>
                                            <p:fltVal val="0"/>
                                          </p:val>
                                        </p:tav>
                                        <p:tav tm="100000">
                                          <p:val>
                                            <p:strVal val="#ppt_h"/>
                                          </p:val>
                                        </p:tav>
                                      </p:tavLst>
                                    </p:anim>
                                    <p:animEffect transition="in" filter="fade">
                                      <p:cBhvr>
                                        <p:cTn id="30" dur="500"/>
                                        <p:tgtEl>
                                          <p:spTgt spid="30"/>
                                        </p:tgtEl>
                                      </p:cBhvr>
                                    </p:animEffect>
                                  </p:childTnLst>
                                </p:cTn>
                              </p:par>
                            </p:childTnLst>
                          </p:cTn>
                        </p:par>
                        <p:par>
                          <p:cTn id="31" fill="hold">
                            <p:stCondLst>
                              <p:cond delay="3000"/>
                            </p:stCondLst>
                            <p:childTnLst>
                              <p:par>
                                <p:cTn id="32" presetID="53" presetClass="entr" presetSubtype="16"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p:cTn id="34" dur="500" fill="hold"/>
                                        <p:tgtEl>
                                          <p:spTgt spid="36"/>
                                        </p:tgtEl>
                                        <p:attrNameLst>
                                          <p:attrName>ppt_w</p:attrName>
                                        </p:attrNameLst>
                                      </p:cBhvr>
                                      <p:tavLst>
                                        <p:tav tm="0">
                                          <p:val>
                                            <p:fltVal val="0"/>
                                          </p:val>
                                        </p:tav>
                                        <p:tav tm="100000">
                                          <p:val>
                                            <p:strVal val="#ppt_w"/>
                                          </p:val>
                                        </p:tav>
                                      </p:tavLst>
                                    </p:anim>
                                    <p:anim calcmode="lin" valueType="num">
                                      <p:cBhvr>
                                        <p:cTn id="35" dur="500" fill="hold"/>
                                        <p:tgtEl>
                                          <p:spTgt spid="36"/>
                                        </p:tgtEl>
                                        <p:attrNameLst>
                                          <p:attrName>ppt_h</p:attrName>
                                        </p:attrNameLst>
                                      </p:cBhvr>
                                      <p:tavLst>
                                        <p:tav tm="0">
                                          <p:val>
                                            <p:fltVal val="0"/>
                                          </p:val>
                                        </p:tav>
                                        <p:tav tm="100000">
                                          <p:val>
                                            <p:strVal val="#ppt_h"/>
                                          </p:val>
                                        </p:tav>
                                      </p:tavLst>
                                    </p:anim>
                                    <p:animEffect transition="in" filter="fade">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barn(inVertical)">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barn(inVertical)">
                                      <p:cBhvr>
                                        <p:cTn id="5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xmlns="" id="{3C41D223-ED72-4CE9-8B02-00150D6C32BE}"/>
              </a:ext>
            </a:extLst>
          </p:cNvPr>
          <p:cNvSpPr txBox="1"/>
          <p:nvPr/>
        </p:nvSpPr>
        <p:spPr>
          <a:xfrm>
            <a:off x="2045064" y="663907"/>
            <a:ext cx="65502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Bài</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làm</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mẫu</a:t>
            </a:r>
            <a:endPar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endParaRPr>
          </a:p>
        </p:txBody>
      </p:sp>
      <p:sp>
        <p:nvSpPr>
          <p:cNvPr id="35" name="TextBox 34">
            <a:extLst>
              <a:ext uri="{FF2B5EF4-FFF2-40B4-BE49-F238E27FC236}">
                <a16:creationId xmlns:a16="http://schemas.microsoft.com/office/drawing/2014/main" xmlns="" id="{997BC32E-BC0F-466C-BBDA-E86AB244AD8F}"/>
              </a:ext>
            </a:extLst>
          </p:cNvPr>
          <p:cNvSpPr txBox="1"/>
          <p:nvPr/>
        </p:nvSpPr>
        <p:spPr>
          <a:xfrm>
            <a:off x="704249" y="1791597"/>
            <a:ext cx="8877901" cy="3108543"/>
          </a:xfrm>
          <a:prstGeom prst="rect">
            <a:avLst/>
          </a:prstGeom>
          <a:noFill/>
        </p:spPr>
        <p:txBody>
          <a:bodyPr wrap="square">
            <a:spAutoFit/>
          </a:bodyPr>
          <a:lstStyle/>
          <a:p>
            <a:pPr lvl="0" algn="just">
              <a:defRPr/>
            </a:pP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hiếc cặp nhỏ là người bạn thân thiết nhất của em. Chiếc cặp hình chữ nhật, có màu hồng, trên cặp in nổi hình nàng công chúa Sofia mà em yêu thích. Quai cặp được làm bằng nhựa, trông rất chắc chắn. Hai dây đeo là vải ni lông màu đen. Bên trong, cặp có ba ngăn nhỏ, to, thuận tiện cho việc đựng sách vở và đồ dùng học tập. Em rất yêu quý chiếc cặp này.</a:t>
            </a:r>
          </a:p>
        </p:txBody>
      </p:sp>
      <p:pic>
        <p:nvPicPr>
          <p:cNvPr id="37" name="Picture 36" descr="A picture containing toy, doll&#10;&#10;Description automatically generated">
            <a:extLst>
              <a:ext uri="{FF2B5EF4-FFF2-40B4-BE49-F238E27FC236}">
                <a16:creationId xmlns:a16="http://schemas.microsoft.com/office/drawing/2014/main" xmlns="" id="{BF66B678-F60E-4D49-ABCF-0426891948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2688" y="-65641"/>
            <a:ext cx="3714476" cy="371447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2194110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Scale>
                                          <p:cBhvr>
                                            <p:cTn id="7"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3"/>
                                            </p:tgtEl>
                                            <p:attrNameLst>
                                              <p:attrName>ppt_x</p:attrName>
                                              <p:attrName>ppt_y</p:attrName>
                                            </p:attrNameLst>
                                          </p:cBhvr>
                                        </p:animMotion>
                                        <p:animEffect transition="in" filter="fade">
                                          <p:cBhvr>
                                            <p:cTn id="9" dur="1000"/>
                                            <p:tgtEl>
                                              <p:spTgt spid="33"/>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750"/>
                                            <p:tgtEl>
                                              <p:spTgt spid="35"/>
                                            </p:tgtEl>
                                          </p:cBhvr>
                                        </p:animEffect>
                                      </p:childTnLst>
                                    </p:cTn>
                                  </p:par>
                                  <p:par>
                                    <p:cTn id="14" presetID="2" presetClass="entr" presetSubtype="4" fill="hold" nodeType="withEffect" p14:presetBounceEnd="40000">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14:bounceEnd="40000">
                                          <p:cBhvr additive="base">
                                            <p:cTn id="16" dur="75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Scale>
                                          <p:cBhvr>
                                            <p:cTn id="7"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3"/>
                                            </p:tgtEl>
                                            <p:attrNameLst>
                                              <p:attrName>ppt_x</p:attrName>
                                              <p:attrName>ppt_y</p:attrName>
                                            </p:attrNameLst>
                                          </p:cBhvr>
                                        </p:animMotion>
                                        <p:animEffect transition="in" filter="fade">
                                          <p:cBhvr>
                                            <p:cTn id="9" dur="1000"/>
                                            <p:tgtEl>
                                              <p:spTgt spid="33"/>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750"/>
                                            <p:tgtEl>
                                              <p:spTgt spid="35"/>
                                            </p:tgtEl>
                                          </p:cBhvr>
                                        </p:animEffect>
                                      </p:childTnLst>
                                    </p:cTn>
                                  </p:par>
                                  <p:par>
                                    <p:cTn id="14" presetID="2" presetClass="entr" presetSubtype="4"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750" fill="hold"/>
                                            <p:tgtEl>
                                              <p:spTgt spid="37"/>
                                            </p:tgtEl>
                                            <p:attrNameLst>
                                              <p:attrName>ppt_x</p:attrName>
                                            </p:attrNameLst>
                                          </p:cBhvr>
                                          <p:tavLst>
                                            <p:tav tm="0">
                                              <p:val>
                                                <p:strVal val="#ppt_x"/>
                                              </p:val>
                                            </p:tav>
                                            <p:tav tm="100000">
                                              <p:val>
                                                <p:strVal val="#ppt_x"/>
                                              </p:val>
                                            </p:tav>
                                          </p:tavLst>
                                        </p:anim>
                                        <p:anim calcmode="lin" valueType="num">
                                          <p:cBhvr additive="base">
                                            <p:cTn id="17"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xmlns="" id="{6EAED75D-402C-4D98-A987-944E9FB1D3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xmlns="" id="{A4E2DFAD-86CB-41F8-8EFD-C8B2031C030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xmlns="" id="{A746D3FA-BC9A-41DC-ADB8-3F064521F28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6" name="Group 25">
            <a:extLst>
              <a:ext uri="{FF2B5EF4-FFF2-40B4-BE49-F238E27FC236}">
                <a16:creationId xmlns:a16="http://schemas.microsoft.com/office/drawing/2014/main" xmlns="" id="{AD3C220C-10B9-4D97-AF91-C40882BC29CC}"/>
              </a:ext>
            </a:extLst>
          </p:cNvPr>
          <p:cNvGrpSpPr/>
          <p:nvPr/>
        </p:nvGrpSpPr>
        <p:grpSpPr>
          <a:xfrm>
            <a:off x="8470120" y="1134348"/>
            <a:ext cx="3704506" cy="2468880"/>
            <a:chOff x="9026330" y="1381655"/>
            <a:chExt cx="3704506" cy="2468880"/>
          </a:xfrm>
        </p:grpSpPr>
        <p:pic>
          <p:nvPicPr>
            <p:cNvPr id="27" name="Picture 26">
              <a:extLst>
                <a:ext uri="{FF2B5EF4-FFF2-40B4-BE49-F238E27FC236}">
                  <a16:creationId xmlns:a16="http://schemas.microsoft.com/office/drawing/2014/main" xmlns="" id="{5E76E97B-5E54-4448-96BE-6D6A2136C712}"/>
                </a:ext>
              </a:extLst>
            </p:cNvPr>
            <p:cNvPicPr>
              <a:picLocks noChangeAspect="1"/>
            </p:cNvPicPr>
            <p:nvPr/>
          </p:nvPicPr>
          <p:blipFill rotWithShape="1">
            <a:blip r:embed="rId10">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28" name="TextBox 27">
              <a:extLst>
                <a:ext uri="{FF2B5EF4-FFF2-40B4-BE49-F238E27FC236}">
                  <a16:creationId xmlns:a16="http://schemas.microsoft.com/office/drawing/2014/main" xmlns="" id="{01703497-05D0-4BE2-88E5-43FBD9EEDE6A}"/>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29" name="Group 28">
            <a:extLst>
              <a:ext uri="{FF2B5EF4-FFF2-40B4-BE49-F238E27FC236}">
                <a16:creationId xmlns:a16="http://schemas.microsoft.com/office/drawing/2014/main" xmlns="" id="{5F09E5DA-2239-4F0D-B69D-32988696B88D}"/>
              </a:ext>
            </a:extLst>
          </p:cNvPr>
          <p:cNvGrpSpPr/>
          <p:nvPr/>
        </p:nvGrpSpPr>
        <p:grpSpPr>
          <a:xfrm>
            <a:off x="4254832" y="997188"/>
            <a:ext cx="3672992" cy="2743200"/>
            <a:chOff x="4672461" y="1214043"/>
            <a:chExt cx="3672992" cy="2743200"/>
          </a:xfrm>
        </p:grpSpPr>
        <p:pic>
          <p:nvPicPr>
            <p:cNvPr id="31" name="Picture 30">
              <a:extLst>
                <a:ext uri="{FF2B5EF4-FFF2-40B4-BE49-F238E27FC236}">
                  <a16:creationId xmlns:a16="http://schemas.microsoft.com/office/drawing/2014/main" xmlns="" id="{739AD539-1F73-484F-ADE6-6A69841713B5}"/>
                </a:ext>
              </a:extLst>
            </p:cNvPr>
            <p:cNvPicPr>
              <a:picLocks noChangeAspect="1"/>
            </p:cNvPicPr>
            <p:nvPr/>
          </p:nvPicPr>
          <p:blipFill rotWithShape="1">
            <a:blip r:embed="rId10">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3" name="TextBox 32">
              <a:extLst>
                <a:ext uri="{FF2B5EF4-FFF2-40B4-BE49-F238E27FC236}">
                  <a16:creationId xmlns:a16="http://schemas.microsoft.com/office/drawing/2014/main" xmlns="" id="{C5F46114-F2D9-4EC6-97C6-4003117F1A7E}"/>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34" name="Group 33">
            <a:extLst>
              <a:ext uri="{FF2B5EF4-FFF2-40B4-BE49-F238E27FC236}">
                <a16:creationId xmlns:a16="http://schemas.microsoft.com/office/drawing/2014/main" xmlns="" id="{AB89C010-3E5E-4280-8E07-02D7BB819AAD}"/>
              </a:ext>
            </a:extLst>
          </p:cNvPr>
          <p:cNvGrpSpPr/>
          <p:nvPr/>
        </p:nvGrpSpPr>
        <p:grpSpPr>
          <a:xfrm rot="10374921" flipV="1">
            <a:off x="419481" y="1206020"/>
            <a:ext cx="3550560" cy="2651760"/>
            <a:chOff x="1758356" y="1446550"/>
            <a:chExt cx="3550560" cy="2651760"/>
          </a:xfrm>
        </p:grpSpPr>
        <p:pic>
          <p:nvPicPr>
            <p:cNvPr id="35" name="Picture 34">
              <a:extLst>
                <a:ext uri="{FF2B5EF4-FFF2-40B4-BE49-F238E27FC236}">
                  <a16:creationId xmlns:a16="http://schemas.microsoft.com/office/drawing/2014/main" xmlns="" id="{F4282E6F-EB55-4BC7-8073-3556C89FAF5E}"/>
                </a:ext>
              </a:extLst>
            </p:cNvPr>
            <p:cNvPicPr>
              <a:picLocks noChangeAspect="1"/>
            </p:cNvPicPr>
            <p:nvPr/>
          </p:nvPicPr>
          <p:blipFill rotWithShape="1">
            <a:blip r:embed="rId10">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36" name="TextBox 35">
              <a:extLst>
                <a:ext uri="{FF2B5EF4-FFF2-40B4-BE49-F238E27FC236}">
                  <a16:creationId xmlns:a16="http://schemas.microsoft.com/office/drawing/2014/main" xmlns="" id="{555C7DA2-D660-443F-A5F6-FBA788F95743}"/>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sp>
        <p:nvSpPr>
          <p:cNvPr id="37" name="TextBox 36">
            <a:extLst>
              <a:ext uri="{FF2B5EF4-FFF2-40B4-BE49-F238E27FC236}">
                <a16:creationId xmlns:a16="http://schemas.microsoft.com/office/drawing/2014/main" xmlns="" id="{104F372C-04C4-4004-B0B4-B0EC37F02EA7}"/>
              </a:ext>
            </a:extLst>
          </p:cNvPr>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endParaRPr>
          </a:p>
        </p:txBody>
      </p:sp>
      <p:pic>
        <p:nvPicPr>
          <p:cNvPr id="2050" name="Picture 2" descr="Animated Butterflies Flying Wallpaper posted by Zoey Mercado">
            <a:extLst>
              <a:ext uri="{FF2B5EF4-FFF2-40B4-BE49-F238E27FC236}">
                <a16:creationId xmlns:a16="http://schemas.microsoft.com/office/drawing/2014/main" xmlns="" id="{4B84AFB1-F081-4CEB-BD18-BDDB43391F0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xmlns="" id="{CD0C8E0D-9695-4D57-8A6F-7B4C9C42C3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91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40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40000">
                                          <p:cBhvr additive="base">
                                            <p:cTn id="26"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par>
                                    <p:cTn id="28" presetID="2" presetClass="entr" presetSubtype="4" fill="hold" nodeType="withEffect" p14:presetBounceEnd="40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40000">
                                          <p:cBhvr additive="base">
                                            <p:cTn id="30"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14:bounceEnd="40000">
                                          <p:cBhvr additive="base">
                                            <p:cTn id="34"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750" fill="hold"/>
                                            <p:tgtEl>
                                              <p:spTgt spid="21"/>
                                            </p:tgtEl>
                                            <p:attrNameLst>
                                              <p:attrName>ppt_x</p:attrName>
                                            </p:attrNameLst>
                                          </p:cBhvr>
                                          <p:tavLst>
                                            <p:tav tm="0">
                                              <p:val>
                                                <p:strVal val="#ppt_x"/>
                                              </p:val>
                                            </p:tav>
                                            <p:tav tm="100000">
                                              <p:val>
                                                <p:strVal val="#ppt_x"/>
                                              </p:val>
                                            </p:tav>
                                          </p:tavLst>
                                        </p:anim>
                                        <p:anim calcmode="lin" valueType="num">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2" name="uỷn.wav"/>
                                            </p:tgtEl>
                                          </p:cMediaNode>
                                        </p:audio>
                                      </p:sub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750" fill="hold"/>
                                            <p:tgtEl>
                                              <p:spTgt spid="22"/>
                                            </p:tgtEl>
                                            <p:attrNameLst>
                                              <p:attrName>ppt_x</p:attrName>
                                            </p:attrNameLst>
                                          </p:cBhvr>
                                          <p:tavLst>
                                            <p:tav tm="0">
                                              <p:val>
                                                <p:strVal val="#ppt_x"/>
                                              </p:val>
                                            </p:tav>
                                            <p:tav tm="100000">
                                              <p:val>
                                                <p:strVal val="#ppt_x"/>
                                              </p:val>
                                            </p:tav>
                                          </p:tavLst>
                                        </p:anim>
                                        <p:anim calcmode="lin" valueType="num">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2" name="uỷn.wav"/>
                                            </p:tgtEl>
                                          </p:cMediaNode>
                                        </p:audio>
                                      </p:subTnLst>
                                    </p:cTn>
                                  </p:par>
                                  <p:par>
                                    <p:cTn id="32" presetID="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750" fill="hold"/>
                                            <p:tgtEl>
                                              <p:spTgt spid="23"/>
                                            </p:tgtEl>
                                            <p:attrNameLst>
                                              <p:attrName>ppt_x</p:attrName>
                                            </p:attrNameLst>
                                          </p:cBhvr>
                                          <p:tavLst>
                                            <p:tav tm="0">
                                              <p:val>
                                                <p:strVal val="#ppt_x"/>
                                              </p:val>
                                            </p:tav>
                                            <p:tav tm="100000">
                                              <p:val>
                                                <p:strVal val="#ppt_x"/>
                                              </p:val>
                                            </p:tav>
                                          </p:tavLst>
                                        </p:anim>
                                        <p:anim calcmode="lin" valueType="num">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1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1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1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xmlns="" id="{5996480F-EC8F-4F35-92D9-0659063B3CE3}"/>
              </a:ext>
            </a:extLst>
          </p:cNvPr>
          <p:cNvSpPr txBox="1"/>
          <p:nvPr/>
        </p:nvSpPr>
        <p:spPr>
          <a:xfrm>
            <a:off x="4687609" y="1146904"/>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ambria" panose="02040503050406030204" pitchFamily="18" charset="0"/>
              </a:rPr>
              <a:t>Về</a:t>
            </a: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ambria" panose="02040503050406030204" pitchFamily="18" charset="0"/>
              </a:rPr>
              <a:t> </a:t>
            </a: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ambria" panose="02040503050406030204" pitchFamily="18" charset="0"/>
              </a:rPr>
              <a:t>nhà</a:t>
            </a: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ambria" panose="02040503050406030204" pitchFamily="18" charset="0"/>
              </a:rPr>
              <a:t> </a:t>
            </a:r>
          </a:p>
        </p:txBody>
      </p:sp>
      <p:pic>
        <p:nvPicPr>
          <p:cNvPr id="10" name="Picture 9" descr="A picture containing doll, toy&#10;&#10;Description automatically generated">
            <a:extLst>
              <a:ext uri="{FF2B5EF4-FFF2-40B4-BE49-F238E27FC236}">
                <a16:creationId xmlns:a16="http://schemas.microsoft.com/office/drawing/2014/main" xmlns="" id="{F90F3FA6-8E8A-4BFF-9241-7B19ACA9B6A4}"/>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xmlns="" id="{EB1084DC-12DA-496E-A11C-87699401DB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
        <p:nvSpPr>
          <p:cNvPr id="2" name="TextBox 1">
            <a:extLst>
              <a:ext uri="{FF2B5EF4-FFF2-40B4-BE49-F238E27FC236}">
                <a16:creationId xmlns:a16="http://schemas.microsoft.com/office/drawing/2014/main" xmlns="" id="{E257C2F6-A055-4072-AAA0-54FCD470B233}"/>
              </a:ext>
            </a:extLst>
          </p:cNvPr>
          <p:cNvSpPr txBox="1"/>
          <p:nvPr/>
        </p:nvSpPr>
        <p:spPr>
          <a:xfrm>
            <a:off x="2277036" y="2423386"/>
            <a:ext cx="7842450" cy="1323439"/>
          </a:xfrm>
          <a:prstGeom prst="rect">
            <a:avLst/>
          </a:prstGeom>
          <a:noFill/>
        </p:spPr>
        <p:txBody>
          <a:bodyPr wrap="square" rtlCol="0">
            <a:spAutoFit/>
          </a:bodyPr>
          <a:lstStyle/>
          <a:p>
            <a:pPr algn="ctr"/>
            <a:r>
              <a:rPr lang="vi-VN" sz="4000" b="1" dirty="0">
                <a:solidFill>
                  <a:srgbClr val="0070C0"/>
                </a:solidFill>
                <a:latin typeface="Calibri" panose="020F0502020204030204" pitchFamily="34" charset="0"/>
                <a:cs typeface="Calibri" panose="020F0502020204030204" pitchFamily="34" charset="0"/>
              </a:rPr>
              <a:t>Tìm đọc câu chuyện, bài văn, bài thơ, … về người thân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trong</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gia</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đình</a:t>
            </a:r>
            <a:endParaRPr lang="vi-VN" sz="40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87890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14:presetBounceEnd="4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0000">
                                          <p:cBhvr additive="base">
                                            <p:cTn id="22"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ppt_x"/>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0"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0B59C9E-5413-4FF4-BCAA-7DD361C4381F}"/>
              </a:ext>
            </a:extLst>
          </p:cNvPr>
          <p:cNvPicPr>
            <a:picLocks noChangeAspect="1"/>
          </p:cNvPicPr>
          <p:nvPr/>
        </p:nvPicPr>
        <p:blipFill>
          <a:blip r:embed="rId3"/>
          <a:stretch>
            <a:fillRect/>
          </a:stretch>
        </p:blipFill>
        <p:spPr>
          <a:xfrm>
            <a:off x="5212585" y="1307408"/>
            <a:ext cx="5919729" cy="21215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0" y="190"/>
            <a:ext cx="12192000" cy="6857999"/>
          </a:xfrm>
          <a:prstGeom prst="rect">
            <a:avLst/>
          </a:prstGeom>
        </p:spPr>
      </p:pic>
      <p:sp>
        <p:nvSpPr>
          <p:cNvPr id="66" name="Rectangle 65"/>
          <p:cNvSpPr/>
          <p:nvPr/>
        </p:nvSpPr>
        <p:spPr>
          <a:xfrm>
            <a:off x="1674503" y="570888"/>
            <a:ext cx="7271586" cy="1254787"/>
          </a:xfrm>
          <a:prstGeom prst="rect">
            <a:avLst/>
          </a:prstGeom>
          <a:noFill/>
        </p:spPr>
        <p:txBody>
          <a:bodyPr wrap="none" lIns="86699" tIns="43349" rIns="86699" bIns="43349">
            <a:spAutoFit/>
          </a:bodyP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7585" b="1" i="0" u="none" strike="noStrike" kern="1200" cap="none" spc="0" normalizeH="0" baseline="0" noProof="0" dirty="0" err="1">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Chú</a:t>
            </a:r>
            <a:r>
              <a:rPr kumimoji="0" lang="en-US" sz="7585" b="1" i="0" u="none" strike="noStrike" kern="1200" cap="none" spc="0" normalizeH="0" baseline="0" noProof="0" dirty="0">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ong</a:t>
            </a:r>
            <a:r>
              <a:rPr kumimoji="0" lang="en-US" sz="7585" b="1" i="0" u="none" strike="noStrike" kern="1200" cap="none" spc="0" normalizeH="0" baseline="0" noProof="0" dirty="0">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chăm</a:t>
            </a:r>
            <a:r>
              <a:rPr kumimoji="0" lang="en-US" sz="7585" b="1" i="0" u="none" strike="noStrike" kern="1200" cap="none" spc="0" normalizeH="0" baseline="0" noProof="0" dirty="0">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chỉ</a:t>
            </a:r>
            <a:endParaRPr kumimoji="0" lang="en-US" sz="7585" b="1" i="0" u="none" strike="noStrike" kern="1200" cap="none" spc="0" normalizeH="0" baseline="0" noProof="0" dirty="0">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endParaRPr>
          </a:p>
        </p:txBody>
      </p:sp>
      <p:sp>
        <p:nvSpPr>
          <p:cNvPr id="83" name="Rectangle 82"/>
          <p:cNvSpPr/>
          <p:nvPr/>
        </p:nvSpPr>
        <p:spPr>
          <a:xfrm>
            <a:off x="1714084" y="584382"/>
            <a:ext cx="7271586" cy="1254787"/>
          </a:xfrm>
          <a:prstGeom prst="rect">
            <a:avLst/>
          </a:prstGeom>
          <a:noFill/>
        </p:spPr>
        <p:txBody>
          <a:bodyPr wrap="none" lIns="86699" tIns="43349" rIns="86699" bIns="43349">
            <a:spAutoFit/>
          </a:bodyP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7585" b="1" i="0" u="none" strike="noStrike" kern="1200" cap="none" spc="0" normalizeH="0" baseline="0" noProof="0" dirty="0" err="1">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Chú</a:t>
            </a:r>
            <a:r>
              <a:rPr kumimoji="0" lang="en-US" sz="7585" b="1" i="0" u="none" strike="noStrike" kern="1200" cap="none" spc="0" normalizeH="0" baseline="0" noProof="0" dirty="0">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ong</a:t>
            </a:r>
            <a:r>
              <a:rPr kumimoji="0" lang="en-US" sz="7585" b="1" i="0" u="none" strike="noStrike" kern="1200" cap="none" spc="0" normalizeH="0" baseline="0" noProof="0" dirty="0">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chăm</a:t>
            </a:r>
            <a:r>
              <a:rPr kumimoji="0" lang="en-US" sz="7585" b="1" i="0" u="none" strike="noStrike" kern="1200" cap="none" spc="0" normalizeH="0" baseline="0" noProof="0" dirty="0">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chỉ</a:t>
            </a:r>
            <a:endParaRPr kumimoji="0" lang="en-US" sz="7585" b="1" i="0" u="none" strike="noStrike" kern="1200" cap="none" spc="0" normalizeH="0" baseline="0" noProof="0" dirty="0">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endParaRPr>
          </a:p>
        </p:txBody>
      </p:sp>
      <p:grpSp>
        <p:nvGrpSpPr>
          <p:cNvPr id="3" name="Google Shape;1012;p37"/>
          <p:cNvGrpSpPr/>
          <p:nvPr/>
        </p:nvGrpSpPr>
        <p:grpSpPr>
          <a:xfrm>
            <a:off x="156217" y="219781"/>
            <a:ext cx="1481347" cy="1508052"/>
            <a:chOff x="5949775" y="2481625"/>
            <a:chExt cx="407775" cy="445825"/>
          </a:xfrm>
        </p:grpSpPr>
        <p:sp>
          <p:nvSpPr>
            <p:cNvPr id="4"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6"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7"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8"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0"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2"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3"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4"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5"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grpSp>
        <p:nvGrpSpPr>
          <p:cNvPr id="22" name="Google Shape;1031;p37"/>
          <p:cNvGrpSpPr/>
          <p:nvPr/>
        </p:nvGrpSpPr>
        <p:grpSpPr>
          <a:xfrm flipH="1">
            <a:off x="10667734" y="5331748"/>
            <a:ext cx="1023098" cy="1118758"/>
            <a:chOff x="2013650" y="1733325"/>
            <a:chExt cx="407750" cy="445875"/>
          </a:xfrm>
        </p:grpSpPr>
        <p:sp>
          <p:nvSpPr>
            <p:cNvPr id="23"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4"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5"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6"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7"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8"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9"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0"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1"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2"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3"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4"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5"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6"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7"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8"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9"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7"/>
          <a:stretch>
            <a:fillRect/>
          </a:stretch>
        </p:blipFill>
        <p:spPr>
          <a:xfrm>
            <a:off x="1716558" y="7826"/>
            <a:ext cx="861816" cy="861816"/>
          </a:xfrm>
          <a:prstGeom prst="rect">
            <a:avLst/>
          </a:prstGeom>
        </p:spPr>
      </p:pic>
      <p:sp>
        <p:nvSpPr>
          <p:cNvPr id="67" name="Rounded Rectangle 66">
            <a:hlinkClick r:id="rId8" action="ppaction://hlinksldjump"/>
          </p:cNvPr>
          <p:cNvSpPr/>
          <p:nvPr/>
        </p:nvSpPr>
        <p:spPr>
          <a:xfrm>
            <a:off x="2820628" y="5533593"/>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792" b="0" i="0" u="none" strike="noStrike" kern="1200" cap="none" spc="0" normalizeH="0" baseline="0" noProof="0" dirty="0">
                <a:ln>
                  <a:noFill/>
                </a:ln>
                <a:solidFill>
                  <a:prstClr val="black"/>
                </a:solidFill>
                <a:effectLst/>
                <a:uLnTx/>
                <a:uFillTx/>
                <a:latin typeface="Calibri"/>
                <a:ea typeface="+mn-ea"/>
                <a:cs typeface="+mn-cs"/>
              </a:rPr>
              <a:t>1</a:t>
            </a:r>
          </a:p>
        </p:txBody>
      </p:sp>
      <p:sp>
        <p:nvSpPr>
          <p:cNvPr id="68" name="Rounded Rectangle 67">
            <a:hlinkClick r:id="rId9" action="ppaction://hlinksldjump"/>
          </p:cNvPr>
          <p:cNvSpPr/>
          <p:nvPr/>
        </p:nvSpPr>
        <p:spPr>
          <a:xfrm>
            <a:off x="7434772" y="5538666"/>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792" b="0" i="0" u="none" strike="noStrike" kern="1200" cap="none" spc="0" normalizeH="0" baseline="0" noProof="0" dirty="0">
                <a:ln>
                  <a:noFill/>
                </a:ln>
                <a:solidFill>
                  <a:prstClr val="black"/>
                </a:solidFill>
                <a:effectLst/>
                <a:uLnTx/>
                <a:uFillTx/>
                <a:latin typeface="Calibri"/>
                <a:ea typeface="+mn-ea"/>
                <a:cs typeface="+mn-cs"/>
              </a:rPr>
              <a:t>3</a:t>
            </a:r>
          </a:p>
        </p:txBody>
      </p:sp>
      <p:sp>
        <p:nvSpPr>
          <p:cNvPr id="69" name="Rounded Rectangle 68">
            <a:hlinkClick r:id="rId10" action="ppaction://hlinksldjump"/>
          </p:cNvPr>
          <p:cNvSpPr/>
          <p:nvPr/>
        </p:nvSpPr>
        <p:spPr>
          <a:xfrm>
            <a:off x="5185888" y="5534236"/>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792" b="0" i="0" u="none" strike="noStrike" kern="1200" cap="none" spc="0" normalizeH="0" baseline="0" noProof="0" dirty="0">
                <a:ln>
                  <a:noFill/>
                </a:ln>
                <a:solidFill>
                  <a:prstClr val="black"/>
                </a:solidFill>
                <a:effectLst/>
                <a:uLnTx/>
                <a:uFillTx/>
                <a:latin typeface="Calibri"/>
                <a:ea typeface="+mn-ea"/>
                <a:cs typeface="+mn-cs"/>
              </a:rPr>
              <a:t>2</a:t>
            </a:r>
          </a:p>
        </p:txBody>
      </p:sp>
      <p:pic>
        <p:nvPicPr>
          <p:cNvPr id="72" name="Picture 71"/>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2621019" y="2508338"/>
            <a:ext cx="1598657" cy="2124243"/>
          </a:xfrm>
          <a:prstGeom prst="rect">
            <a:avLst/>
          </a:prstGeom>
        </p:spPr>
      </p:pic>
      <p:pic>
        <p:nvPicPr>
          <p:cNvPr id="73" name="Picture 72"/>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2670338" y="4552701"/>
            <a:ext cx="1292093" cy="941730"/>
          </a:xfrm>
          <a:prstGeom prst="rect">
            <a:avLst/>
          </a:prstGeom>
        </p:spPr>
      </p:pic>
      <p:pic>
        <p:nvPicPr>
          <p:cNvPr id="74" name="Picture 73"/>
          <p:cNvPicPr>
            <a:picLocks noChangeAspect="1"/>
          </p:cNvPicPr>
          <p:nvPr/>
        </p:nvPicPr>
        <p:blipFill rotWithShape="1">
          <a:blip r:embed="rId15">
            <a:extLst>
              <a:ext uri="{BEBA8EAE-BF5A-486C-A8C5-ECC9F3942E4B}">
                <a14:imgProps xmlns:a14="http://schemas.microsoft.com/office/drawing/2010/main">
                  <a14:imgLayer r:embed="rId16">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7164574" y="2499005"/>
            <a:ext cx="1370081" cy="2230363"/>
          </a:xfrm>
          <a:prstGeom prst="rect">
            <a:avLst/>
          </a:prstGeom>
        </p:spPr>
      </p:pic>
      <p:pic>
        <p:nvPicPr>
          <p:cNvPr id="75" name="Picture 74"/>
          <p:cNvPicPr>
            <a:picLocks noChangeAspect="1"/>
          </p:cNvPicPr>
          <p:nvPr/>
        </p:nvPicPr>
        <p:blipFill rotWithShape="1">
          <a:blip r:embed="rId17">
            <a:extLst>
              <a:ext uri="{BEBA8EAE-BF5A-486C-A8C5-ECC9F3942E4B}">
                <a14:imgProps xmlns:a14="http://schemas.microsoft.com/office/drawing/2010/main">
                  <a14:imgLayer r:embed="rId12">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7089440" y="4576295"/>
            <a:ext cx="1640547" cy="935795"/>
          </a:xfrm>
          <a:prstGeom prst="rect">
            <a:avLst/>
          </a:prstGeom>
        </p:spPr>
      </p:pic>
      <p:pic>
        <p:nvPicPr>
          <p:cNvPr id="76" name="Picture 75"/>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4950169" y="2453350"/>
            <a:ext cx="1280840" cy="2235503"/>
          </a:xfrm>
          <a:prstGeom prst="rect">
            <a:avLst/>
          </a:prstGeom>
        </p:spPr>
      </p:pic>
      <p:pic>
        <p:nvPicPr>
          <p:cNvPr id="77" name="Picture 76"/>
          <p:cNvPicPr>
            <a:picLocks noChangeAspect="1"/>
          </p:cNvPicPr>
          <p:nvPr/>
        </p:nvPicPr>
        <p:blipFill rotWithShape="1">
          <a:blip r:embed="rId20">
            <a:extLst>
              <a:ext uri="{BEBA8EAE-BF5A-486C-A8C5-ECC9F3942E4B}">
                <a14:imgProps xmlns:a14="http://schemas.microsoft.com/office/drawing/2010/main">
                  <a14:imgLayer r:embed="rId12">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4942632" y="4548425"/>
            <a:ext cx="1259886" cy="946650"/>
          </a:xfrm>
          <a:prstGeom prst="rect">
            <a:avLst/>
          </a:prstGeom>
        </p:spPr>
      </p:pic>
      <p:pic>
        <p:nvPicPr>
          <p:cNvPr id="82" name="PA_图片 11">
            <a:hlinkClick r:id="rId21" action="ppaction://hlinksldjump"/>
            <a:extLst>
              <a:ext uri="{FF2B5EF4-FFF2-40B4-BE49-F238E27FC236}">
                <a16:creationId xmlns:a16="http://schemas.microsoft.com/office/drawing/2014/main" xmlns="" id="{708C517F-72B9-4C02-A8BE-32A8350AED99}"/>
              </a:ext>
            </a:extLst>
          </p:cNvPr>
          <p:cNvPicPr>
            <a:picLocks noChangeAspect="1"/>
          </p:cNvPicPr>
          <p:nvPr>
            <p:custDataLst>
              <p:tags r:id="rId3"/>
            </p:custDataLst>
          </p:nvPr>
        </p:nvPicPr>
        <p:blipFill>
          <a:blip r:embed="rId22" cstate="screen">
            <a:extLst>
              <a:ext uri="{28A0092B-C50C-407E-A947-70E740481C1C}">
                <a14:useLocalDpi xmlns:a14="http://schemas.microsoft.com/office/drawing/2010/main"/>
              </a:ext>
            </a:extLst>
          </a:blip>
          <a:stretch>
            <a:fillRect/>
          </a:stretch>
        </p:blipFill>
        <p:spPr>
          <a:xfrm>
            <a:off x="9579820" y="-654776"/>
            <a:ext cx="2800265" cy="2800265"/>
          </a:xfrm>
          <a:prstGeom prst="rect">
            <a:avLst/>
          </a:prstGeom>
        </p:spPr>
      </p:pic>
      <p:sp>
        <p:nvSpPr>
          <p:cNvPr id="85" name="TextBox 84"/>
          <p:cNvSpPr txBox="1"/>
          <p:nvPr/>
        </p:nvSpPr>
        <p:spPr>
          <a:xfrm>
            <a:off x="10171108" y="1725286"/>
            <a:ext cx="2065713" cy="500906"/>
          </a:xfrm>
          <a:prstGeom prst="rect">
            <a:avLst/>
          </a:prstGeom>
          <a:noFill/>
        </p:spPr>
        <p:txBody>
          <a:bodyPr wrap="square" rtlCol="0">
            <a:spAutoFit/>
          </a:bodyPr>
          <a:lstStyle/>
          <a:p>
            <a:pPr marL="0" marR="0" lvl="0" indent="0" algn="l" defTabSz="866943" rtl="0" eaLnBrk="1" fontAlgn="base" latinLnBrk="0" hangingPunct="1">
              <a:lnSpc>
                <a:spcPct val="100000"/>
              </a:lnSpc>
              <a:spcBef>
                <a:spcPct val="0"/>
              </a:spcBef>
              <a:spcAft>
                <a:spcPct val="0"/>
              </a:spcAft>
              <a:buClrTx/>
              <a:buSzTx/>
              <a:buFontTx/>
              <a:buNone/>
              <a:tabLst/>
              <a:defRPr/>
            </a:pPr>
            <a:r>
              <a:rPr kumimoji="0" lang="en-US" sz="2655" b="1" i="0" u="none" strike="noStrike" kern="1200" cap="none" spc="0" normalizeH="0" baseline="0" noProof="0" dirty="0" err="1">
                <a:ln>
                  <a:noFill/>
                </a:ln>
                <a:solidFill>
                  <a:prstClr val="black"/>
                </a:solidFill>
                <a:effectLst/>
                <a:uLnTx/>
                <a:uFillTx/>
                <a:latin typeface="Calibri" panose="020F0502020204030204" pitchFamily="34" charset="0"/>
                <a:ea typeface="宋体" panose="02010600030101010101" pitchFamily="2" charset="-122"/>
                <a:cs typeface="+mn-cs"/>
              </a:rPr>
              <a:t>Hoàn</a:t>
            </a:r>
            <a:r>
              <a:rPr kumimoji="0" lang="en-US" sz="2655" b="1"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 </a:t>
            </a:r>
            <a:r>
              <a:rPr kumimoji="0" lang="en-US" sz="2655" b="1" i="0" u="none" strike="noStrike" kern="1200" cap="none" spc="0" normalizeH="0" baseline="0" noProof="0" dirty="0" err="1">
                <a:ln>
                  <a:noFill/>
                </a:ln>
                <a:solidFill>
                  <a:prstClr val="black"/>
                </a:solidFill>
                <a:effectLst/>
                <a:uLnTx/>
                <a:uFillTx/>
                <a:latin typeface="Calibri" panose="020F0502020204030204" pitchFamily="34" charset="0"/>
                <a:ea typeface="宋体" panose="02010600030101010101" pitchFamily="2" charset="-122"/>
                <a:cs typeface="+mn-cs"/>
              </a:rPr>
              <a:t>thành</a:t>
            </a:r>
            <a:endParaRPr kumimoji="0" lang="en-US" sz="2655" b="1"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40" name="Rectangle 39"/>
          <p:cNvSpPr/>
          <p:nvPr/>
        </p:nvSpPr>
        <p:spPr>
          <a:xfrm>
            <a:off x="267269" y="5526456"/>
            <a:ext cx="1834269" cy="89281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Ghi</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chú</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Click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vào</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ô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số</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=&gt;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hiện</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câu</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hỏi</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p>
        </p:txBody>
      </p:sp>
      <p:sp>
        <p:nvSpPr>
          <p:cNvPr id="61" name="Rectangle 60"/>
          <p:cNvSpPr/>
          <p:nvPr/>
        </p:nvSpPr>
        <p:spPr>
          <a:xfrm>
            <a:off x="2328531" y="1843083"/>
            <a:ext cx="6401454" cy="6776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Các</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em</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hãy</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trả</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lời</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đúng</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các</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câu</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đố</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để</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giúp</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chú</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ong</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chở</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mật</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từ</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cây</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hoa</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về</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tổ</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nhé</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a:t>
            </a:r>
          </a:p>
        </p:txBody>
      </p:sp>
    </p:spTree>
    <p:extLst>
      <p:ext uri="{BB962C8B-B14F-4D97-AF65-F5344CB8AC3E}">
        <p14:creationId xmlns:p14="http://schemas.microsoft.com/office/powerpoint/2010/main" val="553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1" presetClass="entr" presetSubtype="0" fill="hold" grpId="0" nodeType="withEffect">
                                  <p:stCondLst>
                                    <p:cond delay="0"/>
                                  </p:stCondLst>
                                  <p:iterate type="lt">
                                    <p:tmPct val="10000"/>
                                  </p:iterate>
                                  <p:childTnLst>
                                    <p:set>
                                      <p:cBhvr>
                                        <p:cTn id="12" dur="1" fill="hold">
                                          <p:stCondLst>
                                            <p:cond delay="0"/>
                                          </p:stCondLst>
                                        </p:cTn>
                                        <p:tgtEl>
                                          <p:spTgt spid="83"/>
                                        </p:tgtEl>
                                        <p:attrNameLst>
                                          <p:attrName>style.visibility</p:attrName>
                                        </p:attrNameLst>
                                      </p:cBhvr>
                                      <p:to>
                                        <p:strVal val="visible"/>
                                      </p:to>
                                    </p:set>
                                    <p:anim calcmode="lin" valueType="num">
                                      <p:cBhvr>
                                        <p:cTn id="13" dur="500" fill="hold"/>
                                        <p:tgtEl>
                                          <p:spTgt spid="83"/>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83"/>
                                        </p:tgtEl>
                                        <p:attrNameLst>
                                          <p:attrName>ppt_y</p:attrName>
                                        </p:attrNameLst>
                                      </p:cBhvr>
                                      <p:tavLst>
                                        <p:tav tm="0">
                                          <p:val>
                                            <p:strVal val="#ppt_y"/>
                                          </p:val>
                                        </p:tav>
                                        <p:tav tm="100000">
                                          <p:val>
                                            <p:strVal val="#ppt_y"/>
                                          </p:val>
                                        </p:tav>
                                      </p:tavLst>
                                    </p:anim>
                                    <p:anim calcmode="lin" valueType="num">
                                      <p:cBhvr>
                                        <p:cTn id="15" dur="500" fill="hold"/>
                                        <p:tgtEl>
                                          <p:spTgt spid="83"/>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83"/>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83"/>
                                        </p:tgtEl>
                                      </p:cBhvr>
                                    </p:animEffect>
                                  </p:childTnLst>
                                </p:cTn>
                              </p:par>
                              <p:par>
                                <p:cTn id="18" presetID="42" presetClass="entr" presetSubtype="0" fill="hold" nodeType="with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fade">
                                      <p:cBhvr>
                                        <p:cTn id="20" dur="1000"/>
                                        <p:tgtEl>
                                          <p:spTgt spid="82"/>
                                        </p:tgtEl>
                                      </p:cBhvr>
                                    </p:animEffect>
                                    <p:anim calcmode="lin" valueType="num">
                                      <p:cBhvr>
                                        <p:cTn id="21" dur="1000" fill="hold"/>
                                        <p:tgtEl>
                                          <p:spTgt spid="82"/>
                                        </p:tgtEl>
                                        <p:attrNameLst>
                                          <p:attrName>ppt_x</p:attrName>
                                        </p:attrNameLst>
                                      </p:cBhvr>
                                      <p:tavLst>
                                        <p:tav tm="0">
                                          <p:val>
                                            <p:strVal val="#ppt_x"/>
                                          </p:val>
                                        </p:tav>
                                        <p:tav tm="100000">
                                          <p:val>
                                            <p:strVal val="#ppt_x"/>
                                          </p:val>
                                        </p:tav>
                                      </p:tavLst>
                                    </p:anim>
                                    <p:anim calcmode="lin" valueType="num">
                                      <p:cBhvr>
                                        <p:cTn id="22" dur="1000" fill="hold"/>
                                        <p:tgtEl>
                                          <p:spTgt spid="82"/>
                                        </p:tgtEl>
                                        <p:attrNameLst>
                                          <p:attrName>ppt_y</p:attrName>
                                        </p:attrNameLst>
                                      </p:cBhvr>
                                      <p:tavLst>
                                        <p:tav tm="0">
                                          <p:val>
                                            <p:strVal val="#ppt_y+.1"/>
                                          </p:val>
                                        </p:tav>
                                        <p:tav tm="100000">
                                          <p:val>
                                            <p:strVal val="#ppt_y"/>
                                          </p:val>
                                        </p:tav>
                                      </p:tavLst>
                                    </p:anim>
                                  </p:childTnLst>
                                </p:cTn>
                              </p:par>
                              <p:par>
                                <p:cTn id="23" presetID="26" presetClass="emph" presetSubtype="0" repeatCount="3000" fill="hold" nodeType="withEffect">
                                  <p:stCondLst>
                                    <p:cond delay="0"/>
                                  </p:stCondLst>
                                  <p:childTnLst>
                                    <p:animEffect transition="out" filter="fade">
                                      <p:cBhvr>
                                        <p:cTn id="24" dur="500" tmFilter="0, 0; .2, .5; .8, .5; 1, 0"/>
                                        <p:tgtEl>
                                          <p:spTgt spid="82"/>
                                        </p:tgtEl>
                                      </p:cBhvr>
                                    </p:animEffect>
                                    <p:animScale>
                                      <p:cBhvr>
                                        <p:cTn id="25" dur="250" autoRev="1" fill="hold"/>
                                        <p:tgtEl>
                                          <p:spTgt spid="82"/>
                                        </p:tgtEl>
                                      </p:cBhvr>
                                      <p:by x="105000" y="105000"/>
                                    </p:animScale>
                                  </p:childTnLst>
                                </p:cTn>
                              </p:par>
                            </p:childTnLst>
                          </p:cTn>
                        </p:par>
                        <p:par>
                          <p:cTn id="26" fill="hold">
                            <p:stCondLst>
                              <p:cond delay="1500"/>
                            </p:stCondLst>
                            <p:childTnLst>
                              <p:par>
                                <p:cTn id="27" presetID="32" presetClass="emph" presetSubtype="0" repeatCount="indefinite" fill="hold" nodeType="afterEffect">
                                  <p:stCondLst>
                                    <p:cond delay="0"/>
                                  </p:stCondLst>
                                  <p:childTnLst>
                                    <p:animRot by="120000">
                                      <p:cBhvr>
                                        <p:cTn id="28" dur="200" fill="hold">
                                          <p:stCondLst>
                                            <p:cond delay="0"/>
                                          </p:stCondLst>
                                        </p:cTn>
                                        <p:tgtEl>
                                          <p:spTgt spid="82"/>
                                        </p:tgtEl>
                                        <p:attrNameLst>
                                          <p:attrName>r</p:attrName>
                                        </p:attrNameLst>
                                      </p:cBhvr>
                                    </p:animRot>
                                    <p:animRot by="-240000">
                                      <p:cBhvr>
                                        <p:cTn id="29" dur="400" fill="hold">
                                          <p:stCondLst>
                                            <p:cond delay="400"/>
                                          </p:stCondLst>
                                        </p:cTn>
                                        <p:tgtEl>
                                          <p:spTgt spid="82"/>
                                        </p:tgtEl>
                                        <p:attrNameLst>
                                          <p:attrName>r</p:attrName>
                                        </p:attrNameLst>
                                      </p:cBhvr>
                                    </p:animRot>
                                    <p:animRot by="240000">
                                      <p:cBhvr>
                                        <p:cTn id="30" dur="400" fill="hold">
                                          <p:stCondLst>
                                            <p:cond delay="800"/>
                                          </p:stCondLst>
                                        </p:cTn>
                                        <p:tgtEl>
                                          <p:spTgt spid="82"/>
                                        </p:tgtEl>
                                        <p:attrNameLst>
                                          <p:attrName>r</p:attrName>
                                        </p:attrNameLst>
                                      </p:cBhvr>
                                    </p:animRot>
                                    <p:animRot by="-240000">
                                      <p:cBhvr>
                                        <p:cTn id="31" dur="400" fill="hold">
                                          <p:stCondLst>
                                            <p:cond delay="1200"/>
                                          </p:stCondLst>
                                        </p:cTn>
                                        <p:tgtEl>
                                          <p:spTgt spid="82"/>
                                        </p:tgtEl>
                                        <p:attrNameLst>
                                          <p:attrName>r</p:attrName>
                                        </p:attrNameLst>
                                      </p:cBhvr>
                                    </p:animRot>
                                    <p:animRot by="120000">
                                      <p:cBhvr>
                                        <p:cTn id="32" dur="400" fill="hold">
                                          <p:stCondLst>
                                            <p:cond delay="1600"/>
                                          </p:stCondLst>
                                        </p:cTn>
                                        <p:tgtEl>
                                          <p:spTgt spid="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65"/>
                </p:tgtEl>
              </p:cMediaNode>
            </p:audio>
            <p:seq concurrent="1" nextAc="seek">
              <p:cTn id="34" restart="whenNotActive" fill="hold" evtFilter="cancelBubble" nodeType="interactiveSeq">
                <p:stCondLst>
                  <p:cond evt="onClick" delay="0">
                    <p:tgtEl>
                      <p:spTgt spid="6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72"/>
                                        </p:tgtEl>
                                      </p:cBhvr>
                                    </p:animEffect>
                                    <p:set>
                                      <p:cBhvr>
                                        <p:cTn id="39" dur="1" fill="hold">
                                          <p:stCondLst>
                                            <p:cond delay="499"/>
                                          </p:stCondLst>
                                        </p:cTn>
                                        <p:tgtEl>
                                          <p:spTgt spid="72"/>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73"/>
                                        </p:tgtEl>
                                      </p:cBhvr>
                                    </p:animEffect>
                                    <p:set>
                                      <p:cBhvr>
                                        <p:cTn id="42" dur="1" fill="hold">
                                          <p:stCondLst>
                                            <p:cond delay="499"/>
                                          </p:stCondLst>
                                        </p:cTn>
                                        <p:tgtEl>
                                          <p:spTgt spid="73"/>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67"/>
                                        </p:tgtEl>
                                      </p:cBhvr>
                                    </p:animEffect>
                                    <p:set>
                                      <p:cBhvr>
                                        <p:cTn id="4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46" restart="whenNotActive" fill="hold" evtFilter="cancelBubble" nodeType="interactiveSeq">
                <p:stCondLst>
                  <p:cond evt="onClick" delay="0">
                    <p:tgtEl>
                      <p:spTgt spid="68"/>
                    </p:tgtEl>
                  </p:cond>
                </p:stCondLst>
                <p:endSync evt="end" delay="0">
                  <p:rtn val="all"/>
                </p:endSync>
                <p:childTnLst>
                  <p:par>
                    <p:cTn id="47" fill="hold">
                      <p:stCondLst>
                        <p:cond delay="0"/>
                      </p:stCondLst>
                      <p:childTnLst>
                        <p:par>
                          <p:cTn id="48" fill="hold">
                            <p:stCondLst>
                              <p:cond delay="0"/>
                            </p:stCondLst>
                            <p:childTnLst>
                              <p:par>
                                <p:cTn id="49" presetID="53" presetClass="exit" presetSubtype="32" fill="hold" grpId="0" nodeType="clickEffect">
                                  <p:stCondLst>
                                    <p:cond delay="0"/>
                                  </p:stCondLst>
                                  <p:childTnLst>
                                    <p:anim calcmode="lin" valueType="num">
                                      <p:cBhvr>
                                        <p:cTn id="50" dur="500"/>
                                        <p:tgtEl>
                                          <p:spTgt spid="68"/>
                                        </p:tgtEl>
                                        <p:attrNameLst>
                                          <p:attrName>ppt_w</p:attrName>
                                        </p:attrNameLst>
                                      </p:cBhvr>
                                      <p:tavLst>
                                        <p:tav tm="0">
                                          <p:val>
                                            <p:strVal val="ppt_w"/>
                                          </p:val>
                                        </p:tav>
                                        <p:tav tm="100000">
                                          <p:val>
                                            <p:fltVal val="0"/>
                                          </p:val>
                                        </p:tav>
                                      </p:tavLst>
                                    </p:anim>
                                    <p:anim calcmode="lin" valueType="num">
                                      <p:cBhvr>
                                        <p:cTn id="51" dur="500"/>
                                        <p:tgtEl>
                                          <p:spTgt spid="68"/>
                                        </p:tgtEl>
                                        <p:attrNameLst>
                                          <p:attrName>ppt_h</p:attrName>
                                        </p:attrNameLst>
                                      </p:cBhvr>
                                      <p:tavLst>
                                        <p:tav tm="0">
                                          <p:val>
                                            <p:strVal val="ppt_h"/>
                                          </p:val>
                                        </p:tav>
                                        <p:tav tm="100000">
                                          <p:val>
                                            <p:fltVal val="0"/>
                                          </p:val>
                                        </p:tav>
                                      </p:tavLst>
                                    </p:anim>
                                    <p:animEffect transition="out" filter="fade">
                                      <p:cBhvr>
                                        <p:cTn id="52" dur="500"/>
                                        <p:tgtEl>
                                          <p:spTgt spid="68"/>
                                        </p:tgtEl>
                                      </p:cBhvr>
                                    </p:animEffect>
                                    <p:set>
                                      <p:cBhvr>
                                        <p:cTn id="53" dur="1" fill="hold">
                                          <p:stCondLst>
                                            <p:cond delay="499"/>
                                          </p:stCondLst>
                                        </p:cTn>
                                        <p:tgtEl>
                                          <p:spTgt spid="68"/>
                                        </p:tgtEl>
                                        <p:attrNameLst>
                                          <p:attrName>style.visibility</p:attrName>
                                        </p:attrNameLst>
                                      </p:cBhvr>
                                      <p:to>
                                        <p:strVal val="hidden"/>
                                      </p:to>
                                    </p:set>
                                  </p:childTnLst>
                                </p:cTn>
                              </p:par>
                              <p:par>
                                <p:cTn id="54" presetID="53" presetClass="exit" presetSubtype="32" fill="hold" nodeType="withEffect">
                                  <p:stCondLst>
                                    <p:cond delay="0"/>
                                  </p:stCondLst>
                                  <p:childTnLst>
                                    <p:anim calcmode="lin" valueType="num">
                                      <p:cBhvr>
                                        <p:cTn id="55" dur="500"/>
                                        <p:tgtEl>
                                          <p:spTgt spid="75"/>
                                        </p:tgtEl>
                                        <p:attrNameLst>
                                          <p:attrName>ppt_w</p:attrName>
                                        </p:attrNameLst>
                                      </p:cBhvr>
                                      <p:tavLst>
                                        <p:tav tm="0">
                                          <p:val>
                                            <p:strVal val="ppt_w"/>
                                          </p:val>
                                        </p:tav>
                                        <p:tav tm="100000">
                                          <p:val>
                                            <p:fltVal val="0"/>
                                          </p:val>
                                        </p:tav>
                                      </p:tavLst>
                                    </p:anim>
                                    <p:anim calcmode="lin" valueType="num">
                                      <p:cBhvr>
                                        <p:cTn id="56" dur="500"/>
                                        <p:tgtEl>
                                          <p:spTgt spid="75"/>
                                        </p:tgtEl>
                                        <p:attrNameLst>
                                          <p:attrName>ppt_h</p:attrName>
                                        </p:attrNameLst>
                                      </p:cBhvr>
                                      <p:tavLst>
                                        <p:tav tm="0">
                                          <p:val>
                                            <p:strVal val="ppt_h"/>
                                          </p:val>
                                        </p:tav>
                                        <p:tav tm="100000">
                                          <p:val>
                                            <p:fltVal val="0"/>
                                          </p:val>
                                        </p:tav>
                                      </p:tavLst>
                                    </p:anim>
                                    <p:animEffect transition="out" filter="fade">
                                      <p:cBhvr>
                                        <p:cTn id="57" dur="500"/>
                                        <p:tgtEl>
                                          <p:spTgt spid="75"/>
                                        </p:tgtEl>
                                      </p:cBhvr>
                                    </p:animEffect>
                                    <p:set>
                                      <p:cBhvr>
                                        <p:cTn id="58" dur="1" fill="hold">
                                          <p:stCondLst>
                                            <p:cond delay="499"/>
                                          </p:stCondLst>
                                        </p:cTn>
                                        <p:tgtEl>
                                          <p:spTgt spid="75"/>
                                        </p:tgtEl>
                                        <p:attrNameLst>
                                          <p:attrName>style.visibility</p:attrName>
                                        </p:attrNameLst>
                                      </p:cBhvr>
                                      <p:to>
                                        <p:strVal val="hidden"/>
                                      </p:to>
                                    </p:set>
                                  </p:childTnLst>
                                </p:cTn>
                              </p:par>
                              <p:par>
                                <p:cTn id="59" presetID="53" presetClass="exit" presetSubtype="32" fill="hold" nodeType="withEffect">
                                  <p:stCondLst>
                                    <p:cond delay="0"/>
                                  </p:stCondLst>
                                  <p:childTnLst>
                                    <p:anim calcmode="lin" valueType="num">
                                      <p:cBhvr>
                                        <p:cTn id="60" dur="500"/>
                                        <p:tgtEl>
                                          <p:spTgt spid="74"/>
                                        </p:tgtEl>
                                        <p:attrNameLst>
                                          <p:attrName>ppt_w</p:attrName>
                                        </p:attrNameLst>
                                      </p:cBhvr>
                                      <p:tavLst>
                                        <p:tav tm="0">
                                          <p:val>
                                            <p:strVal val="ppt_w"/>
                                          </p:val>
                                        </p:tav>
                                        <p:tav tm="100000">
                                          <p:val>
                                            <p:fltVal val="0"/>
                                          </p:val>
                                        </p:tav>
                                      </p:tavLst>
                                    </p:anim>
                                    <p:anim calcmode="lin" valueType="num">
                                      <p:cBhvr>
                                        <p:cTn id="61" dur="500"/>
                                        <p:tgtEl>
                                          <p:spTgt spid="74"/>
                                        </p:tgtEl>
                                        <p:attrNameLst>
                                          <p:attrName>ppt_h</p:attrName>
                                        </p:attrNameLst>
                                      </p:cBhvr>
                                      <p:tavLst>
                                        <p:tav tm="0">
                                          <p:val>
                                            <p:strVal val="ppt_h"/>
                                          </p:val>
                                        </p:tav>
                                        <p:tav tm="100000">
                                          <p:val>
                                            <p:fltVal val="0"/>
                                          </p:val>
                                        </p:tav>
                                      </p:tavLst>
                                    </p:anim>
                                    <p:animEffect transition="out" filter="fade">
                                      <p:cBhvr>
                                        <p:cTn id="62" dur="500"/>
                                        <p:tgtEl>
                                          <p:spTgt spid="74"/>
                                        </p:tgtEl>
                                      </p:cBhvr>
                                    </p:animEffect>
                                    <p:set>
                                      <p:cBhvr>
                                        <p:cTn id="63"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64" restart="whenNotActive" fill="hold" evtFilter="cancelBubble" nodeType="interactiveSeq">
                <p:stCondLst>
                  <p:cond evt="onClick" delay="0">
                    <p:tgtEl>
                      <p:spTgt spid="69"/>
                    </p:tgtEl>
                  </p:cond>
                </p:stCondLst>
                <p:endSync evt="end" delay="0">
                  <p:rtn val="all"/>
                </p:endSync>
                <p:childTnLst>
                  <p:par>
                    <p:cTn id="65" fill="hold">
                      <p:stCondLst>
                        <p:cond delay="0"/>
                      </p:stCondLst>
                      <p:childTnLst>
                        <p:par>
                          <p:cTn id="66" fill="hold">
                            <p:stCondLst>
                              <p:cond delay="0"/>
                            </p:stCondLst>
                            <p:childTnLst>
                              <p:par>
                                <p:cTn id="67" presetID="53" presetClass="exit" presetSubtype="32" fill="hold" grpId="0" nodeType="clickEffect">
                                  <p:stCondLst>
                                    <p:cond delay="0"/>
                                  </p:stCondLst>
                                  <p:childTnLst>
                                    <p:anim calcmode="lin" valueType="num">
                                      <p:cBhvr>
                                        <p:cTn id="68" dur="500"/>
                                        <p:tgtEl>
                                          <p:spTgt spid="69"/>
                                        </p:tgtEl>
                                        <p:attrNameLst>
                                          <p:attrName>ppt_w</p:attrName>
                                        </p:attrNameLst>
                                      </p:cBhvr>
                                      <p:tavLst>
                                        <p:tav tm="0">
                                          <p:val>
                                            <p:strVal val="ppt_w"/>
                                          </p:val>
                                        </p:tav>
                                        <p:tav tm="100000">
                                          <p:val>
                                            <p:fltVal val="0"/>
                                          </p:val>
                                        </p:tav>
                                      </p:tavLst>
                                    </p:anim>
                                    <p:anim calcmode="lin" valueType="num">
                                      <p:cBhvr>
                                        <p:cTn id="69" dur="500"/>
                                        <p:tgtEl>
                                          <p:spTgt spid="69"/>
                                        </p:tgtEl>
                                        <p:attrNameLst>
                                          <p:attrName>ppt_h</p:attrName>
                                        </p:attrNameLst>
                                      </p:cBhvr>
                                      <p:tavLst>
                                        <p:tav tm="0">
                                          <p:val>
                                            <p:strVal val="ppt_h"/>
                                          </p:val>
                                        </p:tav>
                                        <p:tav tm="100000">
                                          <p:val>
                                            <p:fltVal val="0"/>
                                          </p:val>
                                        </p:tav>
                                      </p:tavLst>
                                    </p:anim>
                                    <p:animEffect transition="out" filter="fade">
                                      <p:cBhvr>
                                        <p:cTn id="70" dur="500"/>
                                        <p:tgtEl>
                                          <p:spTgt spid="69"/>
                                        </p:tgtEl>
                                      </p:cBhvr>
                                    </p:animEffect>
                                    <p:set>
                                      <p:cBhvr>
                                        <p:cTn id="71" dur="1" fill="hold">
                                          <p:stCondLst>
                                            <p:cond delay="499"/>
                                          </p:stCondLst>
                                        </p:cTn>
                                        <p:tgtEl>
                                          <p:spTgt spid="69"/>
                                        </p:tgtEl>
                                        <p:attrNameLst>
                                          <p:attrName>style.visibility</p:attrName>
                                        </p:attrNameLst>
                                      </p:cBhvr>
                                      <p:to>
                                        <p:strVal val="hidden"/>
                                      </p:to>
                                    </p:set>
                                  </p:childTnLst>
                                </p:cTn>
                              </p:par>
                              <p:par>
                                <p:cTn id="72" presetID="53" presetClass="exit" presetSubtype="32" fill="hold" nodeType="withEffect">
                                  <p:stCondLst>
                                    <p:cond delay="0"/>
                                  </p:stCondLst>
                                  <p:childTnLst>
                                    <p:anim calcmode="lin" valueType="num">
                                      <p:cBhvr>
                                        <p:cTn id="73" dur="500"/>
                                        <p:tgtEl>
                                          <p:spTgt spid="77"/>
                                        </p:tgtEl>
                                        <p:attrNameLst>
                                          <p:attrName>ppt_w</p:attrName>
                                        </p:attrNameLst>
                                      </p:cBhvr>
                                      <p:tavLst>
                                        <p:tav tm="0">
                                          <p:val>
                                            <p:strVal val="ppt_w"/>
                                          </p:val>
                                        </p:tav>
                                        <p:tav tm="100000">
                                          <p:val>
                                            <p:fltVal val="0"/>
                                          </p:val>
                                        </p:tav>
                                      </p:tavLst>
                                    </p:anim>
                                    <p:anim calcmode="lin" valueType="num">
                                      <p:cBhvr>
                                        <p:cTn id="74" dur="500"/>
                                        <p:tgtEl>
                                          <p:spTgt spid="77"/>
                                        </p:tgtEl>
                                        <p:attrNameLst>
                                          <p:attrName>ppt_h</p:attrName>
                                        </p:attrNameLst>
                                      </p:cBhvr>
                                      <p:tavLst>
                                        <p:tav tm="0">
                                          <p:val>
                                            <p:strVal val="ppt_h"/>
                                          </p:val>
                                        </p:tav>
                                        <p:tav tm="100000">
                                          <p:val>
                                            <p:fltVal val="0"/>
                                          </p:val>
                                        </p:tav>
                                      </p:tavLst>
                                    </p:anim>
                                    <p:animEffect transition="out" filter="fade">
                                      <p:cBhvr>
                                        <p:cTn id="75" dur="500"/>
                                        <p:tgtEl>
                                          <p:spTgt spid="77"/>
                                        </p:tgtEl>
                                      </p:cBhvr>
                                    </p:animEffect>
                                    <p:set>
                                      <p:cBhvr>
                                        <p:cTn id="76" dur="1" fill="hold">
                                          <p:stCondLst>
                                            <p:cond delay="499"/>
                                          </p:stCondLst>
                                        </p:cTn>
                                        <p:tgtEl>
                                          <p:spTgt spid="77"/>
                                        </p:tgtEl>
                                        <p:attrNameLst>
                                          <p:attrName>style.visibility</p:attrName>
                                        </p:attrNameLst>
                                      </p:cBhvr>
                                      <p:to>
                                        <p:strVal val="hidden"/>
                                      </p:to>
                                    </p:set>
                                  </p:childTnLst>
                                </p:cTn>
                              </p:par>
                              <p:par>
                                <p:cTn id="77" presetID="53" presetClass="exit" presetSubtype="32" fill="hold" nodeType="withEffect">
                                  <p:stCondLst>
                                    <p:cond delay="0"/>
                                  </p:stCondLst>
                                  <p:childTnLst>
                                    <p:anim calcmode="lin" valueType="num">
                                      <p:cBhvr>
                                        <p:cTn id="78" dur="500"/>
                                        <p:tgtEl>
                                          <p:spTgt spid="76"/>
                                        </p:tgtEl>
                                        <p:attrNameLst>
                                          <p:attrName>ppt_w</p:attrName>
                                        </p:attrNameLst>
                                      </p:cBhvr>
                                      <p:tavLst>
                                        <p:tav tm="0">
                                          <p:val>
                                            <p:strVal val="ppt_w"/>
                                          </p:val>
                                        </p:tav>
                                        <p:tav tm="100000">
                                          <p:val>
                                            <p:fltVal val="0"/>
                                          </p:val>
                                        </p:tav>
                                      </p:tavLst>
                                    </p:anim>
                                    <p:anim calcmode="lin" valueType="num">
                                      <p:cBhvr>
                                        <p:cTn id="79" dur="500"/>
                                        <p:tgtEl>
                                          <p:spTgt spid="76"/>
                                        </p:tgtEl>
                                        <p:attrNameLst>
                                          <p:attrName>ppt_h</p:attrName>
                                        </p:attrNameLst>
                                      </p:cBhvr>
                                      <p:tavLst>
                                        <p:tav tm="0">
                                          <p:val>
                                            <p:strVal val="ppt_h"/>
                                          </p:val>
                                        </p:tav>
                                        <p:tav tm="100000">
                                          <p:val>
                                            <p:fltVal val="0"/>
                                          </p:val>
                                        </p:tav>
                                      </p:tavLst>
                                    </p:anim>
                                    <p:animEffect transition="out" filter="fade">
                                      <p:cBhvr>
                                        <p:cTn id="80" dur="500"/>
                                        <p:tgtEl>
                                          <p:spTgt spid="76"/>
                                        </p:tgtEl>
                                      </p:cBhvr>
                                    </p:animEffect>
                                    <p:set>
                                      <p:cBhvr>
                                        <p:cTn id="81"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69"/>
                  </p:tgtEl>
                </p:cond>
              </p:nextCondLst>
            </p:seq>
          </p:childTnLst>
        </p:cTn>
      </p:par>
    </p:tnLst>
    <p:bldLst>
      <p:bldP spid="83" grpId="0"/>
      <p:bldP spid="67" grpId="0" animBg="1"/>
      <p:bldP spid="68" grpId="0" animBg="1"/>
      <p:bldP spid="6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5573" y="1"/>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5"/>
          <a:stretch>
            <a:fillRect/>
          </a:stretch>
        </p:blipFill>
        <p:spPr>
          <a:xfrm>
            <a:off x="3484536" y="-1701434"/>
            <a:ext cx="577991" cy="577991"/>
          </a:xfrm>
          <a:prstGeom prst="rect">
            <a:avLst/>
          </a:prstGeom>
        </p:spPr>
      </p:pic>
      <p:sp>
        <p:nvSpPr>
          <p:cNvPr id="67" name="Rounded Rectangle 66"/>
          <p:cNvSpPr/>
          <p:nvPr/>
        </p:nvSpPr>
        <p:spPr>
          <a:xfrm>
            <a:off x="11094271" y="6147993"/>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68" name="Rounded Rectangle 67"/>
          <p:cNvSpPr/>
          <p:nvPr/>
        </p:nvSpPr>
        <p:spPr>
          <a:xfrm>
            <a:off x="2989491"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69" name="Rounded Rectangle 68"/>
          <p:cNvSpPr/>
          <p:nvPr/>
        </p:nvSpPr>
        <p:spPr>
          <a:xfrm>
            <a:off x="5284437"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a:t>
            </a:r>
          </a:p>
        </p:txBody>
      </p:sp>
      <p:pic>
        <p:nvPicPr>
          <p:cNvPr id="72" name="Picture 71"/>
          <p:cNvPicPr>
            <a:picLocks noChangeAspect="1"/>
          </p:cNvPicPr>
          <p:nvPr/>
        </p:nvPicPr>
        <p:blipFill rotWithShape="1">
          <a:blip r:embed="rId6">
            <a:extLst>
              <a:ext uri="{BEBA8EAE-BF5A-486C-A8C5-ECC9F3942E4B}">
                <a14:imgProps xmlns:a14="http://schemas.microsoft.com/office/drawing/2010/main">
                  <a14:imgLayer r:embed="rId7">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10723429" y="3303138"/>
            <a:ext cx="1598657" cy="2124243"/>
          </a:xfrm>
          <a:prstGeom prst="rect">
            <a:avLst/>
          </a:prstGeom>
        </p:spPr>
      </p:pic>
      <p:pic>
        <p:nvPicPr>
          <p:cNvPr id="73" name="Picture 7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10773638" y="5179274"/>
            <a:ext cx="1292093" cy="941730"/>
          </a:xfrm>
          <a:prstGeom prst="rect">
            <a:avLst/>
          </a:prstGeom>
        </p:spPr>
      </p:pic>
      <p:pic>
        <p:nvPicPr>
          <p:cNvPr id="74" name="Picture 73"/>
          <p:cNvPicPr>
            <a:picLocks noChangeAspect="1"/>
          </p:cNvPicPr>
          <p:nvPr/>
        </p:nvPicPr>
        <p:blipFill rotWithShape="1">
          <a:blip r:embed="rId10">
            <a:extLst>
              <a:ext uri="{BEBA8EAE-BF5A-486C-A8C5-ECC9F3942E4B}">
                <a14:imgProps xmlns:a14="http://schemas.microsoft.com/office/drawing/2010/main">
                  <a14:imgLayer r:embed="rId11">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2558521" y="7065972"/>
            <a:ext cx="1370081" cy="2230363"/>
          </a:xfrm>
          <a:prstGeom prst="rect">
            <a:avLst/>
          </a:prstGeom>
        </p:spPr>
      </p:pic>
      <p:pic>
        <p:nvPicPr>
          <p:cNvPr id="75" name="Picture 74">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7">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2483387" y="9143262"/>
            <a:ext cx="1640547" cy="935795"/>
          </a:xfrm>
          <a:prstGeom prst="rect">
            <a:avLst/>
          </a:prstGeom>
        </p:spPr>
      </p:pic>
      <p:pic>
        <p:nvPicPr>
          <p:cNvPr id="76" name="Picture 75"/>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4897386" y="7010341"/>
            <a:ext cx="1280840" cy="2235503"/>
          </a:xfrm>
          <a:prstGeom prst="rect">
            <a:avLst/>
          </a:prstGeom>
        </p:spPr>
      </p:pic>
      <p:pic>
        <p:nvPicPr>
          <p:cNvPr id="77" name="Picture 76">
            <a:hlinkClick r:id="rId16" action="ppaction://hlinksldjump"/>
          </p:cNvPr>
          <p:cNvPicPr>
            <a:picLocks noChangeAspect="1"/>
          </p:cNvPicPr>
          <p:nvPr/>
        </p:nvPicPr>
        <p:blipFill rotWithShape="1">
          <a:blip r:embed="rId17">
            <a:extLst>
              <a:ext uri="{BEBA8EAE-BF5A-486C-A8C5-ECC9F3942E4B}">
                <a14:imgProps xmlns:a14="http://schemas.microsoft.com/office/drawing/2010/main">
                  <a14:imgLayer r:embed="rId7">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4889848" y="9105418"/>
            <a:ext cx="1259886" cy="946650"/>
          </a:xfrm>
          <a:prstGeom prst="rect">
            <a:avLst/>
          </a:prstGeom>
        </p:spPr>
      </p:pic>
      <p:pic>
        <p:nvPicPr>
          <p:cNvPr id="78" name="Picture 77"/>
          <p:cNvPicPr>
            <a:picLocks noChangeAspect="1"/>
          </p:cNvPicPr>
          <p:nvPr/>
        </p:nvPicPr>
        <p:blipFill rotWithShape="1">
          <a:blip r:embed="rId18">
            <a:extLst>
              <a:ext uri="{BEBA8EAE-BF5A-486C-A8C5-ECC9F3942E4B}">
                <a14:imgProps xmlns:a14="http://schemas.microsoft.com/office/drawing/2010/main">
                  <a14:imgLayer r:embed="rId11">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3" y="6753398"/>
            <a:ext cx="1587147" cy="2436631"/>
          </a:xfrm>
          <a:prstGeom prst="rect">
            <a:avLst/>
          </a:prstGeom>
        </p:spPr>
      </p:pic>
      <p:pic>
        <p:nvPicPr>
          <p:cNvPr id="79" name="Picture 78">
            <a:hlinkClick r:id="rId19" action="ppaction://hlinksldjump"/>
          </p:cNvPr>
          <p:cNvPicPr>
            <a:picLocks noChangeAspect="1"/>
          </p:cNvPicPr>
          <p:nvPr/>
        </p:nvPicPr>
        <p:blipFill rotWithShape="1">
          <a:blip r:embed="rId20">
            <a:extLst>
              <a:ext uri="{BEBA8EAE-BF5A-486C-A8C5-ECC9F3942E4B}">
                <a14:imgProps xmlns:a14="http://schemas.microsoft.com/office/drawing/2010/main">
                  <a14:imgLayer r:embed="rId7">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21">
            <a:extLst>
              <a:ext uri="{BEBA8EAE-BF5A-486C-A8C5-ECC9F3942E4B}">
                <a14:imgProps xmlns:a14="http://schemas.microsoft.com/office/drawing/2010/main">
                  <a14:imgLayer r:embed="rId7">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22" action="ppaction://hlinksldjump"/>
          </p:cNvPr>
          <p:cNvPicPr>
            <a:picLocks noChangeAspect="1"/>
          </p:cNvPicPr>
          <p:nvPr/>
        </p:nvPicPr>
        <p:blipFill rotWithShape="1">
          <a:blip r:embed="rId23">
            <a:extLst>
              <a:ext uri="{BEBA8EAE-BF5A-486C-A8C5-ECC9F3942E4B}">
                <a14:imgProps xmlns:a14="http://schemas.microsoft.com/office/drawing/2010/main">
                  <a14:imgLayer r:embed="rId7">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sp>
        <p:nvSpPr>
          <p:cNvPr id="58" name="Rounded Rectangle 57">
            <a:hlinkClick r:id="rId12" action="ppaction://hlinksldjump"/>
          </p:cNvPr>
          <p:cNvSpPr/>
          <p:nvPr/>
        </p:nvSpPr>
        <p:spPr>
          <a:xfrm>
            <a:off x="755707" y="6077096"/>
            <a:ext cx="1972979" cy="5977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Trở</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về</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05" name="Google Shape;1031;p37"/>
          <p:cNvGrpSpPr/>
          <p:nvPr/>
        </p:nvGrpSpPr>
        <p:grpSpPr>
          <a:xfrm flipH="1">
            <a:off x="14642" y="5357129"/>
            <a:ext cx="1376330" cy="1485904"/>
            <a:chOff x="2013650" y="1733325"/>
            <a:chExt cx="407750" cy="445875"/>
          </a:xfrm>
        </p:grpSpPr>
        <p:sp>
          <p:nvSpPr>
            <p:cNvPr id="106"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07"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08"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09"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0"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1"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2"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3"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4"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5"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6"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7"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8"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9"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0"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1"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2"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123" name="Rectangle 122"/>
          <p:cNvSpPr/>
          <p:nvPr/>
        </p:nvSpPr>
        <p:spPr>
          <a:xfrm>
            <a:off x="3010056" y="6058393"/>
            <a:ext cx="2492584" cy="6776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Ghi</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chú</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HS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trả</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lời</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xong</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click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Trở</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về</a:t>
            </a:r>
            <a:endPar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p:txBody>
      </p:sp>
      <p:grpSp>
        <p:nvGrpSpPr>
          <p:cNvPr id="4" name="Group 3"/>
          <p:cNvGrpSpPr/>
          <p:nvPr/>
        </p:nvGrpSpPr>
        <p:grpSpPr>
          <a:xfrm>
            <a:off x="2399563" y="150632"/>
            <a:ext cx="8178206" cy="3797974"/>
            <a:chOff x="5667646" y="720179"/>
            <a:chExt cx="7991705" cy="3575209"/>
          </a:xfrm>
        </p:grpSpPr>
        <p:sp>
          <p:nvSpPr>
            <p:cNvPr id="82" name="Rectangle 81"/>
            <p:cNvSpPr/>
            <p:nvPr/>
          </p:nvSpPr>
          <p:spPr>
            <a:xfrm>
              <a:off x="6145081" y="1924156"/>
              <a:ext cx="7514270" cy="2371232"/>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 Sans" panose="020B0606030504020204" pitchFamily="34" charset="0"/>
                </a:rPr>
                <a:t>Mình gầy trơ xương</a:t>
              </a:r>
              <a:r>
                <a:rPr lang="vi-VN" sz="3200" dirty="0"/>
                <a:t/>
              </a:r>
              <a:br>
                <a:rPr lang="vi-VN" sz="3200" dirty="0"/>
              </a:br>
              <a:r>
                <a:rPr lang="vi-VN" sz="3200" b="0" i="0" dirty="0">
                  <a:solidFill>
                    <a:srgbClr val="000000"/>
                  </a:solidFill>
                  <a:effectLst/>
                  <a:latin typeface="Open Sans" panose="020B0606030504020204" pitchFamily="34" charset="0"/>
                </a:rPr>
                <a:t>Sừng gương ngang ngạnh</a:t>
              </a:r>
              <a:r>
                <a:rPr lang="vi-VN" sz="3200" dirty="0"/>
                <a:t/>
              </a:r>
              <a:br>
                <a:rPr lang="vi-VN" sz="3200" dirty="0"/>
              </a:br>
              <a:r>
                <a:rPr lang="vi-VN" sz="3200" b="0" i="0" dirty="0">
                  <a:solidFill>
                    <a:srgbClr val="000000"/>
                  </a:solidFill>
                  <a:effectLst/>
                  <a:latin typeface="Open Sans" panose="020B0606030504020204" pitchFamily="34" charset="0"/>
                </a:rPr>
                <a:t>Chân tròn vành vạnh</a:t>
              </a:r>
              <a:r>
                <a:rPr lang="vi-VN" sz="3200" dirty="0"/>
                <a:t/>
              </a:r>
              <a:br>
                <a:rPr lang="vi-VN" sz="3200" dirty="0"/>
              </a:br>
              <a:r>
                <a:rPr lang="vi-VN" sz="3200" b="0" i="0" dirty="0">
                  <a:solidFill>
                    <a:srgbClr val="000000"/>
                  </a:solidFill>
                  <a:effectLst/>
                  <a:latin typeface="Open Sans" panose="020B0606030504020204" pitchFamily="34" charset="0"/>
                </a:rPr>
                <a:t>Người cưỡi mới đi. </a:t>
              </a:r>
              <a:endParaRPr lang="en-US" sz="3200" b="0" i="0" dirty="0">
                <a:solidFill>
                  <a:srgbClr val="000000"/>
                </a:solidFill>
                <a:effectLst/>
                <a:latin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Là</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cái</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3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gì</a:t>
              </a:r>
              <a:r>
                <a:rPr kumimoji="0" lang="en-US" sz="3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a:t>
              </a:r>
            </a:p>
          </p:txBody>
        </p:sp>
        <p:grpSp>
          <p:nvGrpSpPr>
            <p:cNvPr id="128" name="Google Shape;1012;p37"/>
            <p:cNvGrpSpPr/>
            <p:nvPr/>
          </p:nvGrpSpPr>
          <p:grpSpPr>
            <a:xfrm>
              <a:off x="5667646" y="720179"/>
              <a:ext cx="1455282" cy="1508052"/>
              <a:chOff x="5949775" y="2481625"/>
              <a:chExt cx="400600" cy="445825"/>
            </a:xfrm>
          </p:grpSpPr>
          <p:sp>
            <p:nvSpPr>
              <p:cNvPr id="129"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0"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1"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2"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3"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4"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5"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6"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7"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8"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9"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0"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1" name="Google Shape;1025;p37"/>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2"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3"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4"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5"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6"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sp>
        <p:nvSpPr>
          <p:cNvPr id="3" name="Cloud 2">
            <a:extLst>
              <a:ext uri="{FF2B5EF4-FFF2-40B4-BE49-F238E27FC236}">
                <a16:creationId xmlns:a16="http://schemas.microsoft.com/office/drawing/2014/main" xmlns="" id="{0D72DA30-840F-4187-9879-6340484384A2}"/>
              </a:ext>
            </a:extLst>
          </p:cNvPr>
          <p:cNvSpPr/>
          <p:nvPr/>
        </p:nvSpPr>
        <p:spPr>
          <a:xfrm>
            <a:off x="4498766" y="4038747"/>
            <a:ext cx="4889293" cy="1838846"/>
          </a:xfrm>
          <a:prstGeom prst="cloud">
            <a:avLst/>
          </a:prstGeom>
          <a:ln w="381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Calibri"/>
                <a:ea typeface="+mn-ea"/>
                <a:cs typeface="+mn-cs"/>
              </a:rPr>
              <a:t>Đáp</a:t>
            </a:r>
            <a:r>
              <a:rPr kumimoji="0" lang="en-US" sz="4000" b="1" i="0" u="sng" strike="noStrike" kern="1200" cap="none" spc="0" normalizeH="0" baseline="0" noProof="0" dirty="0">
                <a:ln>
                  <a:noFill/>
                </a:ln>
                <a:solidFill>
                  <a:srgbClr val="FF0000"/>
                </a:solidFill>
                <a:effectLst/>
                <a:uLnTx/>
                <a:uFillTx/>
                <a:latin typeface="Calibri"/>
                <a:ea typeface="+mn-ea"/>
                <a:cs typeface="+mn-cs"/>
              </a:rPr>
              <a:t> </a:t>
            </a:r>
            <a:r>
              <a:rPr kumimoji="0" lang="en-US" sz="4000" b="1" i="0" u="sng" strike="noStrike" kern="1200" cap="none" spc="0" normalizeH="0" baseline="0" noProof="0" dirty="0" err="1">
                <a:ln>
                  <a:noFill/>
                </a:ln>
                <a:solidFill>
                  <a:srgbClr val="FF0000"/>
                </a:solidFill>
                <a:effectLst/>
                <a:uLnTx/>
                <a:uFillTx/>
                <a:latin typeface="Calibri"/>
                <a:ea typeface="+mn-ea"/>
                <a:cs typeface="+mn-cs"/>
              </a:rPr>
              <a:t>án</a:t>
            </a:r>
            <a:r>
              <a:rPr kumimoji="0" lang="en-US" sz="4000" b="1" i="0" u="sng" strike="noStrike" kern="1200" cap="none" spc="0" normalizeH="0" baseline="0" noProof="0" dirty="0">
                <a:ln>
                  <a:noFill/>
                </a:ln>
                <a:solidFill>
                  <a:srgbClr val="FF0000"/>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a:ea typeface="+mn-ea"/>
                <a:cs typeface="+mn-cs"/>
              </a:rPr>
              <a:t>Chiếc</a:t>
            </a:r>
            <a:r>
              <a:rPr kumimoji="0" lang="en-US" sz="4000" b="0" i="0" u="none" strike="noStrike" kern="1200" cap="none" spc="0" normalizeH="0" baseline="0" noProof="0" dirty="0">
                <a:ln>
                  <a:noFill/>
                </a:ln>
                <a:solidFill>
                  <a:srgbClr val="FF0000"/>
                </a:solidFill>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a:ea typeface="+mn-ea"/>
                <a:cs typeface="+mn-cs"/>
              </a:rPr>
              <a:t>xe</a:t>
            </a:r>
            <a:r>
              <a:rPr kumimoji="0" lang="en-US" sz="4000" b="0" i="0" u="none" strike="noStrike" kern="1200" cap="none" spc="0" normalizeH="0" baseline="0" noProof="0" dirty="0">
                <a:ln>
                  <a:noFill/>
                </a:ln>
                <a:solidFill>
                  <a:srgbClr val="FF0000"/>
                </a:solidFill>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a:ea typeface="+mn-ea"/>
                <a:cs typeface="+mn-cs"/>
              </a:rPr>
              <a:t>đạp</a:t>
            </a:r>
            <a:endParaRPr kumimoji="0" lang="en-US" sz="40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02244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5"/>
                </p:tgtEl>
              </p:cMediaNode>
            </p:audio>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90"/>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5"/>
          <a:stretch>
            <a:fillRect/>
          </a:stretch>
        </p:blipFill>
        <p:spPr>
          <a:xfrm>
            <a:off x="3484536" y="-1701434"/>
            <a:ext cx="577991" cy="577991"/>
          </a:xfrm>
          <a:prstGeom prst="rect">
            <a:avLst/>
          </a:prstGeom>
        </p:spPr>
      </p:pic>
      <p:sp>
        <p:nvSpPr>
          <p:cNvPr id="69" name="Rounded Rectangle 68"/>
          <p:cNvSpPr/>
          <p:nvPr/>
        </p:nvSpPr>
        <p:spPr>
          <a:xfrm>
            <a:off x="11300550" y="6220749"/>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a:t>
            </a:r>
          </a:p>
        </p:txBody>
      </p:sp>
      <p:pic>
        <p:nvPicPr>
          <p:cNvPr id="76" name="Picture 7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10913499" y="3152034"/>
            <a:ext cx="1280840" cy="2235503"/>
          </a:xfrm>
          <a:prstGeom prst="rect">
            <a:avLst/>
          </a:prstGeom>
        </p:spPr>
      </p:pic>
      <p:pic>
        <p:nvPicPr>
          <p:cNvPr id="77" name="Picture 76"/>
          <p:cNvPicPr>
            <a:picLocks noChangeAspect="1"/>
          </p:cNvPicPr>
          <p:nvPr/>
        </p:nvPicPr>
        <p:blipFill rotWithShape="1">
          <a:blip r:embed="rId8">
            <a:extLst>
              <a:ext uri="{BEBA8EAE-BF5A-486C-A8C5-ECC9F3942E4B}">
                <a14:imgProps xmlns:a14="http://schemas.microsoft.com/office/drawing/2010/main">
                  <a14:imgLayer r:embed="rId9">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10905961" y="5247111"/>
            <a:ext cx="1259886" cy="946650"/>
          </a:xfrm>
          <a:prstGeom prst="rect">
            <a:avLst/>
          </a:prstGeom>
        </p:spPr>
      </p:pic>
      <p:pic>
        <p:nvPicPr>
          <p:cNvPr id="78" name="Picture 77"/>
          <p:cNvPicPr>
            <a:picLocks noChangeAspect="1"/>
          </p:cNvPicPr>
          <p:nvPr/>
        </p:nvPicPr>
        <p:blipFill rotWithShape="1">
          <a:blip r:embed="rId10">
            <a:extLst>
              <a:ext uri="{BEBA8EAE-BF5A-486C-A8C5-ECC9F3942E4B}">
                <a14:imgProps xmlns:a14="http://schemas.microsoft.com/office/drawing/2010/main">
                  <a14:imgLayer r:embed="rId11">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3" y="6753398"/>
            <a:ext cx="1587147" cy="2436631"/>
          </a:xfrm>
          <a:prstGeom prst="rect">
            <a:avLst/>
          </a:prstGeom>
        </p:spPr>
      </p:pic>
      <p:pic>
        <p:nvPicPr>
          <p:cNvPr id="79" name="Picture 78">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14">
            <a:extLst>
              <a:ext uri="{BEBA8EAE-BF5A-486C-A8C5-ECC9F3942E4B}">
                <a14:imgProps xmlns:a14="http://schemas.microsoft.com/office/drawing/2010/main">
                  <a14:imgLayer r:embed="rId9">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15" action="ppaction://hlinksldjump"/>
          </p:cNvPr>
          <p:cNvPicPr>
            <a:picLocks noChangeAspect="1"/>
          </p:cNvPicPr>
          <p:nvPr/>
        </p:nvPicPr>
        <p:blipFill rotWithShape="1">
          <a:blip r:embed="rId16">
            <a:extLst>
              <a:ext uri="{BEBA8EAE-BF5A-486C-A8C5-ECC9F3942E4B}">
                <a14:imgProps xmlns:a14="http://schemas.microsoft.com/office/drawing/2010/main">
                  <a14:imgLayer r:embed="rId9">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grpSp>
        <p:nvGrpSpPr>
          <p:cNvPr id="83" name="Group 82"/>
          <p:cNvGrpSpPr/>
          <p:nvPr/>
        </p:nvGrpSpPr>
        <p:grpSpPr>
          <a:xfrm>
            <a:off x="1893040" y="146195"/>
            <a:ext cx="8727337" cy="3753734"/>
            <a:chOff x="5667646" y="720179"/>
            <a:chExt cx="6642725" cy="3753734"/>
          </a:xfrm>
        </p:grpSpPr>
        <p:sp>
          <p:nvSpPr>
            <p:cNvPr id="123" name="Rectangle 122"/>
            <p:cNvSpPr/>
            <p:nvPr/>
          </p:nvSpPr>
          <p:spPr>
            <a:xfrm>
              <a:off x="6531073" y="1924156"/>
              <a:ext cx="5779298" cy="2549757"/>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algn="l"/>
              <a:r>
                <a:rPr lang="en-US" sz="3200" b="0" i="0" dirty="0">
                  <a:solidFill>
                    <a:srgbClr val="333333"/>
                  </a:solidFill>
                  <a:effectLst/>
                  <a:latin typeface="Helvetica Neue"/>
                </a:rPr>
                <a:t>              </a:t>
              </a:r>
              <a:r>
                <a:rPr lang="vi-VN" sz="3200" b="0" i="0" dirty="0">
                  <a:solidFill>
                    <a:srgbClr val="333333"/>
                  </a:solidFill>
                  <a:effectLst/>
                  <a:latin typeface="Helvetica Neue"/>
                </a:rPr>
                <a:t>Ai muốn chân sạch</a:t>
              </a:r>
            </a:p>
            <a:p>
              <a:pPr algn="l"/>
              <a:r>
                <a:rPr lang="en-US" sz="3200" b="0" i="0" dirty="0">
                  <a:solidFill>
                    <a:srgbClr val="333333"/>
                  </a:solidFill>
                  <a:effectLst/>
                  <a:latin typeface="Helvetica Neue"/>
                </a:rPr>
                <a:t>              </a:t>
              </a:r>
              <a:r>
                <a:rPr lang="vi-VN" sz="3200" b="0" i="0" dirty="0">
                  <a:solidFill>
                    <a:srgbClr val="333333"/>
                  </a:solidFill>
                  <a:effectLst/>
                  <a:latin typeface="Helvetica Neue"/>
                </a:rPr>
                <a:t>Thì dùng đến tôi</a:t>
              </a:r>
            </a:p>
            <a:p>
              <a:pPr algn="l"/>
              <a:r>
                <a:rPr lang="en-US" sz="3200" b="0" i="0" dirty="0">
                  <a:solidFill>
                    <a:srgbClr val="333333"/>
                  </a:solidFill>
                  <a:effectLst/>
                  <a:latin typeface="Helvetica Neue"/>
                </a:rPr>
                <a:t>              </a:t>
              </a:r>
              <a:r>
                <a:rPr lang="vi-VN" sz="3200" b="0" i="0" dirty="0">
                  <a:solidFill>
                    <a:srgbClr val="333333"/>
                  </a:solidFill>
                  <a:effectLst/>
                  <a:latin typeface="Helvetica Neue"/>
                </a:rPr>
                <a:t>Nhưng phải một đôi</a:t>
              </a:r>
            </a:p>
            <a:p>
              <a:pPr algn="l"/>
              <a:r>
                <a:rPr lang="en-US" sz="3200" b="0" i="0" dirty="0">
                  <a:solidFill>
                    <a:srgbClr val="333333"/>
                  </a:solidFill>
                  <a:effectLst/>
                  <a:latin typeface="Helvetica Neue"/>
                </a:rPr>
                <a:t>              </a:t>
              </a:r>
              <a:r>
                <a:rPr lang="vi-VN" sz="3200" b="0" i="0" dirty="0">
                  <a:solidFill>
                    <a:srgbClr val="333333"/>
                  </a:solidFill>
                  <a:effectLst/>
                  <a:latin typeface="Helvetica Neue"/>
                </a:rPr>
                <a:t>Đôi gì thế nhỉ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Đố là cái gì?</a:t>
              </a:r>
            </a:p>
          </p:txBody>
        </p:sp>
        <p:grpSp>
          <p:nvGrpSpPr>
            <p:cNvPr id="124" name="Google Shape;1012;p37"/>
            <p:cNvGrpSpPr/>
            <p:nvPr/>
          </p:nvGrpSpPr>
          <p:grpSpPr>
            <a:xfrm>
              <a:off x="5667646" y="720179"/>
              <a:ext cx="1481347" cy="1508052"/>
              <a:chOff x="5949775" y="2481625"/>
              <a:chExt cx="407775" cy="445825"/>
            </a:xfrm>
          </p:grpSpPr>
          <p:sp>
            <p:nvSpPr>
              <p:cNvPr id="125"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6"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7"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8"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9"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0"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1"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2"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3"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4"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5"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6"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7"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8"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9"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0"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1"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2"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sp>
        <p:nvSpPr>
          <p:cNvPr id="143" name="Rounded Rectangle 142">
            <a:hlinkClick r:id="rId17" action="ppaction://hlinksldjump"/>
          </p:cNvPr>
          <p:cNvSpPr/>
          <p:nvPr/>
        </p:nvSpPr>
        <p:spPr>
          <a:xfrm>
            <a:off x="755707" y="6077096"/>
            <a:ext cx="1972979" cy="5977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Trở</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về</a:t>
            </a: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44" name="Google Shape;1031;p37"/>
          <p:cNvGrpSpPr/>
          <p:nvPr/>
        </p:nvGrpSpPr>
        <p:grpSpPr>
          <a:xfrm flipH="1">
            <a:off x="14642" y="5357129"/>
            <a:ext cx="1376330" cy="1485904"/>
            <a:chOff x="2013650" y="1733325"/>
            <a:chExt cx="407750" cy="445875"/>
          </a:xfrm>
        </p:grpSpPr>
        <p:sp>
          <p:nvSpPr>
            <p:cNvPr id="145"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6"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7"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8"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9"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0"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1"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2"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3"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4"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5"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6"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7"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8"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9"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0"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1"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72" name="Cloud 71">
            <a:extLst>
              <a:ext uri="{FF2B5EF4-FFF2-40B4-BE49-F238E27FC236}">
                <a16:creationId xmlns:a16="http://schemas.microsoft.com/office/drawing/2014/main" xmlns="" id="{3B11AE4E-F6EA-4401-8546-C4318878ED16}"/>
              </a:ext>
            </a:extLst>
          </p:cNvPr>
          <p:cNvSpPr/>
          <p:nvPr/>
        </p:nvSpPr>
        <p:spPr>
          <a:xfrm>
            <a:off x="4069534" y="3690047"/>
            <a:ext cx="4788169" cy="1564872"/>
          </a:xfrm>
          <a:prstGeom prst="cloud">
            <a:avLst/>
          </a:prstGeom>
          <a:ln w="381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err="1">
                <a:ln>
                  <a:noFill/>
                </a:ln>
                <a:solidFill>
                  <a:srgbClr val="FF0000"/>
                </a:solidFill>
                <a:effectLst/>
                <a:uLnTx/>
                <a:uFillTx/>
                <a:latin typeface="Arial" panose="020B0604020202020204" pitchFamily="34" charset="0"/>
                <a:ea typeface="+mn-ea"/>
                <a:cs typeface="+mn-cs"/>
              </a:rPr>
              <a:t>Đáp</a:t>
            </a:r>
            <a:r>
              <a:rPr kumimoji="0" lang="en-US" sz="3600" b="0" i="0" u="sng"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3600" b="0" i="0" u="sng" strike="noStrike" kern="1200" cap="none" spc="0" normalizeH="0" baseline="0" noProof="0" dirty="0" err="1">
                <a:ln>
                  <a:noFill/>
                </a:ln>
                <a:solidFill>
                  <a:srgbClr val="FF0000"/>
                </a:solidFill>
                <a:effectLst/>
                <a:uLnTx/>
                <a:uFillTx/>
                <a:latin typeface="Arial" panose="020B0604020202020204" pitchFamily="34" charset="0"/>
                <a:ea typeface="+mn-ea"/>
                <a:cs typeface="+mn-cs"/>
              </a:rPr>
              <a:t>án</a:t>
            </a:r>
            <a:r>
              <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FF0000"/>
                </a:solidFill>
                <a:latin typeface="Arial" panose="020B0604020202020204" pitchFamily="34" charset="0"/>
              </a:rPr>
              <a:t>Đôi</a:t>
            </a:r>
            <a:r>
              <a:rPr lang="en-US" sz="3600" dirty="0">
                <a:solidFill>
                  <a:srgbClr val="FF0000"/>
                </a:solidFill>
                <a:latin typeface="Arial" panose="020B0604020202020204" pitchFamily="34" charset="0"/>
              </a:rPr>
              <a:t> </a:t>
            </a:r>
            <a:r>
              <a:rPr lang="en-US" sz="3600">
                <a:solidFill>
                  <a:srgbClr val="FF0000"/>
                </a:solidFill>
                <a:latin typeface="Arial" panose="020B0604020202020204" pitchFamily="34" charset="0"/>
              </a:rPr>
              <a:t>dép</a:t>
            </a:r>
            <a:endParaRPr kumimoji="0" lang="en-US" sz="36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67640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2000" fill="hold"/>
                                        <p:tgtEl>
                                          <p:spTgt spid="83"/>
                                        </p:tgtEl>
                                        <p:attrNameLst>
                                          <p:attrName>ppt_x</p:attrName>
                                        </p:attrNameLst>
                                      </p:cBhvr>
                                      <p:tavLst>
                                        <p:tav tm="0">
                                          <p:val>
                                            <p:strVal val="0-#ppt_w/2"/>
                                          </p:val>
                                        </p:tav>
                                        <p:tav tm="100000">
                                          <p:val>
                                            <p:strVal val="#ppt_x"/>
                                          </p:val>
                                        </p:tav>
                                      </p:tavLst>
                                    </p:anim>
                                    <p:anim calcmode="lin" valueType="num">
                                      <p:cBhvr additive="base">
                                        <p:cTn id="8" dur="20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wipe(down)">
                                      <p:cBhvr>
                                        <p:cTn id="13"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5"/>
                </p:tgtEl>
              </p:cMediaNode>
            </p:audio>
          </p:childTnLst>
        </p:cTn>
      </p:par>
    </p:tnLst>
    <p:bldLst>
      <p:bldP spid="7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90"/>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5"/>
          <a:stretch>
            <a:fillRect/>
          </a:stretch>
        </p:blipFill>
        <p:spPr>
          <a:xfrm>
            <a:off x="3484536" y="-1701434"/>
            <a:ext cx="577991" cy="577991"/>
          </a:xfrm>
          <a:prstGeom prst="rect">
            <a:avLst/>
          </a:prstGeom>
        </p:spPr>
      </p:pic>
      <p:sp>
        <p:nvSpPr>
          <p:cNvPr id="68" name="Rounded Rectangle 67"/>
          <p:cNvSpPr/>
          <p:nvPr/>
        </p:nvSpPr>
        <p:spPr>
          <a:xfrm>
            <a:off x="11185993" y="6290497"/>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69" name="Rounded Rectangle 68"/>
          <p:cNvSpPr/>
          <p:nvPr/>
        </p:nvSpPr>
        <p:spPr>
          <a:xfrm>
            <a:off x="5284437"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a:t>
            </a:r>
          </a:p>
        </p:txBody>
      </p:sp>
      <p:pic>
        <p:nvPicPr>
          <p:cNvPr id="74" name="Picture 73"/>
          <p:cNvPicPr>
            <a:picLocks noChangeAspect="1"/>
          </p:cNvPicPr>
          <p:nvPr/>
        </p:nvPicPr>
        <p:blipFill rotWithShape="1">
          <a:blip r:embed="rId6">
            <a:extLst>
              <a:ext uri="{BEBA8EAE-BF5A-486C-A8C5-ECC9F3942E4B}">
                <a14:imgProps xmlns:a14="http://schemas.microsoft.com/office/drawing/2010/main">
                  <a14:imgLayer r:embed="rId7">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10755023" y="3277412"/>
            <a:ext cx="1370081" cy="2230363"/>
          </a:xfrm>
          <a:prstGeom prst="rect">
            <a:avLst/>
          </a:prstGeom>
        </p:spPr>
      </p:pic>
      <p:pic>
        <p:nvPicPr>
          <p:cNvPr id="75" name="Picture 74"/>
          <p:cNvPicPr>
            <a:picLocks noChangeAspect="1"/>
          </p:cNvPicPr>
          <p:nvPr/>
        </p:nvPicPr>
        <p:blipFill rotWithShape="1">
          <a:blip r:embed="rId8">
            <a:extLst>
              <a:ext uri="{BEBA8EAE-BF5A-486C-A8C5-ECC9F3942E4B}">
                <a14:imgProps xmlns:a14="http://schemas.microsoft.com/office/drawing/2010/main">
                  <a14:imgLayer r:embed="rId9">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10679888" y="5354703"/>
            <a:ext cx="1640547" cy="935795"/>
          </a:xfrm>
          <a:prstGeom prst="rect">
            <a:avLst/>
          </a:prstGeom>
        </p:spPr>
      </p:pic>
      <p:pic>
        <p:nvPicPr>
          <p:cNvPr id="76" name="Picture 7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4897386" y="7010341"/>
            <a:ext cx="1280840" cy="2235503"/>
          </a:xfrm>
          <a:prstGeom prst="rect">
            <a:avLst/>
          </a:prstGeom>
        </p:spPr>
      </p:pic>
      <p:pic>
        <p:nvPicPr>
          <p:cNvPr id="77" name="Picture 76">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4889848" y="9105418"/>
            <a:ext cx="1259886" cy="946650"/>
          </a:xfrm>
          <a:prstGeom prst="rect">
            <a:avLst/>
          </a:prstGeom>
        </p:spPr>
      </p:pic>
      <p:pic>
        <p:nvPicPr>
          <p:cNvPr id="78" name="Picture 77"/>
          <p:cNvPicPr>
            <a:picLocks noChangeAspect="1"/>
          </p:cNvPicPr>
          <p:nvPr/>
        </p:nvPicPr>
        <p:blipFill rotWithShape="1">
          <a:blip r:embed="rId14">
            <a:extLst>
              <a:ext uri="{BEBA8EAE-BF5A-486C-A8C5-ECC9F3942E4B}">
                <a14:imgProps xmlns:a14="http://schemas.microsoft.com/office/drawing/2010/main">
                  <a14:imgLayer r:embed="rId7">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3" y="6753398"/>
            <a:ext cx="1587147" cy="2436631"/>
          </a:xfrm>
          <a:prstGeom prst="rect">
            <a:avLst/>
          </a:prstGeom>
        </p:spPr>
      </p:pic>
      <p:pic>
        <p:nvPicPr>
          <p:cNvPr id="79" name="Picture 78">
            <a:hlinkClick r:id="rId15" action="ppaction://hlinksldjump"/>
          </p:cNvPr>
          <p:cNvPicPr>
            <a:picLocks noChangeAspect="1"/>
          </p:cNvPicPr>
          <p:nvPr/>
        </p:nvPicPr>
        <p:blipFill rotWithShape="1">
          <a:blip r:embed="rId16">
            <a:extLst>
              <a:ext uri="{BEBA8EAE-BF5A-486C-A8C5-ECC9F3942E4B}">
                <a14:imgProps xmlns:a14="http://schemas.microsoft.com/office/drawing/2010/main">
                  <a14:imgLayer r:embed="rId9">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17">
            <a:extLst>
              <a:ext uri="{BEBA8EAE-BF5A-486C-A8C5-ECC9F3942E4B}">
                <a14:imgProps xmlns:a14="http://schemas.microsoft.com/office/drawing/2010/main">
                  <a14:imgLayer r:embed="rId9">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9">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grpSp>
        <p:nvGrpSpPr>
          <p:cNvPr id="126" name="Group 125"/>
          <p:cNvGrpSpPr/>
          <p:nvPr/>
        </p:nvGrpSpPr>
        <p:grpSpPr>
          <a:xfrm>
            <a:off x="1985445" y="183107"/>
            <a:ext cx="7718565" cy="3956373"/>
            <a:chOff x="5667646" y="720179"/>
            <a:chExt cx="6753685" cy="3377331"/>
          </a:xfrm>
        </p:grpSpPr>
        <p:sp>
          <p:nvSpPr>
            <p:cNvPr id="127" name="Rectangle 126"/>
            <p:cNvSpPr/>
            <p:nvPr/>
          </p:nvSpPr>
          <p:spPr>
            <a:xfrm>
              <a:off x="6531073" y="1924156"/>
              <a:ext cx="5890258" cy="2173354"/>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r>
                <a:rPr lang="en-US" sz="3200" b="0" i="0" dirty="0">
                  <a:solidFill>
                    <a:srgbClr val="333333"/>
                  </a:solidFill>
                  <a:effectLst/>
                  <a:latin typeface="Helvetica Neue"/>
                </a:rPr>
                <a:t>             </a:t>
              </a:r>
              <a:r>
                <a:rPr lang="vi-VN" sz="3200" b="0" i="0" dirty="0">
                  <a:solidFill>
                    <a:srgbClr val="333333"/>
                  </a:solidFill>
                  <a:effectLst/>
                  <a:latin typeface="Helvetica Neue"/>
                </a:rPr>
                <a:t>Lấp la lấp lánh</a:t>
              </a:r>
            </a:p>
            <a:p>
              <a:r>
                <a:rPr lang="en-US" sz="3200" b="0" i="0" dirty="0">
                  <a:solidFill>
                    <a:srgbClr val="333333"/>
                  </a:solidFill>
                  <a:effectLst/>
                  <a:latin typeface="Helvetica Neue"/>
                </a:rPr>
                <a:t>            </a:t>
              </a:r>
              <a:r>
                <a:rPr lang="vi-VN" sz="3200" b="0" i="0" dirty="0">
                  <a:solidFill>
                    <a:srgbClr val="333333"/>
                  </a:solidFill>
                  <a:effectLst/>
                  <a:latin typeface="Helvetica Neue"/>
                </a:rPr>
                <a:t>Treo ở trên tường</a:t>
              </a:r>
            </a:p>
            <a:p>
              <a:r>
                <a:rPr lang="en-US" sz="3200" b="0" i="0" dirty="0">
                  <a:solidFill>
                    <a:srgbClr val="333333"/>
                  </a:solidFill>
                  <a:effectLst/>
                  <a:latin typeface="Helvetica Neue"/>
                </a:rPr>
                <a:t>            </a:t>
              </a:r>
              <a:r>
                <a:rPr lang="vi-VN" sz="3200" b="0" i="0" dirty="0">
                  <a:solidFill>
                    <a:srgbClr val="333333"/>
                  </a:solidFill>
                  <a:effectLst/>
                  <a:latin typeface="Helvetica Neue"/>
                </a:rPr>
                <a:t>Trước khi đến trường</a:t>
              </a:r>
            </a:p>
            <a:p>
              <a:r>
                <a:rPr lang="en-US" sz="3200" b="0" i="0" dirty="0">
                  <a:solidFill>
                    <a:srgbClr val="333333"/>
                  </a:solidFill>
                  <a:effectLst/>
                  <a:latin typeface="Helvetica Neue"/>
                </a:rPr>
                <a:t>             </a:t>
              </a:r>
              <a:r>
                <a:rPr lang="vi-VN" sz="3200" b="0" i="0" dirty="0">
                  <a:solidFill>
                    <a:srgbClr val="333333"/>
                  </a:solidFill>
                  <a:effectLst/>
                  <a:latin typeface="Helvetica Neue"/>
                </a:rPr>
                <a:t>Bé soi </a:t>
              </a:r>
              <a:r>
                <a:rPr lang="en-US" sz="3200" b="0" i="0" dirty="0" err="1">
                  <a:solidFill>
                    <a:srgbClr val="333333"/>
                  </a:solidFill>
                  <a:effectLst/>
                  <a:latin typeface="Helvetica Neue"/>
                </a:rPr>
                <a:t>ch</a:t>
              </a:r>
              <a:r>
                <a:rPr lang="vi-VN" sz="3200" b="0" i="0" dirty="0">
                  <a:solidFill>
                    <a:srgbClr val="333333"/>
                  </a:solidFill>
                  <a:effectLst/>
                  <a:latin typeface="Helvetica Neue"/>
                </a:rPr>
                <a:t>ải tóc</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(Là cái gì?)</a:t>
              </a:r>
            </a:p>
          </p:txBody>
        </p:sp>
        <p:grpSp>
          <p:nvGrpSpPr>
            <p:cNvPr id="128" name="Google Shape;1012;p37"/>
            <p:cNvGrpSpPr/>
            <p:nvPr/>
          </p:nvGrpSpPr>
          <p:grpSpPr>
            <a:xfrm>
              <a:off x="5667646" y="720179"/>
              <a:ext cx="1481347" cy="1508052"/>
              <a:chOff x="5949775" y="2481625"/>
              <a:chExt cx="407775" cy="445825"/>
            </a:xfrm>
          </p:grpSpPr>
          <p:sp>
            <p:nvSpPr>
              <p:cNvPr id="129"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0"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1"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2"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3"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4"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5"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6"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7"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8"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9"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0"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1"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2"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3"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4"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5"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6"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sp>
        <p:nvSpPr>
          <p:cNvPr id="147" name="Rounded Rectangle 146">
            <a:hlinkClick r:id="rId20" action="ppaction://hlinksldjump"/>
          </p:cNvPr>
          <p:cNvSpPr/>
          <p:nvPr/>
        </p:nvSpPr>
        <p:spPr>
          <a:xfrm>
            <a:off x="755707" y="6077096"/>
            <a:ext cx="2422922" cy="5977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79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792"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Trở</a:t>
            </a:r>
            <a:r>
              <a:rPr kumimoji="0" lang="en-US" sz="379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792"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về</a:t>
            </a:r>
            <a:endParaRPr kumimoji="0" lang="en-US" sz="379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48" name="Google Shape;1031;p37"/>
          <p:cNvGrpSpPr/>
          <p:nvPr/>
        </p:nvGrpSpPr>
        <p:grpSpPr>
          <a:xfrm flipH="1">
            <a:off x="14642" y="5357129"/>
            <a:ext cx="1376330" cy="1485904"/>
            <a:chOff x="2013650" y="1733325"/>
            <a:chExt cx="407750" cy="445875"/>
          </a:xfrm>
        </p:grpSpPr>
        <p:sp>
          <p:nvSpPr>
            <p:cNvPr id="149"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0"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1"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2"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3"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4"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5"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6"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7"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8"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9"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0"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1"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2"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3"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4"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5"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84" name="Cloud 83">
            <a:extLst>
              <a:ext uri="{FF2B5EF4-FFF2-40B4-BE49-F238E27FC236}">
                <a16:creationId xmlns:a16="http://schemas.microsoft.com/office/drawing/2014/main" xmlns="" id="{D898EA26-B46F-4F2F-8923-830DF1331552}"/>
              </a:ext>
            </a:extLst>
          </p:cNvPr>
          <p:cNvSpPr/>
          <p:nvPr/>
        </p:nvSpPr>
        <p:spPr>
          <a:xfrm>
            <a:off x="3921830" y="4392593"/>
            <a:ext cx="4455808" cy="1517286"/>
          </a:xfrm>
          <a:prstGeom prst="cloud">
            <a:avLst/>
          </a:prstGeom>
          <a:ln w="381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err="1">
                <a:ln>
                  <a:noFill/>
                </a:ln>
                <a:solidFill>
                  <a:srgbClr val="FF0000"/>
                </a:solidFill>
                <a:effectLst/>
                <a:uLnTx/>
                <a:uFillTx/>
                <a:latin typeface="Calibri"/>
                <a:ea typeface="+mn-ea"/>
                <a:cs typeface="+mn-cs"/>
              </a:rPr>
              <a:t>Đáp</a:t>
            </a:r>
            <a:r>
              <a:rPr kumimoji="0" lang="en-US" sz="3600" b="0" i="0" u="sng" strike="noStrike" kern="1200" cap="none" spc="0" normalizeH="0" baseline="0" noProof="0" dirty="0">
                <a:ln>
                  <a:noFill/>
                </a:ln>
                <a:solidFill>
                  <a:srgbClr val="FF0000"/>
                </a:solidFill>
                <a:effectLst/>
                <a:uLnTx/>
                <a:uFillTx/>
                <a:latin typeface="Calibri"/>
                <a:ea typeface="+mn-ea"/>
                <a:cs typeface="+mn-cs"/>
              </a:rPr>
              <a:t> </a:t>
            </a:r>
            <a:r>
              <a:rPr kumimoji="0" lang="en-US" sz="3600" b="0" i="0" u="sng" strike="noStrike" kern="1200" cap="none" spc="0" normalizeH="0" baseline="0" noProof="0" dirty="0" err="1">
                <a:ln>
                  <a:noFill/>
                </a:ln>
                <a:solidFill>
                  <a:srgbClr val="FF0000"/>
                </a:solidFill>
                <a:effectLst/>
                <a:uLnTx/>
                <a:uFillTx/>
                <a:latin typeface="Calibri"/>
                <a:ea typeface="+mn-ea"/>
                <a:cs typeface="+mn-cs"/>
              </a:rPr>
              <a:t>án</a:t>
            </a:r>
            <a:r>
              <a:rPr kumimoji="0" lang="en-US" sz="3600" b="0" i="0" u="sng" strike="noStrike" kern="1200" cap="none" spc="0" normalizeH="0" baseline="0" noProof="0" dirty="0">
                <a:ln>
                  <a:noFill/>
                </a:ln>
                <a:solidFill>
                  <a:srgbClr val="FF0000"/>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a:ea typeface="+mn-ea"/>
                <a:cs typeface="+mn-cs"/>
              </a:rPr>
              <a:t>Cái</a:t>
            </a:r>
            <a:r>
              <a:rPr kumimoji="0" lang="en-US" sz="3600" b="0" i="0" u="none" strike="noStrike" kern="1200" cap="none" spc="0" normalizeH="0" baseline="0" noProof="0" dirty="0">
                <a:ln>
                  <a:noFill/>
                </a:ln>
                <a:solidFill>
                  <a:srgbClr val="FF0000"/>
                </a:solidFill>
                <a:effectLst/>
                <a:uLnTx/>
                <a:uFillTx/>
                <a:latin typeface="Calibri"/>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a:ea typeface="+mn-ea"/>
                <a:cs typeface="+mn-cs"/>
              </a:rPr>
              <a:t>gương</a:t>
            </a:r>
            <a:r>
              <a:rPr kumimoji="0" lang="en-US" sz="3600" b="0" i="0" u="none" strike="noStrike" kern="1200" cap="none" spc="0" normalizeH="0" baseline="0" noProof="0" dirty="0">
                <a:ln>
                  <a:noFill/>
                </a:ln>
                <a:solidFill>
                  <a:srgbClr val="FF0000"/>
                </a:solidFill>
                <a:effectLst/>
                <a:uLnTx/>
                <a:uFillTx/>
                <a:latin typeface="Calibri"/>
                <a:ea typeface="+mn-ea"/>
                <a:cs typeface="+mn-cs"/>
              </a:rPr>
              <a:t> soi</a:t>
            </a:r>
          </a:p>
        </p:txBody>
      </p:sp>
    </p:spTree>
    <p:extLst>
      <p:ext uri="{BB962C8B-B14F-4D97-AF65-F5344CB8AC3E}">
        <p14:creationId xmlns:p14="http://schemas.microsoft.com/office/powerpoint/2010/main" val="403387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 calcmode="lin" valueType="num">
                                      <p:cBhvr additive="base">
                                        <p:cTn id="7" dur="2000" fill="hold"/>
                                        <p:tgtEl>
                                          <p:spTgt spid="126"/>
                                        </p:tgtEl>
                                        <p:attrNameLst>
                                          <p:attrName>ppt_x</p:attrName>
                                        </p:attrNameLst>
                                      </p:cBhvr>
                                      <p:tavLst>
                                        <p:tav tm="0">
                                          <p:val>
                                            <p:strVal val="0-#ppt_w/2"/>
                                          </p:val>
                                        </p:tav>
                                        <p:tav tm="100000">
                                          <p:val>
                                            <p:strVal val="#ppt_x"/>
                                          </p:val>
                                        </p:tav>
                                      </p:tavLst>
                                    </p:anim>
                                    <p:anim calcmode="lin" valueType="num">
                                      <p:cBhvr additive="base">
                                        <p:cTn id="8" dur="2000" fill="hold"/>
                                        <p:tgtEl>
                                          <p:spTgt spid="1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wipe(down)">
                                      <p:cBhvr>
                                        <p:cTn id="13"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5"/>
                </p:tgtEl>
              </p:cMediaNode>
            </p:audio>
          </p:childTnLst>
        </p:cTn>
      </p:par>
    </p:tnLst>
    <p:bldLst>
      <p:bldP spid="8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90"/>
            <a:ext cx="12192000" cy="6857999"/>
          </a:xfrm>
          <a:prstGeom prst="rect">
            <a:avLst/>
          </a:prstGeom>
        </p:spPr>
      </p:pic>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6"/>
          <a:stretch>
            <a:fillRect/>
          </a:stretch>
        </p:blipFill>
        <p:spPr>
          <a:xfrm>
            <a:off x="25659" y="-1964854"/>
            <a:ext cx="1114508" cy="1114508"/>
          </a:xfrm>
          <a:prstGeom prst="rect">
            <a:avLst/>
          </a:prstGeom>
        </p:spPr>
      </p:pic>
      <p:pic>
        <p:nvPicPr>
          <p:cNvPr id="82" name="PA_图片 11">
            <a:hlinkClick r:id="" action="ppaction://noaction"/>
            <a:extLst>
              <a:ext uri="{FF2B5EF4-FFF2-40B4-BE49-F238E27FC236}">
                <a16:creationId xmlns:a16="http://schemas.microsoft.com/office/drawing/2014/main" xmlns="" id="{708C517F-72B9-4C02-A8BE-32A8350AED99}"/>
              </a:ext>
            </a:extLst>
          </p:cNvPr>
          <p:cNvPicPr>
            <a:picLocks noChangeAspect="1"/>
          </p:cNvPicPr>
          <p:nvPr>
            <p:custDataLst>
              <p:tags r:id="rId3"/>
            </p:custDataLst>
          </p:nvPr>
        </p:nvPicPr>
        <p:blipFill>
          <a:blip r:embed="rId7" cstate="screen">
            <a:extLst>
              <a:ext uri="{28A0092B-C50C-407E-A947-70E740481C1C}">
                <a14:useLocalDpi xmlns:a14="http://schemas.microsoft.com/office/drawing/2010/main"/>
              </a:ext>
            </a:extLst>
          </a:blip>
          <a:stretch>
            <a:fillRect/>
          </a:stretch>
        </p:blipFill>
        <p:spPr>
          <a:xfrm>
            <a:off x="8805872" y="-207407"/>
            <a:ext cx="2800265" cy="2800265"/>
          </a:xfrm>
          <a:prstGeom prst="rect">
            <a:avLst/>
          </a:prstGeom>
        </p:spPr>
      </p:pic>
      <p:pic>
        <p:nvPicPr>
          <p:cNvPr id="1028" name="Picture 4" descr="Premium Vector | Bee hive on tree cartoo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75" b="89933" l="0" r="98083">
                        <a14:foregroundMark x1="23323" y1="12848" x2="23323" y2="12848"/>
                        <a14:foregroundMark x1="30351" y1="13998" x2="30351" y2="13998"/>
                        <a14:foregroundMark x1="29073" y1="17641" x2="29073" y2="17641"/>
                        <a14:foregroundMark x1="61342" y1="21668" x2="61342" y2="21668"/>
                        <a14:foregroundMark x1="88179" y1="43337" x2="88179" y2="43337"/>
                        <a14:foregroundMark x1="48562" y1="67114" x2="36102" y2="67498"/>
                        <a14:foregroundMark x1="74441" y1="73634" x2="80511" y2="76894"/>
                        <a14:foregroundMark x1="74121" y1="78044" x2="81789" y2="80537"/>
                        <a14:foregroundMark x1="49521" y1="69990" x2="38978" y2="71333"/>
                        <a14:foregroundMark x1="83706" y1="40268" x2="83706" y2="40268"/>
                      </a14:backgroundRemoval>
                    </a14:imgEffect>
                  </a14:imgLayer>
                </a14:imgProps>
              </a:ext>
              <a:ext uri="{28A0092B-C50C-407E-A947-70E740481C1C}">
                <a14:useLocalDpi xmlns:a14="http://schemas.microsoft.com/office/drawing/2010/main" val="0"/>
              </a:ext>
            </a:extLst>
          </a:blip>
          <a:srcRect/>
          <a:stretch>
            <a:fillRect/>
          </a:stretch>
        </p:blipFill>
        <p:spPr bwMode="auto">
          <a:xfrm>
            <a:off x="-49286" y="561373"/>
            <a:ext cx="4670583" cy="6702264"/>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4" descr="Premium Vector | Bee hive on tree cartoo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75" b="89933" l="0" r="98083">
                        <a14:foregroundMark x1="23323" y1="12848" x2="23323" y2="12848"/>
                        <a14:foregroundMark x1="30351" y1="13998" x2="30351" y2="13998"/>
                        <a14:foregroundMark x1="29073" y1="17641" x2="29073" y2="17641"/>
                        <a14:foregroundMark x1="61342" y1="21668" x2="61342" y2="21668"/>
                        <a14:foregroundMark x1="88179" y1="43337" x2="88179" y2="43337"/>
                        <a14:foregroundMark x1="48562" y1="67114" x2="36102" y2="67498"/>
                        <a14:foregroundMark x1="74441" y1="73634" x2="80511" y2="76894"/>
                        <a14:foregroundMark x1="74121" y1="78044" x2="81789" y2="80537"/>
                        <a14:foregroundMark x1="49521" y1="69990" x2="38978" y2="71333"/>
                        <a14:foregroundMark x1="83706" y1="40268" x2="83706" y2="4026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582651" y="545562"/>
            <a:ext cx="4585723" cy="6702264"/>
          </a:xfrm>
          <a:prstGeom prst="rect">
            <a:avLst/>
          </a:prstGeom>
          <a:noFill/>
          <a:extLst>
            <a:ext uri="{909E8E84-426E-40DD-AFC4-6F175D3DCCD1}">
              <a14:hiddenFill xmlns:a14="http://schemas.microsoft.com/office/drawing/2010/main">
                <a:solidFill>
                  <a:srgbClr val="FFFFFF"/>
                </a:solidFill>
              </a14:hiddenFill>
            </a:ext>
          </a:extLst>
        </p:spPr>
      </p:pic>
      <p:grpSp>
        <p:nvGrpSpPr>
          <p:cNvPr id="156" name="Google Shape;1031;p37"/>
          <p:cNvGrpSpPr/>
          <p:nvPr/>
        </p:nvGrpSpPr>
        <p:grpSpPr>
          <a:xfrm flipH="1">
            <a:off x="3165830" y="5272405"/>
            <a:ext cx="818299" cy="894810"/>
            <a:chOff x="2013650" y="1733325"/>
            <a:chExt cx="407750" cy="445875"/>
          </a:xfrm>
        </p:grpSpPr>
        <p:sp>
          <p:nvSpPr>
            <p:cNvPr id="157"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58"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59"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0"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1"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2"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3"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4"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5"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6"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7"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8"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9"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0"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1"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2"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3"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grpSp>
        <p:nvGrpSpPr>
          <p:cNvPr id="174" name="Google Shape;1031;p37"/>
          <p:cNvGrpSpPr/>
          <p:nvPr/>
        </p:nvGrpSpPr>
        <p:grpSpPr>
          <a:xfrm flipH="1">
            <a:off x="3574977" y="2285526"/>
            <a:ext cx="1544346" cy="1688742"/>
            <a:chOff x="2013650" y="1733325"/>
            <a:chExt cx="407750" cy="445875"/>
          </a:xfrm>
        </p:grpSpPr>
        <p:sp>
          <p:nvSpPr>
            <p:cNvPr id="175"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6"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7"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8"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9"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0"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1"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2"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3"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4"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5"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6"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7"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8"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9"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0"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1"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grpSp>
        <p:nvGrpSpPr>
          <p:cNvPr id="192" name="Google Shape;1012;p37"/>
          <p:cNvGrpSpPr/>
          <p:nvPr/>
        </p:nvGrpSpPr>
        <p:grpSpPr>
          <a:xfrm>
            <a:off x="7824880" y="5002550"/>
            <a:ext cx="1361326" cy="1385868"/>
            <a:chOff x="5949775" y="2481625"/>
            <a:chExt cx="407775" cy="445825"/>
          </a:xfrm>
        </p:grpSpPr>
        <p:sp>
          <p:nvSpPr>
            <p:cNvPr id="193"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4"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5"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6"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7"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8"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9"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0"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1"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2"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3"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4"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5"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6"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7"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8"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9"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0"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grpSp>
        <p:nvGrpSpPr>
          <p:cNvPr id="211" name="Google Shape;1012;p37"/>
          <p:cNvGrpSpPr/>
          <p:nvPr/>
        </p:nvGrpSpPr>
        <p:grpSpPr>
          <a:xfrm>
            <a:off x="7800742" y="2774527"/>
            <a:ext cx="754184" cy="767780"/>
            <a:chOff x="5949775" y="2481625"/>
            <a:chExt cx="407775" cy="445825"/>
          </a:xfrm>
        </p:grpSpPr>
        <p:sp>
          <p:nvSpPr>
            <p:cNvPr id="212"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3"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4"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5"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6"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7"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8"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9"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0"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1"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2"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3"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4"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5"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6"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7"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8"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29"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grpSp>
        <p:nvGrpSpPr>
          <p:cNvPr id="41" name="Group 40"/>
          <p:cNvGrpSpPr/>
          <p:nvPr/>
        </p:nvGrpSpPr>
        <p:grpSpPr>
          <a:xfrm>
            <a:off x="634060" y="493207"/>
            <a:ext cx="8059630" cy="1303332"/>
            <a:chOff x="614791" y="53448"/>
            <a:chExt cx="8500391" cy="1374608"/>
          </a:xfrm>
        </p:grpSpPr>
        <p:sp>
          <p:nvSpPr>
            <p:cNvPr id="40" name="Rounded Rectangle 39"/>
            <p:cNvSpPr/>
            <p:nvPr/>
          </p:nvSpPr>
          <p:spPr>
            <a:xfrm>
              <a:off x="614791" y="53448"/>
              <a:ext cx="8500391" cy="1374608"/>
            </a:xfrm>
            <a:prstGeom prst="roundRect">
              <a:avLst/>
            </a:prstGeom>
            <a:solidFill>
              <a:schemeClr val="bg1">
                <a:alpha val="54902"/>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endParaRPr kumimoji="0" lang="en-US" sz="1707" b="0" i="0" u="none" strike="noStrike" kern="1200" cap="none" spc="0" normalizeH="0" baseline="0" noProof="0">
                <a:ln>
                  <a:noFill/>
                </a:ln>
                <a:solidFill>
                  <a:prstClr val="white"/>
                </a:solidFill>
                <a:effectLst/>
                <a:uLnTx/>
                <a:uFillTx/>
                <a:latin typeface="Calibri"/>
                <a:ea typeface="+mn-ea"/>
                <a:cs typeface="+mn-cs"/>
              </a:endParaRPr>
            </a:p>
          </p:txBody>
        </p:sp>
        <p:sp>
          <p:nvSpPr>
            <p:cNvPr id="249" name="Rectangle 248"/>
            <p:cNvSpPr/>
            <p:nvPr/>
          </p:nvSpPr>
          <p:spPr>
            <a:xfrm>
              <a:off x="986389" y="79032"/>
              <a:ext cx="7652177" cy="1200192"/>
            </a:xfrm>
            <a:prstGeom prst="rect">
              <a:avLst/>
            </a:prstGeom>
            <a:noFill/>
          </p:spPr>
          <p:txBody>
            <a:bodyPr wrap="square" lIns="86699" tIns="43349" rIns="86699" bIns="43349">
              <a:spAutoFit/>
            </a:bodyP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Cảm</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ơn</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các</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bạn</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giúp</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chúng</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mình</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nhé</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Mật</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đã</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đủ</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cho</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ngày</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hôm</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nay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rồi</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r>
                <a:rPr kumimoji="0" lang="en-US" sz="3413" b="1" i="0" u="none" strike="noStrike" kern="1200" cap="none" spc="0" normalizeH="0" baseline="0" noProof="0" dirty="0" err="1">
                  <a:ln>
                    <a:noFill/>
                  </a:ln>
                  <a:solidFill>
                    <a:srgbClr val="C00000"/>
                  </a:solidFill>
                  <a:effectLst/>
                  <a:uLnTx/>
                  <a:uFillTx/>
                  <a:latin typeface="Calibri" panose="020F0502020204030204" pitchFamily="34" charset="0"/>
                  <a:ea typeface="宋体" panose="02010600030101010101" pitchFamily="2" charset="-122"/>
                  <a:cs typeface="+mn-cs"/>
                </a:rPr>
                <a:t>này</a:t>
              </a:r>
              <a:r>
                <a:rPr kumimoji="0" lang="en-US" sz="3413" b="1"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mn-cs"/>
                </a:rPr>
                <a:t>! </a:t>
              </a:r>
            </a:p>
          </p:txBody>
        </p:sp>
      </p:grpSp>
    </p:spTree>
    <p:extLst>
      <p:ext uri="{BB962C8B-B14F-4D97-AF65-F5344CB8AC3E}">
        <p14:creationId xmlns:p14="http://schemas.microsoft.com/office/powerpoint/2010/main" val="412044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nodeType="withEffect">
                                  <p:stCondLst>
                                    <p:cond delay="0"/>
                                  </p:stCondLst>
                                  <p:childTnLst>
                                    <p:animEffect transition="out" filter="fade">
                                      <p:cBhvr>
                                        <p:cTn id="6" dur="500" tmFilter="0, 0; .2, .5; .8, .5; 1, 0"/>
                                        <p:tgtEl>
                                          <p:spTgt spid="82"/>
                                        </p:tgtEl>
                                      </p:cBhvr>
                                    </p:animEffect>
                                    <p:animScale>
                                      <p:cBhvr>
                                        <p:cTn id="7" dur="250" autoRev="1" fill="hold"/>
                                        <p:tgtEl>
                                          <p:spTgt spid="82"/>
                                        </p:tgtEl>
                                      </p:cBhvr>
                                      <p:by x="105000" y="105000"/>
                                    </p:animScale>
                                  </p:childTnLst>
                                </p:cTn>
                              </p:par>
                              <p:par>
                                <p:cTn id="8" presetID="32" presetClass="emph" presetSubtype="0" repeatCount="indefinite" fill="hold" nodeType="withEffect">
                                  <p:stCondLst>
                                    <p:cond delay="0"/>
                                  </p:stCondLst>
                                  <p:childTnLst>
                                    <p:animRot by="120000">
                                      <p:cBhvr>
                                        <p:cTn id="9" dur="200" fill="hold">
                                          <p:stCondLst>
                                            <p:cond delay="0"/>
                                          </p:stCondLst>
                                        </p:cTn>
                                        <p:tgtEl>
                                          <p:spTgt spid="82"/>
                                        </p:tgtEl>
                                        <p:attrNameLst>
                                          <p:attrName>r</p:attrName>
                                        </p:attrNameLst>
                                      </p:cBhvr>
                                    </p:animRot>
                                    <p:animRot by="-240000">
                                      <p:cBhvr>
                                        <p:cTn id="10" dur="400" fill="hold">
                                          <p:stCondLst>
                                            <p:cond delay="400"/>
                                          </p:stCondLst>
                                        </p:cTn>
                                        <p:tgtEl>
                                          <p:spTgt spid="82"/>
                                        </p:tgtEl>
                                        <p:attrNameLst>
                                          <p:attrName>r</p:attrName>
                                        </p:attrNameLst>
                                      </p:cBhvr>
                                    </p:animRot>
                                    <p:animRot by="240000">
                                      <p:cBhvr>
                                        <p:cTn id="11" dur="400" fill="hold">
                                          <p:stCondLst>
                                            <p:cond delay="800"/>
                                          </p:stCondLst>
                                        </p:cTn>
                                        <p:tgtEl>
                                          <p:spTgt spid="82"/>
                                        </p:tgtEl>
                                        <p:attrNameLst>
                                          <p:attrName>r</p:attrName>
                                        </p:attrNameLst>
                                      </p:cBhvr>
                                    </p:animRot>
                                    <p:animRot by="-240000">
                                      <p:cBhvr>
                                        <p:cTn id="12" dur="400" fill="hold">
                                          <p:stCondLst>
                                            <p:cond delay="1200"/>
                                          </p:stCondLst>
                                        </p:cTn>
                                        <p:tgtEl>
                                          <p:spTgt spid="82"/>
                                        </p:tgtEl>
                                        <p:attrNameLst>
                                          <p:attrName>r</p:attrName>
                                        </p:attrNameLst>
                                      </p:cBhvr>
                                    </p:animRot>
                                    <p:animRot by="120000">
                                      <p:cBhvr>
                                        <p:cTn id="13" dur="400" fill="hold">
                                          <p:stCondLst>
                                            <p:cond delay="1600"/>
                                          </p:stCondLst>
                                        </p:cTn>
                                        <p:tgtEl>
                                          <p:spTgt spid="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F2937CB-13A7-4762-B9FC-47DBC2488CDB}"/>
              </a:ext>
            </a:extLst>
          </p:cNvPr>
          <p:cNvGrpSpPr/>
          <p:nvPr/>
        </p:nvGrpSpPr>
        <p:grpSpPr>
          <a:xfrm>
            <a:off x="1165413" y="2570947"/>
            <a:ext cx="10264588" cy="1913967"/>
            <a:chOff x="76504" y="514663"/>
            <a:chExt cx="7485060" cy="5687287"/>
          </a:xfrm>
          <a:solidFill>
            <a:schemeClr val="bg1"/>
          </a:solidFill>
        </p:grpSpPr>
        <p:sp>
          <p:nvSpPr>
            <p:cNvPr id="7" name="Rectangle: Rounded Corners 6">
              <a:extLst>
                <a:ext uri="{FF2B5EF4-FFF2-40B4-BE49-F238E27FC236}">
                  <a16:creationId xmlns:a16="http://schemas.microsoft.com/office/drawing/2014/main" xmlns="" id="{548A854E-2E50-41C8-827A-D42F6D53ABA7}"/>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xmlns="" id="{5CD11F40-D417-4835-B6C4-B3575C8EE86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xmlns="" id="{910CB6C2-A647-44B8-9A43-AC2992ABA94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xmlns="" id="{11C40294-C9D6-4D4E-94AE-A174C0012090}"/>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15666" t="22988" r="16777" b="8183"/>
          <a:stretch>
            <a:fillRect/>
          </a:stretch>
        </p:blipFill>
        <p:spPr>
          <a:xfrm>
            <a:off x="4849226" y="728025"/>
            <a:ext cx="2660178" cy="1913967"/>
          </a:xfrm>
          <a:prstGeom prst="rect">
            <a:avLst/>
          </a:prstGeom>
        </p:spPr>
      </p:pic>
      <p:sp>
        <p:nvSpPr>
          <p:cNvPr id="65" name="文本框 64"/>
          <p:cNvSpPr txBox="1"/>
          <p:nvPr/>
        </p:nvSpPr>
        <p:spPr>
          <a:xfrm>
            <a:off x="7013612" y="389008"/>
            <a:ext cx="1547681" cy="1320016"/>
          </a:xfrm>
          <a:prstGeom prst="ellipse">
            <a:avLst/>
          </a:prstGeom>
          <a:gradFill>
            <a:gsLst>
              <a:gs pos="24000">
                <a:srgbClr val="F59F11"/>
              </a:gs>
              <a:gs pos="92000">
                <a:srgbClr val="FDCF0A">
                  <a:alpha val="95000"/>
                </a:srgbClr>
              </a:gs>
            </a:gsLst>
            <a:lin ang="8100000" scaled="1"/>
          </a:grad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a:ln>
                  <a:noFill/>
                </a:ln>
                <a:solidFill>
                  <a:prstClr val="white"/>
                </a:solidFill>
                <a:effectLst/>
                <a:uLnTx/>
                <a:uFillTx/>
                <a:latin typeface="幼圆" panose="02010509060101010101" pitchFamily="49" charset="-122"/>
                <a:ea typeface="幼圆" panose="02010509060101010101" pitchFamily="49" charset="-122"/>
                <a:cs typeface="+mn-cs"/>
              </a:rPr>
              <a:t>01</a:t>
            </a:r>
          </a:p>
        </p:txBody>
      </p:sp>
      <p:pic>
        <p:nvPicPr>
          <p:cNvPr id="2" name="Picture 1">
            <a:extLst>
              <a:ext uri="{FF2B5EF4-FFF2-40B4-BE49-F238E27FC236}">
                <a16:creationId xmlns:a16="http://schemas.microsoft.com/office/drawing/2014/main" xmlns="" id="{D9A348DD-EF2C-47E1-9BC2-42C6DD505CF1}"/>
              </a:ext>
            </a:extLst>
          </p:cNvPr>
          <p:cNvPicPr>
            <a:picLocks noChangeAspect="1"/>
          </p:cNvPicPr>
          <p:nvPr/>
        </p:nvPicPr>
        <p:blipFill>
          <a:blip r:embed="rId4"/>
          <a:stretch>
            <a:fillRect/>
          </a:stretch>
        </p:blipFill>
        <p:spPr>
          <a:xfrm>
            <a:off x="1177113" y="3033282"/>
            <a:ext cx="10004403" cy="1182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20"/>
                                        </p:tgtEl>
                                        <p:attrNameLst>
                                          <p:attrName>style.visibility</p:attrName>
                                        </p:attrNameLst>
                                      </p:cBhvr>
                                      <p:to>
                                        <p:strVal val="visible"/>
                                      </p:to>
                                    </p:set>
                                  </p:childTnLst>
                                </p:cTn>
                              </p:par>
                              <p:par>
                                <p:cTn id="7" presetID="0" presetClass="path" presetSubtype="0" accel="50000" decel="50000" fill="hold" nodeType="withEffect">
                                  <p:stCondLst>
                                    <p:cond delay="1500"/>
                                  </p:stCondLst>
                                  <p:childTnLst>
                                    <p:animMotion origin="layout" path="M -0.34362 -0.29259 L -0.34362 -0.29236 C -0.34154 -0.28518 -0.33932 -0.27801 -0.33737 -0.27037 C -0.33672 -0.26782 -0.33672 -0.26458 -0.33581 -0.26204 C -0.33398 -0.25625 -0.33164 -0.25092 -0.32956 -0.2456 C -0.32851 -0.24259 -0.32708 -0.24028 -0.32643 -0.23704 C -0.32591 -0.23426 -0.32578 -0.23148 -0.32487 -0.2287 C -0.32305 -0.22291 -0.31992 -0.21852 -0.31862 -0.21204 C -0.3181 -0.20926 -0.31797 -0.20625 -0.31706 -0.2037 C -0.31588 -0.20069 -0.3138 -0.19861 -0.31237 -0.19537 C -0.31016 -0.19028 -0.30885 -0.18356 -0.30612 -0.1787 C -0.30299 -0.17315 -0.30052 -0.16643 -0.29674 -0.16204 C -0.29518 -0.16018 -0.29362 -0.15879 -0.29206 -0.15648 C -0.29036 -0.15416 -0.2888 -0.15139 -0.28737 -0.14815 C -0.2862 -0.1456 -0.28568 -0.14213 -0.28424 -0.13981 C -0.28151 -0.13565 -0.27487 -0.1287 -0.27487 -0.1287 C -0.26914 -0.11342 -0.27513 -0.12569 -0.26706 -0.11759 C -0.25104 -0.10185 -0.26367 -0.11018 -0.25299 -0.10393 C -0.2457 -0.09097 -0.25026 -0.09791 -0.23893 -0.08426 C -0.23737 -0.08264 -0.23607 -0.08009 -0.23424 -0.07893 C -0.23268 -0.07778 -0.23112 -0.07731 -0.22956 -0.07592 C -0.22799 -0.07454 -0.22669 -0.07199 -0.22487 -0.07037 C -0.21497 -0.0625 -0.21719 -0.06666 -0.20768 -0.06204 C -0.20456 -0.06065 -0.20143 -0.05833 -0.19831 -0.05648 C -0.19674 -0.05555 -0.19518 -0.05509 -0.19362 -0.0537 C -0.19154 -0.05185 -0.18958 -0.05 -0.18737 -0.04815 C -0.18594 -0.04722 -0.18424 -0.04676 -0.18268 -0.04537 C -0.18099 -0.04398 -0.17969 -0.04143 -0.17799 -0.03981 C -0.17656 -0.03866 -0.17474 -0.03866 -0.17331 -0.03704 C -0.17005 -0.03379 -0.16758 -0.02824 -0.16393 -0.02592 L -0.15456 -0.02037 C -0.15299 -0.01944 -0.1513 -0.01944 -0.14987 -0.01759 C -0.14831 -0.01574 -0.14661 -0.01435 -0.14518 -0.01204 C -0.14349 -0.00972 -0.14245 -0.00579 -0.14049 -0.0037 C -0.13763 -0.00092 -0.13385 -0.00162 -0.13112 0.00185 C -0.11771 0.01759 -0.13476 -0.00139 -0.12174 0.01019 C -0.11094 0.01968 -0.12383 0.01273 -0.11081 0.01852 C -0.10924 0.02037 -0.10794 0.02338 -0.10612 0.02408 C -0.1 0.02616 -0.09362 0.02523 -0.08737 0.02685 C -0.08581 0.02709 -0.08424 0.02871 -0.08268 0.02963 C -0.07331 0.02871 -0.06393 0.02801 -0.05456 0.02685 C -0.05143 0.02616 -0.04831 0.025 -0.04518 0.02408 C -0.04141 0.02269 -0.03503 0.02037 -0.03112 0.01852 C -0.02799 0.01667 -0.025 0.01435 -0.02174 0.01296 C -0.01862 0.01134 -0.01393 0.00972 -0.01081 0.00741 C -0.01003 0.00671 -0.00078 -0.00116 0.00013 -0.0037 C 0.00091 -0.00625 0.00013 -0.00926 0.00013 -0.01204 L 0.00013 -0.0118 " pathEditMode="relative" rAng="0" ptsTypes="AAAAAAAAAAAAAAAAAAAAAAAAAAAAAAAAAAAAAAAAAAAAAAAA">
                                      <p:cBhvr>
                                        <p:cTn id="8" dur="2000" fill="hold"/>
                                        <p:tgtEl>
                                          <p:spTgt spid="20"/>
                                        </p:tgtEl>
                                        <p:attrNameLst>
                                          <p:attrName>ppt_x</p:attrName>
                                          <p:attrName>ppt_y</p:attrName>
                                        </p:attrNameLst>
                                      </p:cBhvr>
                                      <p:rCtr x="17201" y="16111"/>
                                    </p:animMotion>
                                  </p:childTnLst>
                                </p:cTn>
                              </p:par>
                              <p:par>
                                <p:cTn id="9" presetID="53" presetClass="entr" presetSubtype="16" fill="hold" grpId="0" nodeType="withEffect">
                                  <p:stCondLst>
                                    <p:cond delay="3250"/>
                                  </p:stCondLst>
                                  <p:childTnLst>
                                    <p:set>
                                      <p:cBhvr>
                                        <p:cTn id="10" dur="1" fill="hold">
                                          <p:stCondLst>
                                            <p:cond delay="0"/>
                                          </p:stCondLst>
                                        </p:cTn>
                                        <p:tgtEl>
                                          <p:spTgt spid="65"/>
                                        </p:tgtEl>
                                        <p:attrNameLst>
                                          <p:attrName>style.visibility</p:attrName>
                                        </p:attrNameLst>
                                      </p:cBhvr>
                                      <p:to>
                                        <p:strVal val="visible"/>
                                      </p:to>
                                    </p:set>
                                    <p:anim calcmode="lin" valueType="num">
                                      <p:cBhvr>
                                        <p:cTn id="11" dur="750" fill="hold"/>
                                        <p:tgtEl>
                                          <p:spTgt spid="65"/>
                                        </p:tgtEl>
                                        <p:attrNameLst>
                                          <p:attrName>ppt_w</p:attrName>
                                        </p:attrNameLst>
                                      </p:cBhvr>
                                      <p:tavLst>
                                        <p:tav tm="0">
                                          <p:val>
                                            <p:fltVal val="0"/>
                                          </p:val>
                                        </p:tav>
                                        <p:tav tm="100000">
                                          <p:val>
                                            <p:strVal val="#ppt_w"/>
                                          </p:val>
                                        </p:tav>
                                      </p:tavLst>
                                    </p:anim>
                                    <p:anim calcmode="lin" valueType="num">
                                      <p:cBhvr>
                                        <p:cTn id="12" dur="750" fill="hold"/>
                                        <p:tgtEl>
                                          <p:spTgt spid="65"/>
                                        </p:tgtEl>
                                        <p:attrNameLst>
                                          <p:attrName>ppt_h</p:attrName>
                                        </p:attrNameLst>
                                      </p:cBhvr>
                                      <p:tavLst>
                                        <p:tav tm="0">
                                          <p:val>
                                            <p:fltVal val="0"/>
                                          </p:val>
                                        </p:tav>
                                        <p:tav tm="100000">
                                          <p:val>
                                            <p:strVal val="#ppt_h"/>
                                          </p:val>
                                        </p:tav>
                                      </p:tavLst>
                                    </p:anim>
                                    <p:animEffect transition="in" filter="fade">
                                      <p:cBhvr>
                                        <p:cTn id="13" dur="75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36E3A90-137F-4DF5-920D-130760A79989}"/>
              </a:ext>
            </a:extLst>
          </p:cNvPr>
          <p:cNvSpPr txBox="1"/>
          <p:nvPr/>
        </p:nvSpPr>
        <p:spPr>
          <a:xfrm>
            <a:off x="1013012" y="600635"/>
            <a:ext cx="9780494" cy="954107"/>
          </a:xfrm>
          <a:prstGeom prst="rect">
            <a:avLst/>
          </a:prstGeom>
          <a:noFill/>
        </p:spPr>
        <p:txBody>
          <a:bodyPr wrap="square" rtlCol="0">
            <a:spAutoFit/>
          </a:bodyPr>
          <a:lstStyle/>
          <a:p>
            <a:pPr algn="ctr"/>
            <a:r>
              <a:rPr lang="en-US" sz="2800" b="1" dirty="0">
                <a:solidFill>
                  <a:srgbClr val="0070C0"/>
                </a:solidFill>
              </a:rPr>
              <a:t>1. </a:t>
            </a:r>
            <a:r>
              <a:rPr lang="vi-VN" sz="2800" b="1" dirty="0">
                <a:solidFill>
                  <a:srgbClr val="0070C0"/>
                </a:solidFill>
              </a:rPr>
              <a:t>Quan sát một đồ vật trong tranh, ghi lại những điều đã quan sát được về đặc điểm của đồ vật.</a:t>
            </a:r>
          </a:p>
        </p:txBody>
      </p:sp>
      <p:pic>
        <p:nvPicPr>
          <p:cNvPr id="11" name="Picture 10">
            <a:extLst>
              <a:ext uri="{FF2B5EF4-FFF2-40B4-BE49-F238E27FC236}">
                <a16:creationId xmlns:a16="http://schemas.microsoft.com/office/drawing/2014/main" xmlns="" id="{CF9A73CB-75FC-4BE9-AAA9-ECD68CC405CA}"/>
              </a:ext>
            </a:extLst>
          </p:cNvPr>
          <p:cNvPicPr>
            <a:picLocks noChangeAspect="1"/>
          </p:cNvPicPr>
          <p:nvPr/>
        </p:nvPicPr>
        <p:blipFill>
          <a:blip r:embed="rId2"/>
          <a:stretch>
            <a:fillRect/>
          </a:stretch>
        </p:blipFill>
        <p:spPr>
          <a:xfrm>
            <a:off x="2199646" y="1695169"/>
            <a:ext cx="8398741" cy="1733831"/>
          </a:xfrm>
          <a:prstGeom prst="rect">
            <a:avLst/>
          </a:prstGeom>
        </p:spPr>
      </p:pic>
      <p:sp>
        <p:nvSpPr>
          <p:cNvPr id="12" name="Wave 11">
            <a:extLst>
              <a:ext uri="{FF2B5EF4-FFF2-40B4-BE49-F238E27FC236}">
                <a16:creationId xmlns:a16="http://schemas.microsoft.com/office/drawing/2014/main" xmlns="" id="{5187948F-2074-4F86-96BB-10AE4F8414C8}"/>
              </a:ext>
            </a:extLst>
          </p:cNvPr>
          <p:cNvSpPr/>
          <p:nvPr/>
        </p:nvSpPr>
        <p:spPr>
          <a:xfrm>
            <a:off x="573741" y="3657600"/>
            <a:ext cx="3899647" cy="1120588"/>
          </a:xfrm>
          <a:prstGeom prst="wav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t>a.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màu</a:t>
            </a:r>
            <a:r>
              <a:rPr lang="en-US" sz="2800" b="1" dirty="0"/>
              <a:t> </a:t>
            </a:r>
            <a:r>
              <a:rPr lang="en-US" sz="2800" b="1" dirty="0" err="1"/>
              <a:t>sắc</a:t>
            </a:r>
            <a:endParaRPr lang="en-US" sz="2800" b="1" dirty="0"/>
          </a:p>
        </p:txBody>
      </p:sp>
      <p:sp>
        <p:nvSpPr>
          <p:cNvPr id="15" name="Wave 14">
            <a:extLst>
              <a:ext uri="{FF2B5EF4-FFF2-40B4-BE49-F238E27FC236}">
                <a16:creationId xmlns:a16="http://schemas.microsoft.com/office/drawing/2014/main" xmlns="" id="{D3E1D50B-2948-4D5E-9912-3CD3A05F93B0}"/>
              </a:ext>
            </a:extLst>
          </p:cNvPr>
          <p:cNvSpPr/>
          <p:nvPr/>
        </p:nvSpPr>
        <p:spPr>
          <a:xfrm>
            <a:off x="7637929" y="3429000"/>
            <a:ext cx="3899647" cy="1349188"/>
          </a:xfrm>
          <a:prstGeom prst="wav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t>b.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hình</a:t>
            </a:r>
            <a:r>
              <a:rPr lang="en-US" sz="2800" b="1" dirty="0"/>
              <a:t> </a:t>
            </a:r>
            <a:r>
              <a:rPr lang="en-US" sz="2800" b="1" dirty="0" err="1"/>
              <a:t>dáng</a:t>
            </a:r>
            <a:r>
              <a:rPr lang="en-US" sz="2800" b="1" dirty="0"/>
              <a:t>, </a:t>
            </a:r>
            <a:r>
              <a:rPr lang="en-US" sz="2800" b="1" dirty="0" err="1"/>
              <a:t>kích</a:t>
            </a:r>
            <a:r>
              <a:rPr lang="en-US" sz="2800" b="1" dirty="0"/>
              <a:t> </a:t>
            </a:r>
            <a:r>
              <a:rPr lang="en-US" sz="2800" b="1" dirty="0" err="1"/>
              <a:t>thước</a:t>
            </a:r>
            <a:endParaRPr lang="en-US" sz="2800" b="1" dirty="0"/>
          </a:p>
        </p:txBody>
      </p:sp>
      <p:sp>
        <p:nvSpPr>
          <p:cNvPr id="16" name="Wave 15">
            <a:extLst>
              <a:ext uri="{FF2B5EF4-FFF2-40B4-BE49-F238E27FC236}">
                <a16:creationId xmlns:a16="http://schemas.microsoft.com/office/drawing/2014/main" xmlns="" id="{06D41601-8CB9-45D3-930F-E5EB6B4E503C}"/>
              </a:ext>
            </a:extLst>
          </p:cNvPr>
          <p:cNvSpPr/>
          <p:nvPr/>
        </p:nvSpPr>
        <p:spPr>
          <a:xfrm>
            <a:off x="4078940" y="5253952"/>
            <a:ext cx="5728448" cy="1204913"/>
          </a:xfrm>
          <a:prstGeom prst="wav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a:t>c.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hoạt</a:t>
            </a:r>
            <a:r>
              <a:rPr lang="en-US" sz="2800" b="1" dirty="0"/>
              <a:t> </a:t>
            </a:r>
            <a:r>
              <a:rPr lang="en-US" sz="2800" b="1" dirty="0" err="1"/>
              <a:t>động</a:t>
            </a:r>
            <a:r>
              <a:rPr lang="en-US" sz="2800" b="1" dirty="0"/>
              <a:t>, </a:t>
            </a:r>
            <a:r>
              <a:rPr lang="en-US" sz="2800" b="1" dirty="0" err="1"/>
              <a:t>công</a:t>
            </a:r>
            <a:r>
              <a:rPr lang="en-US" sz="2800" b="1" dirty="0"/>
              <a:t> </a:t>
            </a:r>
            <a:r>
              <a:rPr lang="en-US" sz="2800" b="1" dirty="0" err="1"/>
              <a:t>dụng</a:t>
            </a:r>
            <a:endParaRPr lang="en-US" sz="2800" b="1" dirty="0"/>
          </a:p>
        </p:txBody>
      </p:sp>
      <p:sp>
        <p:nvSpPr>
          <p:cNvPr id="13" name="Oval 12">
            <a:extLst>
              <a:ext uri="{FF2B5EF4-FFF2-40B4-BE49-F238E27FC236}">
                <a16:creationId xmlns:a16="http://schemas.microsoft.com/office/drawing/2014/main" xmlns="" id="{AFFF5AE7-D8EC-41DB-A808-28448231A2EF}"/>
              </a:ext>
            </a:extLst>
          </p:cNvPr>
          <p:cNvSpPr/>
          <p:nvPr/>
        </p:nvSpPr>
        <p:spPr>
          <a:xfrm>
            <a:off x="4849906" y="3747247"/>
            <a:ext cx="2635623" cy="1120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t>Tên</a:t>
            </a:r>
            <a:r>
              <a:rPr lang="en-US" sz="3600" b="1" dirty="0"/>
              <a:t> </a:t>
            </a:r>
            <a:r>
              <a:rPr lang="en-US" sz="3600" b="1" dirty="0" err="1"/>
              <a:t>đồ</a:t>
            </a:r>
            <a:r>
              <a:rPr lang="en-US" sz="3600" b="1" dirty="0"/>
              <a:t> </a:t>
            </a:r>
            <a:r>
              <a:rPr lang="en-US" sz="3600" b="1" dirty="0" err="1"/>
              <a:t>vật</a:t>
            </a:r>
            <a:endParaRPr lang="en-US" sz="3600" b="1" dirty="0"/>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默认设计模板">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747</Words>
  <Application>Microsoft Office PowerPoint</Application>
  <PresentationFormat>Widescreen</PresentationFormat>
  <Paragraphs>111</Paragraphs>
  <Slides>23</Slides>
  <Notes>3</Notes>
  <HiddenSlides>0</HiddenSlides>
  <MMClips>5</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23</vt:i4>
      </vt:variant>
    </vt:vector>
  </HeadingPairs>
  <TitlesOfParts>
    <vt:vector size="46" baseType="lpstr">
      <vt:lpstr>微软雅黑</vt:lpstr>
      <vt:lpstr>宋体</vt:lpstr>
      <vt:lpstr>Arial</vt:lpstr>
      <vt:lpstr>Arial-Rounded</vt:lpstr>
      <vt:lpstr>Baloo</vt:lpstr>
      <vt:lpstr>Calibri</vt:lpstr>
      <vt:lpstr>Calibri Light</vt:lpstr>
      <vt:lpstr>Cambria</vt:lpstr>
      <vt:lpstr>Franklin Gothic Medium</vt:lpstr>
      <vt:lpstr>Helvetica Neue</vt:lpstr>
      <vt:lpstr>Open Sans</vt:lpstr>
      <vt:lpstr>SVN-Roselina Script</vt:lpstr>
      <vt:lpstr>Times New Roman</vt:lpstr>
      <vt:lpstr>White Xmas PERSONAL USE</vt:lpstr>
      <vt:lpstr>幼圆</vt:lpstr>
      <vt:lpstr>字魂59号-创粗黑</vt:lpstr>
      <vt:lpstr>字魂95号-手刻宋</vt:lpstr>
      <vt:lpstr>等线</vt:lpstr>
      <vt:lpstr>等线 Light</vt:lpstr>
      <vt:lpstr>默认设计模板</vt:lpstr>
      <vt:lpstr>Office 主题</vt:lpstr>
      <vt:lpstr>5_Office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29</cp:revision>
  <dcterms:created xsi:type="dcterms:W3CDTF">2022-07-29T00:24:17Z</dcterms:created>
  <dcterms:modified xsi:type="dcterms:W3CDTF">2022-11-05T09:07:42Z</dcterms:modified>
</cp:coreProperties>
</file>