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7" r:id="rId3"/>
    <p:sldId id="260" r:id="rId4"/>
    <p:sldId id="278" r:id="rId5"/>
    <p:sldId id="280" r:id="rId6"/>
    <p:sldId id="261" r:id="rId7"/>
    <p:sldId id="264" r:id="rId8"/>
    <p:sldId id="265" r:id="rId9"/>
    <p:sldId id="266" r:id="rId10"/>
    <p:sldId id="267" r:id="rId11"/>
    <p:sldId id="263" r:id="rId12"/>
    <p:sldId id="268" r:id="rId13"/>
    <p:sldId id="269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F0E26-2397-4C21-A7EA-752A8D620C1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43BCA-79B9-48CD-8031-C32DDA17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9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8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8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8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8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1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0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4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6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2DD8B-830D-4426-8FB2-34E6A346B00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4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8AB6C868-6371-8D72-F494-20B9DF0B7541}"/>
              </a:ext>
            </a:extLst>
          </p:cNvPr>
          <p:cNvSpPr/>
          <p:nvPr/>
        </p:nvSpPr>
        <p:spPr>
          <a:xfrm>
            <a:off x="-76200" y="194758"/>
            <a:ext cx="3200400" cy="1475422"/>
          </a:xfrm>
          <a:prstGeom prst="cloudCallout">
            <a:avLst>
              <a:gd name="adj1" fmla="val -22077"/>
              <a:gd name="adj2" fmla="val 1030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51EB78-F429-F889-2F4B-03B04D9F42ED}"/>
              </a:ext>
            </a:extLst>
          </p:cNvPr>
          <p:cNvSpPr txBox="1"/>
          <p:nvPr/>
        </p:nvSpPr>
        <p:spPr>
          <a:xfrm>
            <a:off x="3154128" y="140039"/>
            <a:ext cx="6534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HAM HỌC HỎI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C3FEF3-6961-EBAE-9F4F-FED4A25044B6}"/>
              </a:ext>
            </a:extLst>
          </p:cNvPr>
          <p:cNvSpPr txBox="1"/>
          <p:nvPr/>
        </p:nvSpPr>
        <p:spPr>
          <a:xfrm>
            <a:off x="914400" y="1905000"/>
            <a:ext cx="710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4: Ham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hỏi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1)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3B0D13-97E8-0D2D-CFF6-5308BF20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9" b="99693" l="3678" r="89958">
                        <a14:foregroundMark x1="35502" y1="8589" x2="69873" y2="28528"/>
                        <a14:foregroundMark x1="8487" y1="40491" x2="44272" y2="72699"/>
                        <a14:foregroundMark x1="3678" y1="44172" x2="17115" y2="65337"/>
                        <a14:foregroundMark x1="32815" y1="76994" x2="67893" y2="88957"/>
                        <a14:foregroundMark x1="43564" y1="19632" x2="48656" y2="29141"/>
                        <a14:foregroundMark x1="21641" y1="67485" x2="41726" y2="99693"/>
                        <a14:foregroundMark x1="41726" y1="99693" x2="41726" y2="99693"/>
                        <a14:foregroundMark x1="54880" y1="65951" x2="70721" y2="65031"/>
                        <a14:foregroundMark x1="59406" y1="47239" x2="62093" y2="53067"/>
                        <a14:foregroundMark x1="71570" y1="74540" x2="75248" y2="84969"/>
                        <a14:foregroundMark x1="71711" y1="61350" x2="71994" y2="57669"/>
                        <a14:foregroundMark x1="80339" y1="65337" x2="81471" y2="66564"/>
                        <a14:foregroundMark x1="39887" y1="63497" x2="42433" y2="67485"/>
                        <a14:foregroundMark x1="31683" y1="66258" x2="34936" y2="69939"/>
                        <a14:foregroundMark x1="57426" y1="10429" x2="68458" y2="13497"/>
                        <a14:foregroundMark x1="45827" y1="33742" x2="46959" y2="38957"/>
                        <a14:foregroundMark x1="28289" y1="33436" x2="31259" y2="39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800" y="4367006"/>
            <a:ext cx="3488968" cy="21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3BC91F-71AD-3733-B594-0D1C9D4EB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5029200"/>
          </a:xfrm>
          <a:prstGeom prst="rect">
            <a:avLst/>
          </a:prstGeom>
          <a:solidFill>
            <a:srgbClr val="FFC000"/>
          </a:solidFill>
          <a:ln w="28575">
            <a:solidFill>
              <a:srgbClr val="CF39A8"/>
            </a:solidFill>
            <a:prstDash val="lgDashDot"/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C480464-116C-77F6-B144-A8906413BBEB}"/>
              </a:ext>
            </a:extLst>
          </p:cNvPr>
          <p:cNvSpPr/>
          <p:nvPr/>
        </p:nvSpPr>
        <p:spPr>
          <a:xfrm>
            <a:off x="1817093" y="5638800"/>
            <a:ext cx="6597887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rrow: Right 19">
            <a:extLst>
              <a:ext uri="{FF2B5EF4-FFF2-40B4-BE49-F238E27FC236}">
                <a16:creationId xmlns:a16="http://schemas.microsoft.com/office/drawing/2014/main" xmlns="" id="{6E1F24AD-F2F9-07BC-D0BF-AA8479C68701}"/>
              </a:ext>
            </a:extLst>
          </p:cNvPr>
          <p:cNvSpPr/>
          <p:nvPr/>
        </p:nvSpPr>
        <p:spPr>
          <a:xfrm>
            <a:off x="1102000" y="5650743"/>
            <a:ext cx="517849" cy="5348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5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CD2F5D-72C8-E4F4-D14A-ED19A04F81A3}"/>
              </a:ext>
            </a:extLst>
          </p:cNvPr>
          <p:cNvSpPr txBox="1"/>
          <p:nvPr/>
        </p:nvSpPr>
        <p:spPr>
          <a:xfrm>
            <a:off x="400999" y="1828800"/>
            <a:ext cx="83697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70" y="4800600"/>
            <a:ext cx="4267188" cy="2209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3B0D13-97E8-0D2D-CFF6-5308BF20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9" b="99693" l="3678" r="89958">
                        <a14:foregroundMark x1="35502" y1="8589" x2="69873" y2="28528"/>
                        <a14:foregroundMark x1="8487" y1="40491" x2="44272" y2="72699"/>
                        <a14:foregroundMark x1="3678" y1="44172" x2="17115" y2="65337"/>
                        <a14:foregroundMark x1="32815" y1="76994" x2="67893" y2="88957"/>
                        <a14:foregroundMark x1="43564" y1="19632" x2="48656" y2="29141"/>
                        <a14:foregroundMark x1="21641" y1="67485" x2="41726" y2="99693"/>
                        <a14:foregroundMark x1="41726" y1="99693" x2="41726" y2="99693"/>
                        <a14:foregroundMark x1="54880" y1="65951" x2="70721" y2="65031"/>
                        <a14:foregroundMark x1="59406" y1="47239" x2="62093" y2="53067"/>
                        <a14:foregroundMark x1="71570" y1="74540" x2="75248" y2="84969"/>
                        <a14:foregroundMark x1="71711" y1="61350" x2="71994" y2="57669"/>
                        <a14:foregroundMark x1="80339" y1="65337" x2="81471" y2="66564"/>
                        <a14:foregroundMark x1="39887" y1="63497" x2="42433" y2="67485"/>
                        <a14:foregroundMark x1="31683" y1="66258" x2="34936" y2="69939"/>
                        <a14:foregroundMark x1="57426" y1="10429" x2="68458" y2="13497"/>
                        <a14:foregroundMark x1="45827" y1="33742" x2="46959" y2="38957"/>
                        <a14:foregroundMark x1="28289" y1="33436" x2="31259" y2="39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3810000"/>
            <a:ext cx="4953000" cy="2589713"/>
          </a:xfrm>
          <a:prstGeom prst="rect">
            <a:avLst/>
          </a:prstGeom>
        </p:spPr>
      </p:pic>
      <p:pic>
        <p:nvPicPr>
          <p:cNvPr id="12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13854" y="4189859"/>
            <a:ext cx="9144000" cy="266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3BF2F-DE6D-4E07-6374-9959A8E7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92960"/>
            <a:ext cx="3274186" cy="3505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FA207D-EA47-863B-F76E-218A4074228B}"/>
              </a:ext>
            </a:extLst>
          </p:cNvPr>
          <p:cNvSpPr txBox="1"/>
          <p:nvPr/>
        </p:nvSpPr>
        <p:spPr>
          <a:xfrm>
            <a:off x="494093" y="2464298"/>
            <a:ext cx="22860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xmlns="" id="{10A8C095-D649-AF22-B85D-39A69AAB2471}"/>
              </a:ext>
            </a:extLst>
          </p:cNvPr>
          <p:cNvSpPr/>
          <p:nvPr/>
        </p:nvSpPr>
        <p:spPr>
          <a:xfrm>
            <a:off x="3904936" y="957366"/>
            <a:ext cx="4858064" cy="2935127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Graphic 11" descr="Back with solid fill">
            <a:extLst>
              <a:ext uri="{FF2B5EF4-FFF2-40B4-BE49-F238E27FC236}">
                <a16:creationId xmlns:a16="http://schemas.microsoft.com/office/drawing/2014/main" xmlns="" id="{71D92F55-793C-A500-ED02-73A8EBCE9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269907">
            <a:off x="2870643" y="2539145"/>
            <a:ext cx="931496" cy="691252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xmlns="" id="{09D70A75-1236-0A7C-8C53-C9CE4382370D}"/>
              </a:ext>
            </a:extLst>
          </p:cNvPr>
          <p:cNvSpPr/>
          <p:nvPr/>
        </p:nvSpPr>
        <p:spPr>
          <a:xfrm>
            <a:off x="3716188" y="3759023"/>
            <a:ext cx="5427812" cy="2362199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Graphic 13" descr="Back with solid fill">
            <a:extLst>
              <a:ext uri="{FF2B5EF4-FFF2-40B4-BE49-F238E27FC236}">
                <a16:creationId xmlns:a16="http://schemas.microsoft.com/office/drawing/2014/main" xmlns="" id="{B67FA549-DE52-2748-E8BB-5C7C4EEB0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753526">
            <a:off x="2730544" y="3568752"/>
            <a:ext cx="1387363" cy="5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7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5DF4B5D-8174-55F1-205A-5C442790812D}"/>
              </a:ext>
            </a:extLst>
          </p:cNvPr>
          <p:cNvSpPr/>
          <p:nvPr/>
        </p:nvSpPr>
        <p:spPr>
          <a:xfrm>
            <a:off x="685800" y="1521067"/>
            <a:ext cx="7070087" cy="30774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Nunito Black" pitchFamily="2" charset="0"/>
              </a:rPr>
              <a:t>   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dốt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grpSp>
        <p:nvGrpSpPr>
          <p:cNvPr id="11" name="组合 4">
            <a:extLst>
              <a:ext uri="{FF2B5EF4-FFF2-40B4-BE49-F238E27FC236}">
                <a16:creationId xmlns:a16="http://schemas.microsoft.com/office/drawing/2014/main" xmlns="" id="{8F77B053-5EFE-14DC-227A-88310A803A78}"/>
              </a:ext>
            </a:extLst>
          </p:cNvPr>
          <p:cNvGrpSpPr/>
          <p:nvPr/>
        </p:nvGrpSpPr>
        <p:grpSpPr>
          <a:xfrm>
            <a:off x="30839" y="228600"/>
            <a:ext cx="1613732" cy="1366544"/>
            <a:chOff x="1001374" y="-370703"/>
            <a:chExt cx="6695744" cy="6175701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xmlns="" id="{7FD5612A-8CDD-2C6F-6AF2-D49A2F465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4" name="椭圆 6">
              <a:extLst>
                <a:ext uri="{FF2B5EF4-FFF2-40B4-BE49-F238E27FC236}">
                  <a16:creationId xmlns:a16="http://schemas.microsoft.com/office/drawing/2014/main" xmlns="" id="{1618BE2A-815C-D2C2-466B-2451E3A450EB}"/>
                </a:ext>
              </a:extLst>
            </p:cNvPr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492FC59F-96F6-4DA5-A05A-2C28D301B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701"/>
            <a:ext cx="9144000" cy="4079299"/>
          </a:xfrm>
          <a:prstGeom prst="rect">
            <a:avLst/>
          </a:prstGeom>
        </p:spPr>
      </p:pic>
      <p:pic>
        <p:nvPicPr>
          <p:cNvPr id="16" name="图片 1">
            <a:extLst>
              <a:ext uri="{FF2B5EF4-FFF2-40B4-BE49-F238E27FC236}">
                <a16:creationId xmlns:a16="http://schemas.microsoft.com/office/drawing/2014/main" xmlns="" id="{764C067F-EB3D-4DF9-B074-4C55DB7B6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5181600"/>
            <a:ext cx="537486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" y="-31750"/>
            <a:ext cx="9166860" cy="6920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B28C623-B6C3-4033-8149-FA03D9F6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16" y="2075097"/>
            <a:ext cx="4627787" cy="2359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3616DDA-602E-4CDC-BC46-C7557C779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65" y="2456428"/>
            <a:ext cx="3301180" cy="440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60"/>
            <a:ext cx="9144000" cy="26681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7" t="56845" r="2381" b="7205"/>
          <a:stretch/>
        </p:blipFill>
        <p:spPr>
          <a:xfrm>
            <a:off x="4008749" y="1598064"/>
            <a:ext cx="5052429" cy="54107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36608" r="53690" b="44822"/>
          <a:stretch/>
        </p:blipFill>
        <p:spPr>
          <a:xfrm>
            <a:off x="4237910" y="1598064"/>
            <a:ext cx="957943" cy="113211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22D54E32-CDA4-4FE9-A6AF-B3CF247B2F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5" y="1223140"/>
            <a:ext cx="4140251" cy="22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4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0B8BFE1-601B-DBA8-4C48-9BC2414F0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5" y="27709"/>
            <a:ext cx="8292741" cy="59339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" name="vì sao lại thế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1" y="685800"/>
            <a:ext cx="78624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1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05B275FC-00C7-D4AA-9DA1-38A3FD9A69D8}"/>
              </a:ext>
            </a:extLst>
          </p:cNvPr>
          <p:cNvSpPr txBox="1">
            <a:spLocks/>
          </p:cNvSpPr>
          <p:nvPr/>
        </p:nvSpPr>
        <p:spPr>
          <a:xfrm>
            <a:off x="734282" y="713687"/>
            <a:ext cx="7647724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nhủ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F66D9B-2A45-66B5-72BF-D4D9B2F20071}"/>
              </a:ext>
            </a:extLst>
          </p:cNvPr>
          <p:cNvSpPr txBox="1"/>
          <p:nvPr/>
        </p:nvSpPr>
        <p:spPr>
          <a:xfrm>
            <a:off x="748138" y="1371600"/>
            <a:ext cx="76477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Bài hát nhắn nhủ chúng ta nên học hỏi, tìm hiểu nhiều hơn để khám phá những điều kì diệu, thú vị trong cuộc sống.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3B0D13-97E8-0D2D-CFF6-5308BF20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9" b="99693" l="3678" r="89958">
                        <a14:foregroundMark x1="35502" y1="8589" x2="69873" y2="28528"/>
                        <a14:foregroundMark x1="8487" y1="40491" x2="44272" y2="72699"/>
                        <a14:foregroundMark x1="3678" y1="44172" x2="17115" y2="65337"/>
                        <a14:foregroundMark x1="32815" y1="76994" x2="67893" y2="88957"/>
                        <a14:foregroundMark x1="43564" y1="19632" x2="48656" y2="29141"/>
                        <a14:foregroundMark x1="21641" y1="67485" x2="41726" y2="99693"/>
                        <a14:foregroundMark x1="41726" y1="99693" x2="41726" y2="99693"/>
                        <a14:foregroundMark x1="54880" y1="65951" x2="70721" y2="65031"/>
                        <a14:foregroundMark x1="59406" y1="47239" x2="62093" y2="53067"/>
                        <a14:foregroundMark x1="71570" y1="74540" x2="75248" y2="84969"/>
                        <a14:foregroundMark x1="71711" y1="61350" x2="71994" y2="57669"/>
                        <a14:foregroundMark x1="80339" y1="65337" x2="81471" y2="66564"/>
                        <a14:foregroundMark x1="39887" y1="63497" x2="42433" y2="67485"/>
                        <a14:foregroundMark x1="31683" y1="66258" x2="34936" y2="69939"/>
                        <a14:foregroundMark x1="57426" y1="10429" x2="68458" y2="13497"/>
                        <a14:foregroundMark x1="45827" y1="33742" x2="46959" y2="38957"/>
                        <a14:foregroundMark x1="28289" y1="33436" x2="31259" y2="39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847" y="3581400"/>
            <a:ext cx="7357188" cy="25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3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60"/>
            <a:ext cx="9144000" cy="26681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7" t="56845" r="2381" b="7205"/>
          <a:stretch/>
        </p:blipFill>
        <p:spPr>
          <a:xfrm>
            <a:off x="4008749" y="1598064"/>
            <a:ext cx="5052429" cy="54107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36608" r="53690" b="44822"/>
          <a:stretch/>
        </p:blipFill>
        <p:spPr>
          <a:xfrm>
            <a:off x="4237910" y="1598064"/>
            <a:ext cx="957943" cy="1132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2" r="48577" b="32019"/>
          <a:stretch/>
        </p:blipFill>
        <p:spPr>
          <a:xfrm>
            <a:off x="0" y="762000"/>
            <a:ext cx="5407951" cy="3276600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1109789" y="1985278"/>
            <a:ext cx="3141215" cy="680050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BFED91-1BC0-926E-8215-138CEF51C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01" y="1136060"/>
            <a:ext cx="3889494" cy="2286000"/>
          </a:xfrm>
          <a:prstGeom prst="rect">
            <a:avLst/>
          </a:prstGeom>
          <a:ln w="19050">
            <a:solidFill>
              <a:srgbClr val="E6227B"/>
            </a:solidFill>
            <a:prstDash val="lgDashDot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D08E35-4936-97C6-3D35-185AC1E7A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840" y="1122205"/>
            <a:ext cx="4191000" cy="2299855"/>
          </a:xfrm>
          <a:prstGeom prst="rect">
            <a:avLst/>
          </a:prstGeom>
          <a:ln w="19050">
            <a:solidFill>
              <a:srgbClr val="00B050"/>
            </a:solidFill>
            <a:prstDash val="lgDashDot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F2564B-E280-6F10-1E13-BF7CA1F55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35" y="79615"/>
            <a:ext cx="4947240" cy="5715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4F21A9-CB1D-7941-D414-466FC9CB2478}"/>
              </a:ext>
            </a:extLst>
          </p:cNvPr>
          <p:cNvSpPr txBox="1"/>
          <p:nvPr/>
        </p:nvSpPr>
        <p:spPr>
          <a:xfrm>
            <a:off x="93686" y="544365"/>
            <a:ext cx="6431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07DA14B-80AD-1612-1823-4FF1036B2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399" y="3574465"/>
            <a:ext cx="3866895" cy="2064335"/>
          </a:xfrm>
          <a:prstGeom prst="rect">
            <a:avLst/>
          </a:prstGeom>
          <a:ln w="19050">
            <a:solidFill>
              <a:srgbClr val="B553B0"/>
            </a:solidFill>
            <a:prstDash val="lgDashDot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DC1AA51-9996-F674-57D6-179A917A89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695" y="3595247"/>
            <a:ext cx="4177145" cy="2043553"/>
          </a:xfrm>
          <a:prstGeom prst="rect">
            <a:avLst/>
          </a:prstGeom>
          <a:solidFill>
            <a:srgbClr val="FFC000"/>
          </a:solidFill>
          <a:ln w="28575">
            <a:solidFill>
              <a:srgbClr val="CF39A8"/>
            </a:solidFill>
            <a:prstDash val="lgDashDot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D72049-35B7-B6B3-D14C-0BBE905AD850}"/>
              </a:ext>
            </a:extLst>
          </p:cNvPr>
          <p:cNvSpPr txBox="1"/>
          <p:nvPr/>
        </p:nvSpPr>
        <p:spPr>
          <a:xfrm>
            <a:off x="171704" y="5780782"/>
            <a:ext cx="89722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E8D982-16D4-00B2-5A73-6BD2EE1F5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077200" cy="4876800"/>
          </a:xfrm>
          <a:prstGeom prst="rect">
            <a:avLst/>
          </a:prstGeom>
          <a:ln w="19050">
            <a:solidFill>
              <a:srgbClr val="E6227B"/>
            </a:solidFill>
            <a:prstDash val="lgDashDot"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FAA2FB4-EC61-3518-22B7-912F97E57D4A}"/>
              </a:ext>
            </a:extLst>
          </p:cNvPr>
          <p:cNvSpPr/>
          <p:nvPr/>
        </p:nvSpPr>
        <p:spPr>
          <a:xfrm>
            <a:off x="1016471" y="5334000"/>
            <a:ext cx="7289330" cy="9615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 sàng hỏi người khác về những điều mình chưa biết.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rrow: Right 19">
            <a:extLst>
              <a:ext uri="{FF2B5EF4-FFF2-40B4-BE49-F238E27FC236}">
                <a16:creationId xmlns:a16="http://schemas.microsoft.com/office/drawing/2014/main" xmlns="" id="{A0F8736D-771D-4D3F-7E5D-A70C13E49799}"/>
              </a:ext>
            </a:extLst>
          </p:cNvPr>
          <p:cNvSpPr/>
          <p:nvPr/>
        </p:nvSpPr>
        <p:spPr>
          <a:xfrm>
            <a:off x="285378" y="5521030"/>
            <a:ext cx="536893" cy="58050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74D00E-B7E1-7C65-0CE2-0B29CE95E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229600" cy="4953000"/>
          </a:xfrm>
          <a:prstGeom prst="rect">
            <a:avLst/>
          </a:prstGeom>
          <a:ln w="19050">
            <a:solidFill>
              <a:srgbClr val="00B050"/>
            </a:solidFill>
            <a:prstDash val="lgDashDot"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2B3A078-7087-54AE-6EC7-35394845A7A3}"/>
              </a:ext>
            </a:extLst>
          </p:cNvPr>
          <p:cNvSpPr/>
          <p:nvPr/>
        </p:nvSpPr>
        <p:spPr>
          <a:xfrm>
            <a:off x="1295400" y="5715000"/>
            <a:ext cx="6858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rrow: Right 19">
            <a:extLst>
              <a:ext uri="{FF2B5EF4-FFF2-40B4-BE49-F238E27FC236}">
                <a16:creationId xmlns:a16="http://schemas.microsoft.com/office/drawing/2014/main" xmlns="" id="{55AA595B-69B8-9B92-36E8-16BD2E33932A}"/>
              </a:ext>
            </a:extLst>
          </p:cNvPr>
          <p:cNvSpPr/>
          <p:nvPr/>
        </p:nvSpPr>
        <p:spPr>
          <a:xfrm>
            <a:off x="436835" y="5806021"/>
            <a:ext cx="572648" cy="57158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76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CD4C7D-6DF1-3BE1-DF17-BFA7C12F5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60" y="304800"/>
            <a:ext cx="8267245" cy="4495800"/>
          </a:xfrm>
          <a:prstGeom prst="rect">
            <a:avLst/>
          </a:prstGeom>
          <a:ln w="19050">
            <a:solidFill>
              <a:srgbClr val="B553B0"/>
            </a:solidFill>
            <a:prstDash val="lgDashDot"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5CC8B63-702A-F837-44F7-572BC7D19E18}"/>
              </a:ext>
            </a:extLst>
          </p:cNvPr>
          <p:cNvSpPr/>
          <p:nvPr/>
        </p:nvSpPr>
        <p:spPr>
          <a:xfrm>
            <a:off x="1270725" y="5181600"/>
            <a:ext cx="737338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rrow: Right 19">
            <a:extLst>
              <a:ext uri="{FF2B5EF4-FFF2-40B4-BE49-F238E27FC236}">
                <a16:creationId xmlns:a16="http://schemas.microsoft.com/office/drawing/2014/main" xmlns="" id="{26DA43AE-3893-2435-286F-60BB5E6E6E29}"/>
              </a:ext>
            </a:extLst>
          </p:cNvPr>
          <p:cNvSpPr/>
          <p:nvPr/>
        </p:nvSpPr>
        <p:spPr>
          <a:xfrm>
            <a:off x="609599" y="5487092"/>
            <a:ext cx="536893" cy="58050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6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280</Words>
  <Application>Microsoft Office PowerPoint</Application>
  <PresentationFormat>On-screen Show (4:3)</PresentationFormat>
  <Paragraphs>20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- Nghe bài hát: Vì sao lại thế ( sáng tác: Lưu Hà 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21</cp:revision>
  <dcterms:created xsi:type="dcterms:W3CDTF">2022-11-08T05:52:15Z</dcterms:created>
  <dcterms:modified xsi:type="dcterms:W3CDTF">2022-11-08T06:33:39Z</dcterms:modified>
</cp:coreProperties>
</file>