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3" r:id="rId3"/>
    <p:sldId id="265" r:id="rId4"/>
    <p:sldId id="289" r:id="rId5"/>
    <p:sldId id="262" r:id="rId6"/>
    <p:sldId id="290" r:id="rId7"/>
    <p:sldId id="295" r:id="rId8"/>
    <p:sldId id="296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7E97-458A-42E9-87FB-E5BBE5E65B8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47801-83C7-4771-A5E6-C13F8D0A2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7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3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8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501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E161A-3AF2-421D-ACB7-740083CD4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6BC21-4E2A-4BD1-86DF-4CB540E5D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B3B80-2689-4F31-990D-0E2B731AB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33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9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520050" y="2268046"/>
            <a:ext cx="150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4E62F-1729-455C-9593-4DAD3DF5FB06}"/>
              </a:ext>
            </a:extLst>
          </p:cNvPr>
          <p:cNvSpPr txBox="1"/>
          <p:nvPr/>
        </p:nvSpPr>
        <p:spPr>
          <a:xfrm>
            <a:off x="5607785" y="430991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8D5BB-63FA-4AA4-97B3-1FEDAFED0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080" y="3016317"/>
            <a:ext cx="783403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C943A5-428F-4BD1-BD9E-0226AD81A574}"/>
              </a:ext>
            </a:extLst>
          </p:cNvPr>
          <p:cNvSpPr txBox="1"/>
          <p:nvPr/>
        </p:nvSpPr>
        <p:spPr>
          <a:xfrm rot="21246745">
            <a:off x="1930397" y="1813082"/>
            <a:ext cx="6068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96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0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endParaRPr kumimoji="0" lang="zh-CN" altLang="en-US" sz="9600" b="0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72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7811DF-1F44-4157-9651-91247C62DA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536" y="1853643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550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6560" y="4086225"/>
            <a:ext cx="1917746" cy="29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D5FDB-CA65-4C75-8A65-1A7780916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" y="909637"/>
            <a:ext cx="1704975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12348-B09B-4EC7-82F2-7CF3C2793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950" y="1876943"/>
            <a:ext cx="9148762" cy="33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300"/>
            <a:ext cx="11071363" cy="5786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A7B48-FE21-4ECE-B7CC-CF01CEBE7443}"/>
              </a:ext>
            </a:extLst>
          </p:cNvPr>
          <p:cNvSpPr txBox="1"/>
          <p:nvPr/>
        </p:nvSpPr>
        <p:spPr>
          <a:xfrm>
            <a:off x="1212574" y="1580322"/>
            <a:ext cx="447260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: 4 = 1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: 4 = 1 (dư 1)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: 4 = 1 (dư 2)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: 4 = 1 (dư 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F3EF0-0254-46F8-B422-FD4A76BA9636}"/>
              </a:ext>
            </a:extLst>
          </p:cNvPr>
          <p:cNvSpPr txBox="1"/>
          <p:nvPr/>
        </p:nvSpPr>
        <p:spPr>
          <a:xfrm>
            <a:off x="6192079" y="1540566"/>
            <a:ext cx="447260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= 2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 4 = 2 (dư 1)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4 = 2 (dư 2)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: 4 = 2 (dư 3)</a:t>
            </a:r>
            <a:endParaRPr lang="vi-VN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AC8-2102-4086-B925-6C3097ECF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05" y="5027750"/>
            <a:ext cx="89630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6024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312" y="917764"/>
            <a:ext cx="9025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14 người khách cần sang sông, mỗi chuyến thuyền chở được nhiều nhất 4 người khách (không kể người chèo thuyền). Theo em, cần ít nhất mấy chuyến để thuyền chở hết số khách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4110" y="4452729"/>
            <a:ext cx="1680196" cy="25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98CF8-9E7A-42EE-89A5-F9B98724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834" y="2979867"/>
            <a:ext cx="7324311" cy="2852125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2B34234-DBE4-C88B-A02E-C0390ECEF0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8968"/>
          <a:stretch/>
        </p:blipFill>
        <p:spPr>
          <a:xfrm>
            <a:off x="842627" y="917764"/>
            <a:ext cx="908321" cy="8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3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50" y="495300"/>
            <a:ext cx="10839450" cy="550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81907-7FC5-4020-9DF1-2B5515AE9090}"/>
              </a:ext>
            </a:extLst>
          </p:cNvPr>
          <p:cNvSpPr txBox="1"/>
          <p:nvPr/>
        </p:nvSpPr>
        <p:spPr>
          <a:xfrm>
            <a:off x="1143000" y="1580322"/>
            <a:ext cx="10068339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14 : 4 = 3 (dư 2)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chở 3 chuyến thì vẫn còn dư 2 khách.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vậy, cần 4 chuyến để chở hết số khách sang sông.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3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549C1-C6C7-4CB5-BDD4-4EFFED69E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992" y="2252370"/>
            <a:ext cx="682201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153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16</cp:revision>
  <dcterms:created xsi:type="dcterms:W3CDTF">2022-11-04T11:14:13Z</dcterms:created>
  <dcterms:modified xsi:type="dcterms:W3CDTF">2022-11-14T08:15:54Z</dcterms:modified>
</cp:coreProperties>
</file>