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8"/>
  </p:notesMasterIdLst>
  <p:sldIdLst>
    <p:sldId id="376" r:id="rId3"/>
    <p:sldId id="390" r:id="rId4"/>
    <p:sldId id="389" r:id="rId5"/>
    <p:sldId id="394" r:id="rId6"/>
    <p:sldId id="339" r:id="rId7"/>
    <p:sldId id="258" r:id="rId8"/>
    <p:sldId id="340" r:id="rId9"/>
    <p:sldId id="341" r:id="rId10"/>
    <p:sldId id="384" r:id="rId11"/>
    <p:sldId id="392" r:id="rId12"/>
    <p:sldId id="391" r:id="rId13"/>
    <p:sldId id="290" r:id="rId14"/>
    <p:sldId id="299" r:id="rId15"/>
    <p:sldId id="291" r:id="rId16"/>
    <p:sldId id="393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D7FEA-B755-40D8-A985-160CBD84BDC0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01661-D9BA-4D60-8CB2-1ED8BC0A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38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659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358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64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3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68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1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764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61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13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11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49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8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842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05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35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75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360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74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4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97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6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16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04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02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54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27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76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61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0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6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8" r:id="rId13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4747089-0322-4B03-B224-817DD4C8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228512D-3055-4911-A4D1-4A084C9C4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933928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Isosceles Triangle 20">
            <a:extLst>
              <a:ext uri="{FF2B5EF4-FFF2-40B4-BE49-F238E27FC236}">
                <a16:creationId xmlns:a16="http://schemas.microsoft.com/office/drawing/2014/main" id="{3C98C7BF-70D9-4D19-BD2D-D808991FD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3853" y="5272381"/>
            <a:ext cx="3171238" cy="158561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940246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Frame 24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501609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9FE5C-0713-40BA-92DD-55A92116181E}"/>
              </a:ext>
            </a:extLst>
          </p:cNvPr>
          <p:cNvSpPr txBox="1"/>
          <p:nvPr/>
        </p:nvSpPr>
        <p:spPr>
          <a:xfrm>
            <a:off x="2684884" y="4246615"/>
            <a:ext cx="6656856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ĐẾN VỚI TIẾT TIẾNG VIỆT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FD685C2-1A84-41DE-BFA0-0A068F83D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914977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group of people&#10;&#10;Description automatically generated with low confidence">
            <a:extLst>
              <a:ext uri="{FF2B5EF4-FFF2-40B4-BE49-F238E27FC236}">
                <a16:creationId xmlns:a16="http://schemas.microsoft.com/office/drawing/2014/main" id="{86EA3C06-A66F-415A-AE85-BF63D364C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85" y="362681"/>
            <a:ext cx="4978053" cy="345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989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88778" y="782154"/>
            <a:ext cx="11310398" cy="615546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lê-gô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sẵn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a?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             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Châu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kumimoji="0" lang="en-US" sz="2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97427"/>
            <a:ext cx="1179917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TỚ LÀ LÊ- GÔ</a:t>
            </a:r>
          </a:p>
        </p:txBody>
      </p:sp>
    </p:spTree>
    <p:extLst>
      <p:ext uri="{BB962C8B-B14F-4D97-AF65-F5344CB8AC3E}">
        <p14:creationId xmlns:p14="http://schemas.microsoft.com/office/powerpoint/2010/main" val="1426127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88778" y="782154"/>
            <a:ext cx="11310398" cy="615546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lê-gô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sẵn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a?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             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Châu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kumimoji="0" lang="en-US" sz="2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97427"/>
            <a:ext cx="1179917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TỚ LÀ LÊ- GÔ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C598907-AE7C-4202-9355-A0F00BCF4F36}"/>
              </a:ext>
            </a:extLst>
          </p:cNvPr>
          <p:cNvSpPr/>
          <p:nvPr/>
        </p:nvSpPr>
        <p:spPr>
          <a:xfrm>
            <a:off x="728162" y="897225"/>
            <a:ext cx="290356" cy="3194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0217D47-2412-408B-9F54-114B5D893EFD}"/>
              </a:ext>
            </a:extLst>
          </p:cNvPr>
          <p:cNvSpPr/>
          <p:nvPr/>
        </p:nvSpPr>
        <p:spPr>
          <a:xfrm>
            <a:off x="728162" y="1758569"/>
            <a:ext cx="290356" cy="3194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2577790-0144-462A-B628-7249DC50202D}"/>
              </a:ext>
            </a:extLst>
          </p:cNvPr>
          <p:cNvSpPr/>
          <p:nvPr/>
        </p:nvSpPr>
        <p:spPr>
          <a:xfrm>
            <a:off x="728162" y="3498867"/>
            <a:ext cx="290356" cy="3194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F7CD36E-817A-4B3D-AFAE-9A745763879D}"/>
              </a:ext>
            </a:extLst>
          </p:cNvPr>
          <p:cNvSpPr/>
          <p:nvPr/>
        </p:nvSpPr>
        <p:spPr>
          <a:xfrm>
            <a:off x="728162" y="5129683"/>
            <a:ext cx="290356" cy="3194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0587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41FE142-EDA5-486F-AA1C-9941340FB51A}"/>
              </a:ext>
            </a:extLst>
          </p:cNvPr>
          <p:cNvSpPr/>
          <p:nvPr/>
        </p:nvSpPr>
        <p:spPr>
          <a:xfrm>
            <a:off x="317129" y="3349219"/>
            <a:ext cx="11613946" cy="15680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7A2A9FD-65C5-4679-8204-E5DAA58662A4}"/>
              </a:ext>
            </a:extLst>
          </p:cNvPr>
          <p:cNvSpPr/>
          <p:nvPr/>
        </p:nvSpPr>
        <p:spPr>
          <a:xfrm>
            <a:off x="317129" y="1184571"/>
            <a:ext cx="11613946" cy="16120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65125" y="279502"/>
            <a:ext cx="4063719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3150922" y="4237046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02791" y="1285608"/>
            <a:ext cx="11242623" cy="1488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4688" y="3429000"/>
            <a:ext cx="11242623" cy="1488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230617" y="1415280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417815" y="1415279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439237" y="4215838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934B914-D05E-4CE8-BAEB-D2569429577A}"/>
              </a:ext>
            </a:extLst>
          </p:cNvPr>
          <p:cNvCxnSpPr/>
          <p:nvPr/>
        </p:nvCxnSpPr>
        <p:spPr>
          <a:xfrm flipH="1">
            <a:off x="6531677" y="4218338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46CD07-C212-4023-A0B7-3C3687855A8E}"/>
              </a:ext>
            </a:extLst>
          </p:cNvPr>
          <p:cNvCxnSpPr/>
          <p:nvPr/>
        </p:nvCxnSpPr>
        <p:spPr>
          <a:xfrm flipH="1">
            <a:off x="2311839" y="2042134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5E8FCFF-B4B1-4FAB-BAB3-FDE3AD98755D}"/>
              </a:ext>
            </a:extLst>
          </p:cNvPr>
          <p:cNvCxnSpPr/>
          <p:nvPr/>
        </p:nvCxnSpPr>
        <p:spPr>
          <a:xfrm flipH="1">
            <a:off x="2404279" y="2044634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3710475D-6562-4FFC-9C9D-0EC16AA80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8142" y="5572392"/>
            <a:ext cx="1623858" cy="1298142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03B4838-00ED-4447-9514-C964CCFE6D0F}"/>
              </a:ext>
            </a:extLst>
          </p:cNvPr>
          <p:cNvCxnSpPr/>
          <p:nvPr/>
        </p:nvCxnSpPr>
        <p:spPr>
          <a:xfrm flipH="1">
            <a:off x="4954064" y="3545006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02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1" grpId="0" animBg="1"/>
      <p:bldP spid="8" grpId="0" animBg="1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3764" y="587757"/>
            <a:ext cx="11404471" cy="61246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lê-gô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sẵn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a?</a:t>
            </a:r>
          </a:p>
          <a:p>
            <a:pPr lvl="0" indent="463550" algn="just">
              <a:defRPr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                        (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Châu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86310" y="134797"/>
            <a:ext cx="1179917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 LÀ LÊ- GÔ</a:t>
            </a:r>
          </a:p>
        </p:txBody>
      </p:sp>
      <p:sp>
        <p:nvSpPr>
          <p:cNvPr id="12" name="Oval 11"/>
          <p:cNvSpPr/>
          <p:nvPr/>
        </p:nvSpPr>
        <p:spPr>
          <a:xfrm>
            <a:off x="634500" y="629372"/>
            <a:ext cx="290356" cy="3194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634500" y="1490716"/>
            <a:ext cx="290356" cy="3194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634500" y="3231086"/>
            <a:ext cx="290356" cy="3194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634500" y="4971456"/>
            <a:ext cx="290356" cy="3194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473713C-0472-48C2-B1AB-0FDE125BF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2918" y="5752082"/>
            <a:ext cx="1399082" cy="111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61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987501" y="5880551"/>
            <a:ext cx="110012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hoàn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chỉnh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zh-CN" alt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63999" y="45263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Top 10 sản phẩm đồ chơi lắp ghép thông minh cho bé tốt nhất 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20" y="1363857"/>
            <a:ext cx="3515359" cy="351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Miễn thuế nhập khẩu cho linh kiện lắp ráp ô t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159" y="1289412"/>
            <a:ext cx="5130801" cy="361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1422399" y="5077639"/>
            <a:ext cx="3667761" cy="5697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203439" y="5067839"/>
            <a:ext cx="3667761" cy="5697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kiện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50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3764" y="587757"/>
            <a:ext cx="11404471" cy="61246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lê-gô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sẵn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a?</a:t>
            </a:r>
          </a:p>
          <a:p>
            <a:pPr lvl="0" indent="463550" algn="just">
              <a:defRPr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                        (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Châu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86310" y="134797"/>
            <a:ext cx="1179917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 LÀ LÊ- GÔ</a:t>
            </a:r>
          </a:p>
        </p:txBody>
      </p:sp>
      <p:sp>
        <p:nvSpPr>
          <p:cNvPr id="12" name="Oval 11"/>
          <p:cNvSpPr/>
          <p:nvPr/>
        </p:nvSpPr>
        <p:spPr>
          <a:xfrm>
            <a:off x="634500" y="629372"/>
            <a:ext cx="290356" cy="3194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634500" y="1490716"/>
            <a:ext cx="290356" cy="3194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634500" y="3231086"/>
            <a:ext cx="290356" cy="3194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634500" y="4971456"/>
            <a:ext cx="290356" cy="31941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473713C-0472-48C2-B1AB-0FDE125BF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2918" y="5752082"/>
            <a:ext cx="1399082" cy="111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54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644769" y="341141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FB47087-3A2F-477E-A9AF-24A9B660D134}"/>
              </a:ext>
            </a:extLst>
          </p:cNvPr>
          <p:cNvGrpSpPr/>
          <p:nvPr/>
        </p:nvGrpSpPr>
        <p:grpSpPr>
          <a:xfrm>
            <a:off x="3933223" y="1158201"/>
            <a:ext cx="5527786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F8380500-9FDB-4A2B-AB91-F561BEABC0AA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9E6C9517-813B-4E1E-8FF5-893194207AED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7E5C7106-7CDC-4278-A66F-BCA78D793573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D67BB7-ABF3-4937-80E3-7513DB36DE92}"/>
              </a:ext>
            </a:extLst>
          </p:cNvPr>
          <p:cNvGrpSpPr/>
          <p:nvPr/>
        </p:nvGrpSpPr>
        <p:grpSpPr>
          <a:xfrm>
            <a:off x="2747279" y="881612"/>
            <a:ext cx="1679993" cy="1576906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75BE7B4-D9A1-47E1-930C-1304B33AB339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1EFB17-4C1D-4EE8-AC7B-9013B1DC2F77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1819AAE-DD9A-4272-A6E6-885734231E32}"/>
              </a:ext>
            </a:extLst>
          </p:cNvPr>
          <p:cNvSpPr txBox="1"/>
          <p:nvPr/>
        </p:nvSpPr>
        <p:spPr>
          <a:xfrm>
            <a:off x="2926875" y="1061752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79E5A9-8B09-4975-A848-09F4929A9579}"/>
              </a:ext>
            </a:extLst>
          </p:cNvPr>
          <p:cNvSpPr txBox="1"/>
          <p:nvPr/>
        </p:nvSpPr>
        <p:spPr>
          <a:xfrm>
            <a:off x="3101809" y="1378131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LÀ LÊ - GÔ</a:t>
            </a:r>
          </a:p>
        </p:txBody>
      </p:sp>
    </p:spTree>
    <p:extLst>
      <p:ext uri="{BB962C8B-B14F-4D97-AF65-F5344CB8AC3E}">
        <p14:creationId xmlns:p14="http://schemas.microsoft.com/office/powerpoint/2010/main" val="113522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440872" y="448253"/>
            <a:ext cx="7910945" cy="108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6310" y="1537855"/>
            <a:ext cx="11695690" cy="3627911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9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lê-gô, lắp ráp, kì diệu, sẵn sàng.</a:t>
            </a:r>
            <a:endParaRPr lang="en-US" sz="9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nhàng</a:t>
            </a:r>
            <a:r>
              <a:rPr lang="en-US" sz="9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biết nghỉ hơi sau khi đọc câu, đọc đoạn. </a:t>
            </a:r>
            <a:endParaRPr lang="en-US" sz="9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9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lê-gô, lắp ráp.</a:t>
            </a:r>
            <a:endParaRPr lang="en-US" sz="9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9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bài đọc về một đồ chơi hiện đại được nhiều trẻ em yêu thích.</a:t>
            </a:r>
            <a:endParaRPr lang="en-US" sz="9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  <a:defRPr/>
            </a:pP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vi-VN" sz="9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sz="9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19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ipart, doll, toy&#10;&#10;Description automatically generated">
            <a:extLst>
              <a:ext uri="{FF2B5EF4-FFF2-40B4-BE49-F238E27FC236}">
                <a16:creationId xmlns:a16="http://schemas.microsoft.com/office/drawing/2014/main" id="{C597E369-9056-4DD6-BAF8-98EEE1873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76" y="113219"/>
            <a:ext cx="9060154" cy="67447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2B9C8E-9998-4E1B-96A0-34E3E0FBA272}"/>
              </a:ext>
            </a:extLst>
          </p:cNvPr>
          <p:cNvSpPr txBox="1"/>
          <p:nvPr/>
        </p:nvSpPr>
        <p:spPr>
          <a:xfrm>
            <a:off x="4788269" y="4246206"/>
            <a:ext cx="42587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91202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73925" y="452996"/>
            <a:ext cx="3907923" cy="1016040"/>
            <a:chOff x="9566064" y="964372"/>
            <a:chExt cx="5446164" cy="698253"/>
          </a:xfrm>
        </p:grpSpPr>
        <p:sp>
          <p:nvSpPr>
            <p:cNvPr id="16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0246794-C568-4192-AA3B-AD5B93254B56}"/>
              </a:ext>
            </a:extLst>
          </p:cNvPr>
          <p:cNvGrpSpPr/>
          <p:nvPr/>
        </p:nvGrpSpPr>
        <p:grpSpPr>
          <a:xfrm>
            <a:off x="2695075" y="2396515"/>
            <a:ext cx="8396613" cy="1495293"/>
            <a:chOff x="1393820" y="1970144"/>
            <a:chExt cx="11615291" cy="2406713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0CFA4EF6-99F4-4C1B-B2E8-7E9492ECF4E9}"/>
                </a:ext>
              </a:extLst>
            </p:cNvPr>
            <p:cNvSpPr/>
            <p:nvPr/>
          </p:nvSpPr>
          <p:spPr>
            <a:xfrm>
              <a:off x="1393820" y="2055282"/>
              <a:ext cx="11615291" cy="232157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694E386-97B1-4B06-9D7E-5554175CAC61}"/>
                </a:ext>
              </a:extLst>
            </p:cNvPr>
            <p:cNvSpPr txBox="1"/>
            <p:nvPr/>
          </p:nvSpPr>
          <p:spPr>
            <a:xfrm>
              <a:off x="1950231" y="1970144"/>
              <a:ext cx="10502474" cy="227861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</a:t>
              </a:r>
              <a:r>
                <a:rPr kumimoji="0" lang="en-US" sz="28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Đọc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khổ thơ 4,5 bài thơ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“Thả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diều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”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câu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hỏi</a:t>
              </a:r>
              <a:r>
                <a:rPr lang="en-US" sz="280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: 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Khổ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thơ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cuối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muốn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nói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điều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gì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78D3E0F-25B3-48A1-A064-DA19A494B584}"/>
              </a:ext>
            </a:extLst>
          </p:cNvPr>
          <p:cNvGrpSpPr/>
          <p:nvPr/>
        </p:nvGrpSpPr>
        <p:grpSpPr>
          <a:xfrm>
            <a:off x="2571555" y="2128689"/>
            <a:ext cx="8520133" cy="2292214"/>
            <a:chOff x="-684956" y="2666634"/>
            <a:chExt cx="9761641" cy="2544034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76AEA05-4E11-412E-B167-F6695E6E3E89}"/>
                </a:ext>
              </a:extLst>
            </p:cNvPr>
            <p:cNvSpPr/>
            <p:nvPr/>
          </p:nvSpPr>
          <p:spPr>
            <a:xfrm>
              <a:off x="-684956" y="2666634"/>
              <a:ext cx="9761640" cy="254403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27BEA1D-216C-4F10-B709-E0EF32F20986}"/>
                </a:ext>
              </a:extLst>
            </p:cNvPr>
            <p:cNvSpPr txBox="1"/>
            <p:nvPr/>
          </p:nvSpPr>
          <p:spPr>
            <a:xfrm>
              <a:off x="-249160" y="2843290"/>
              <a:ext cx="9325845" cy="2190722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prstClr val="black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thơ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“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diều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”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hỏi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Hai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thơ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“Sao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trôi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qua/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Diều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thành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trăng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”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diều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190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93067" y="1363456"/>
            <a:ext cx="9966092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2381" y="475651"/>
            <a:ext cx="1714770" cy="70658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01588" y="1248604"/>
            <a:ext cx="1391479" cy="8945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709F6B-AC53-4ADB-8E9E-BD0AE99420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3067" y="2346253"/>
            <a:ext cx="8601832" cy="387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F7CA4C4-09EF-4FE9-A992-A0FE0ACEC43C}"/>
              </a:ext>
            </a:extLst>
          </p:cNvPr>
          <p:cNvGrpSpPr/>
          <p:nvPr/>
        </p:nvGrpSpPr>
        <p:grpSpPr>
          <a:xfrm>
            <a:off x="1155778" y="1127357"/>
            <a:ext cx="9880444" cy="4603285"/>
            <a:chOff x="396014" y="1162674"/>
            <a:chExt cx="11023694" cy="548431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7F3F0CB-A58A-4C54-8644-9CC343DE8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6856" y="2560320"/>
              <a:ext cx="10432852" cy="408666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2001942-AC98-45CA-82FF-CD3F283FB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014" y="1162674"/>
              <a:ext cx="2938029" cy="2795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6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88778" y="782154"/>
            <a:ext cx="11310398" cy="615546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lê-gô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sẵn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a?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             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Châu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kumimoji="0" lang="en-US" sz="2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97427"/>
            <a:ext cx="1179917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TỚ LÀ LÊ- GÔ</a:t>
            </a:r>
          </a:p>
        </p:txBody>
      </p:sp>
    </p:spTree>
    <p:extLst>
      <p:ext uri="{BB962C8B-B14F-4D97-AF65-F5344CB8AC3E}">
        <p14:creationId xmlns:p14="http://schemas.microsoft.com/office/powerpoint/2010/main" val="1125041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28671" y="1297331"/>
            <a:ext cx="5955231" cy="1231042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09774" y="638228"/>
            <a:ext cx="4064000" cy="6300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3620F1-F83C-493C-B816-0758766D6881}"/>
              </a:ext>
            </a:extLst>
          </p:cNvPr>
          <p:cNvSpPr txBox="1"/>
          <p:nvPr/>
        </p:nvSpPr>
        <p:spPr>
          <a:xfrm>
            <a:off x="1428670" y="3191259"/>
            <a:ext cx="5955231" cy="109414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637FE4-4C9B-4FD6-B19C-D92A43175123}"/>
              </a:ext>
            </a:extLst>
          </p:cNvPr>
          <p:cNvSpPr txBox="1"/>
          <p:nvPr/>
        </p:nvSpPr>
        <p:spPr>
          <a:xfrm>
            <a:off x="6966588" y="1297331"/>
            <a:ext cx="5955231" cy="109414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FCE440-94CD-4B13-B76D-C2D981C30982}"/>
              </a:ext>
            </a:extLst>
          </p:cNvPr>
          <p:cNvSpPr txBox="1"/>
          <p:nvPr/>
        </p:nvSpPr>
        <p:spPr>
          <a:xfrm>
            <a:off x="6797075" y="3037040"/>
            <a:ext cx="5955231" cy="109414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sẵn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8A43F61-8008-460B-89E1-2036BFD64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9689" y="4912692"/>
            <a:ext cx="2433403" cy="194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4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4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6300878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1249</Words>
  <Application>Microsoft Office PowerPoint</Application>
  <PresentationFormat>Widescreen</PresentationFormat>
  <Paragraphs>74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Arial-Rounded</vt:lpstr>
      <vt:lpstr>Calibri</vt:lpstr>
      <vt:lpstr>Calibri Light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HP</cp:lastModifiedBy>
  <cp:revision>19</cp:revision>
  <dcterms:created xsi:type="dcterms:W3CDTF">2021-07-19T04:30:41Z</dcterms:created>
  <dcterms:modified xsi:type="dcterms:W3CDTF">2022-11-11T05:59:59Z</dcterms:modified>
</cp:coreProperties>
</file>