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707" r:id="rId2"/>
    <p:sldId id="257" r:id="rId3"/>
    <p:sldId id="260" r:id="rId4"/>
    <p:sldId id="262" r:id="rId5"/>
    <p:sldId id="696" r:id="rId6"/>
    <p:sldId id="699" r:id="rId7"/>
    <p:sldId id="700" r:id="rId8"/>
    <p:sldId id="678" r:id="rId9"/>
    <p:sldId id="701" r:id="rId10"/>
    <p:sldId id="702" r:id="rId11"/>
    <p:sldId id="703" r:id="rId12"/>
    <p:sldId id="704" r:id="rId13"/>
    <p:sldId id="263" r:id="rId14"/>
    <p:sldId id="705" r:id="rId15"/>
    <p:sldId id="69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1" d="100"/>
          <a:sy n="41" d="100"/>
        </p:scale>
        <p:origin x="-186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6498C-B7AF-407D-9CEF-A4673793A7E8}" type="datetimeFigureOut">
              <a:rPr lang="vi-VN" smtClean="0"/>
              <a:t>11/1/2022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2C275-8369-4348-99A4-B3ADDA6A8F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726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688E0-63CE-46E7-A3CF-881CD449A4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86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688E0-63CE-46E7-A3CF-881CD449A4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88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688E0-63CE-46E7-A3CF-881CD449A4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99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688E0-63CE-46E7-A3CF-881CD449A41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056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688E0-63CE-46E7-A3CF-881CD449A41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8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754F5F-3CE2-0063-C567-2496742AA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4A4D6A-1E50-4962-C4A0-AE37C4444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CFDE00-5212-7653-764D-AD80BE8C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11/1/2022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55C16B-DA3C-FBE2-8B20-A45EEF9C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0BE2AB-69DE-84C3-F5FD-0DFC667A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7199740"/>
      </p:ext>
    </p:extLst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D2C17-1C2C-AE35-09AC-2B171EE5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4DF182-E53E-59F9-9604-255FE6E13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37EA4E-54FE-A018-677D-2DE79A54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11/1/2022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22156-128A-3643-0ABD-0830FCD2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2283A7-7075-12DE-2CC0-8167F4CA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6111951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18A96B2-EE46-574B-F5E8-823B5EC9B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0782E9-7327-F21D-3BB5-BBA4B8394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60E3A3-C136-F934-A5E9-969EA114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11/1/2022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3A567-780A-B140-D608-FFB95168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435841-C18D-FA72-4E01-048F9FDF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759025"/>
      </p:ext>
    </p:extLst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507850"/>
      </p:ext>
    </p:extLst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6EE102BF-6CAA-B411-EECF-D049ADFCC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F21327E3-364A-875D-E8EC-85DDA5BD19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12192000" cy="2590800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xmlns="" id="{61083026-4DE8-FEA6-3282-619015CA91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0444" y="4437771"/>
            <a:ext cx="3779270" cy="269730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E21E8AA-70C9-B6A0-8A90-AAE8D80BD166}"/>
              </a:ext>
            </a:extLst>
          </p:cNvPr>
          <p:cNvSpPr/>
          <p:nvPr userDrawn="1"/>
        </p:nvSpPr>
        <p:spPr>
          <a:xfrm>
            <a:off x="198582" y="168564"/>
            <a:ext cx="11794836" cy="6520873"/>
          </a:xfrm>
          <a:prstGeom prst="roundRect">
            <a:avLst>
              <a:gd name="adj" fmla="val 8877"/>
            </a:avLst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12014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32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FFFEA-02FB-2C29-E61B-AD1D1CCF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220809-2218-3104-E941-E04C77F80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6C03F0-EFE2-8686-2F2C-1A4AACB5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11/1/2022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B66DAB-4D2D-282F-52E3-3FAE0E17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04411F-9539-2FFD-A511-2E59E898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3182876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70B356-E7AC-3907-E57B-5C87F8D5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D7382D-9733-1D94-643B-2B497AEC5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D648AA-C31C-0B83-7262-4ADB85CF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11/1/2022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3BC6A0-1CBD-DEA9-9548-B40AB14A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7EE9D9-FA60-2872-FA1F-843026DF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8491402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768244-8195-926F-67BA-1197BE5C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A8D86-0C3D-3B27-ACC9-4D33B7E83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BA990D-B30E-A579-6959-D6449EB4E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3FA315-4759-B983-6F13-7478B8B7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11/1/2022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59B45B-B542-9BA3-4807-535577D6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D447A4-BDCE-57A9-A3D4-0C90B849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1513555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CCE33-8530-31C8-5180-8DA8A249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6743BB-06BA-153D-16A3-866159471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87F1FB-927F-A6A8-D0D0-D76F280BF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2D034F-57B0-AA53-E11D-19147A734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B801EAB-5F35-BE05-BA10-9862E8DF4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CA3AC1-62AA-B149-ECD5-98B7F09B5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11/1/2022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80004B-A553-0D8A-393F-F103EE53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86B3563-CFE6-C761-78DE-4F5D6012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7790210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423AB-AB93-47CD-2CFF-7B081980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DD4BBA-E0DE-6BA6-5EF1-16EB8E6A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11/1/2022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8B5D22-4007-53FA-28A5-9CD94F61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3F0D4F-1D1C-4303-D8E7-65EA41DA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970899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4D5CEF-6F23-2DC7-5895-C843B22B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11/1/2022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C7471D-DC05-ACE4-9CCC-BEAD58D9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E933C2-C977-1511-BF19-644D3380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051049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E6409-965C-F6F5-EAEC-91A311CA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6546F1-F490-BCB0-83D7-EA01A12DF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C06AE0-348B-B960-9C0A-83E652AFE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8BD4F0-9CAF-9F98-4B6E-F85BBFBD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11/1/2022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2CD6BE-A781-6EED-B013-D9505EE9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C70A9F-66FB-164B-FA23-67B5A762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7986559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E24896-E5F5-6022-B204-748C4821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CC239C4-3D43-1032-463A-DE56973FA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517089-4E50-032F-E542-9D4F73F16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204AE0-5801-6FB2-BECA-A287788B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11/1/2022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BB3E6A-33C1-6A9D-0C83-370B18F4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768122-3AB4-FD0A-F5C7-2BBF2378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0799021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C7465B9-A2EE-ECFE-DD87-77458FF6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397361-F7EC-C7E4-3458-046F58273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87BDB1-902E-5D8A-716C-D29898797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4B44-E288-47B2-9958-F04D48018C46}" type="datetimeFigureOut">
              <a:rPr lang="vi-VN" smtClean="0"/>
              <a:t>11/1/2022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155D7D-C567-A935-D8E5-68839113A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64ADE0-1E3E-7660-DDC8-9C96DC045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97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slide" Target="slide14.xml"/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12" Type="http://schemas.openxmlformats.org/officeDocument/2006/relationships/slide" Target="slide13.xml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11" Type="http://schemas.openxmlformats.org/officeDocument/2006/relationships/slide" Target="slide12.xml"/><Relationship Id="rId5" Type="http://schemas.openxmlformats.org/officeDocument/2006/relationships/image" Target="../media/image35.gif"/><Relationship Id="rId10" Type="http://schemas.openxmlformats.org/officeDocument/2006/relationships/image" Target="../media/image38.png"/><Relationship Id="rId4" Type="http://schemas.openxmlformats.org/officeDocument/2006/relationships/image" Target="../media/image34.gif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slide" Target="slide10.xml"/><Relationship Id="rId7" Type="http://schemas.openxmlformats.org/officeDocument/2006/relationships/image" Target="../media/image42.gif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slide" Target="slide10.xml"/><Relationship Id="rId7" Type="http://schemas.openxmlformats.org/officeDocument/2006/relationships/image" Target="../media/image42.gif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slide" Target="slide10.xml"/><Relationship Id="rId7" Type="http://schemas.openxmlformats.org/officeDocument/2006/relationships/image" Target="../media/image42.gif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slide" Target="slide10.xml"/><Relationship Id="rId7" Type="http://schemas.openxmlformats.org/officeDocument/2006/relationships/image" Target="../media/image42.gif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g"/><Relationship Id="rId1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7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30.sv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930400" y="2281645"/>
            <a:ext cx="89202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1" y="4229102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105807" y="2511464"/>
            <a:ext cx="8641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bài:Ôn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367391" y="-18954"/>
            <a:ext cx="9914223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35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873A03-FEFD-ACD8-AD4A-256CD3FFF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" b="-1"/>
          <a:stretch/>
        </p:blipFill>
        <p:spPr>
          <a:xfrm>
            <a:off x="-28541" y="-162458"/>
            <a:ext cx="12384664" cy="6858000"/>
          </a:xfrm>
          <a:prstGeom prst="rect">
            <a:avLst/>
          </a:prstGeom>
        </p:spPr>
      </p:pic>
      <p:pic>
        <p:nvPicPr>
          <p:cNvPr id="10" name="Picture 8" descr="Chat with Jhon_And_Alexa in a Live Adult Video Chat Room Now">
            <a:extLst>
              <a:ext uri="{FF2B5EF4-FFF2-40B4-BE49-F238E27FC236}">
                <a16:creationId xmlns:a16="http://schemas.microsoft.com/office/drawing/2014/main" xmlns="" id="{8A857E3D-B2F0-4116-9478-778994566A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1676400" cy="218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BC7FE52-5C9A-465F-83F8-07706CB3D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2788" y="3515059"/>
            <a:ext cx="2891189" cy="2047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1633F05-8764-450C-8716-942EAF4B0B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27" y="3657600"/>
            <a:ext cx="1857133" cy="1733550"/>
          </a:xfrm>
          <a:prstGeom prst="rect">
            <a:avLst/>
          </a:prstGeom>
        </p:spPr>
      </p:pic>
      <p:pic>
        <p:nvPicPr>
          <p:cNvPr id="13" name="Picture 12" descr="via GIPHY | Cute gif, Wallpaper iphone cute, Cute anime chibi">
            <a:extLst>
              <a:ext uri="{FF2B5EF4-FFF2-40B4-BE49-F238E27FC236}">
                <a16:creationId xmlns:a16="http://schemas.microsoft.com/office/drawing/2014/main" xmlns="" id="{23F45B8B-BB6D-4EFD-A11E-5F9E0BF96F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59" y="4495800"/>
            <a:ext cx="1590341" cy="15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Rabbit Dancing GIFs | Tenor">
            <a:extLst>
              <a:ext uri="{FF2B5EF4-FFF2-40B4-BE49-F238E27FC236}">
                <a16:creationId xmlns:a16="http://schemas.microsoft.com/office/drawing/2014/main" xmlns="" id="{89702A06-2367-4003-AC39-0E65329243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833" y="4319303"/>
            <a:ext cx="2007567" cy="17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hán giả" descr="Crowd Audience PNG Free Download | PNG All">
            <a:extLst>
              <a:ext uri="{FF2B5EF4-FFF2-40B4-BE49-F238E27FC236}">
                <a16:creationId xmlns:a16="http://schemas.microsoft.com/office/drawing/2014/main" xmlns="" id="{3A7D339E-16C2-45B2-8BED-F64B67362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8"/>
          <a:stretch/>
        </p:blipFill>
        <p:spPr bwMode="auto">
          <a:xfrm>
            <a:off x="0" y="4159161"/>
            <a:ext cx="12192000" cy="52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ownload Gold Star PNG Image for Free">
            <a:hlinkClick r:id="rId9" action="ppaction://hlinksldjump"/>
            <a:extLst>
              <a:ext uri="{FF2B5EF4-FFF2-40B4-BE49-F238E27FC236}">
                <a16:creationId xmlns:a16="http://schemas.microsoft.com/office/drawing/2014/main" xmlns="" id="{98870679-7E61-4A66-8294-DA5D828FD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0750" y="838200"/>
            <a:ext cx="1524000" cy="1371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EC0D4B-C554-4832-9368-049A1F2BCF2A}"/>
              </a:ext>
            </a:extLst>
          </p:cNvPr>
          <p:cNvSpPr txBox="1"/>
          <p:nvPr/>
        </p:nvSpPr>
        <p:spPr>
          <a:xfrm>
            <a:off x="2698750" y="1150203"/>
            <a:ext cx="381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#9Slide07 SVNPosterizer KG Inli" panose="02000503000000020003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18" name="Picture 2" descr="Download Gold Star PNG Image for Free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35D94EB-17EB-4E31-8434-B78B00DD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320" y="838200"/>
            <a:ext cx="1524000" cy="1371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09380C5-5F9F-4695-B029-0091F4036500}"/>
              </a:ext>
            </a:extLst>
          </p:cNvPr>
          <p:cNvSpPr txBox="1"/>
          <p:nvPr/>
        </p:nvSpPr>
        <p:spPr>
          <a:xfrm>
            <a:off x="4719320" y="1150203"/>
            <a:ext cx="381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#9Slide07 SVNPosterizer KG Inli" panose="02000503000000020003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20" name="Picture 2" descr="Download Gold Star PNG Image for Free">
            <a:hlinkClick r:id="rId12" action="ppaction://hlinksldjump"/>
            <a:extLst>
              <a:ext uri="{FF2B5EF4-FFF2-40B4-BE49-F238E27FC236}">
                <a16:creationId xmlns:a16="http://schemas.microsoft.com/office/drawing/2014/main" xmlns="" id="{1AE657EA-96A2-48F8-ABD1-D5DD1D48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1890" y="838200"/>
            <a:ext cx="1524000" cy="1371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8B87BD6-9D60-43E1-90F9-DCFEBBAB28BA}"/>
              </a:ext>
            </a:extLst>
          </p:cNvPr>
          <p:cNvSpPr txBox="1"/>
          <p:nvPr/>
        </p:nvSpPr>
        <p:spPr>
          <a:xfrm>
            <a:off x="6739890" y="1150203"/>
            <a:ext cx="381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#9Slide07 SVNPosterizer KG Inli" panose="02000503000000020003" pitchFamily="2" charset="0"/>
                <a:ea typeface="+mn-ea"/>
                <a:cs typeface="+mn-cs"/>
              </a:rPr>
              <a:t>3</a:t>
            </a:r>
          </a:p>
        </p:txBody>
      </p:sp>
      <p:pic>
        <p:nvPicPr>
          <p:cNvPr id="22" name="Picture 2" descr="Download Gold Star PNG Image for Free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E670FA9-CE05-4CA4-8DCB-82D46FE8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2460" y="838200"/>
            <a:ext cx="1524000" cy="1371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3B8A8AA-21AB-4840-AD8A-E445A62EB0C0}"/>
              </a:ext>
            </a:extLst>
          </p:cNvPr>
          <p:cNvSpPr txBox="1"/>
          <p:nvPr/>
        </p:nvSpPr>
        <p:spPr>
          <a:xfrm>
            <a:off x="8760460" y="1150203"/>
            <a:ext cx="381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#9Slide07 SVNPosterizer KG Inli" panose="02000503000000020003" pitchFamily="2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0899688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00023 C 0.00013 -0.01204 0 -0.01481 0.00052 -0.02361 C 0.00065 -0.02662 0.00091 -0.02917 0.00104 -0.03194 C 0.00117 -0.03333 0.00104 -0.03588 0.00143 -0.03611 L 0.00247 -0.0375 C 0.00286 -0.03704 0.00352 -0.03796 0.00365 -0.03611 C 0.00391 -0.03218 0.00352 -0.02778 0.00339 -0.02361 C 0.00339 -0.02222 0.00313 -0.02106 0.00313 -0.01944 C 0.00299 -0.01736 0.00286 -0.01481 0.00286 -0.0125 C 0.00273 -0.01111 0.0026 -0.00995 0.00247 -0.00833 C 0.00234 -0.00671 0.00234 -0.00463 0.00221 -0.00278 C 0.00208 -3.7037E-7 0.00182 0.00255 0.00169 0.00556 C 0.00169 0.00579 0.00117 0.01458 0.00104 0.01528 C 0.00078 0.0162 0.00052 0.0162 0.00026 0.01667 C 0.00052 0.00093 0 0.00278 0 -3.7037E-7 Z " pathEditMode="relative" rAng="0" ptsTypes="AAAAAAAAAAAAAAAA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0D658F-C6E9-365D-CE0F-B0BBED6CF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" b="-1"/>
          <a:stretch/>
        </p:blipFill>
        <p:spPr>
          <a:xfrm>
            <a:off x="0" y="0"/>
            <a:ext cx="12384664" cy="6858000"/>
          </a:xfrm>
          <a:prstGeom prst="rect">
            <a:avLst/>
          </a:prstGeom>
        </p:spPr>
      </p:pic>
      <p:pic>
        <p:nvPicPr>
          <p:cNvPr id="37" name="Picture 2" descr="Download Gold Star PNG Image for Free">
            <a:hlinkClick r:id="rId3" action="ppaction://hlinksldjump"/>
            <a:extLst>
              <a:ext uri="{FF2B5EF4-FFF2-40B4-BE49-F238E27FC236}">
                <a16:creationId xmlns:a16="http://schemas.microsoft.com/office/drawing/2014/main" xmlns="" id="{BB5789B9-497C-47A5-A2C6-ADF49253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29" y="6122583"/>
            <a:ext cx="643488" cy="60095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ai 2">
            <a:extLst>
              <a:ext uri="{FF2B5EF4-FFF2-40B4-BE49-F238E27FC236}">
                <a16:creationId xmlns:a16="http://schemas.microsoft.com/office/drawing/2014/main" xmlns="" id="{EC60074F-200A-429B-9507-980874F3A6F9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 3">
            <a:extLst>
              <a:ext uri="{FF2B5EF4-FFF2-40B4-BE49-F238E27FC236}">
                <a16:creationId xmlns:a16="http://schemas.microsoft.com/office/drawing/2014/main" xmlns="" id="{056973E0-8776-4D4D-AF0A-525B0815314F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1/9</a:t>
            </a:r>
          </a:p>
        </p:txBody>
      </p:sp>
      <p:sp>
        <p:nvSpPr>
          <p:cNvPr id="28" name="Sai 4">
            <a:extLst>
              <a:ext uri="{FF2B5EF4-FFF2-40B4-BE49-F238E27FC236}">
                <a16:creationId xmlns:a16="http://schemas.microsoft.com/office/drawing/2014/main" xmlns="" id="{41DA947D-3934-4762-833D-B1874C1B6E0C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Đúng">
            <a:extLst>
              <a:ext uri="{FF2B5EF4-FFF2-40B4-BE49-F238E27FC236}">
                <a16:creationId xmlns:a16="http://schemas.microsoft.com/office/drawing/2014/main" xmlns="" id="{2DBC0DA1-71D7-4D3E-AF06-21251D35EF23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1/7</a:t>
            </a:r>
          </a:p>
        </p:txBody>
      </p:sp>
      <p:pic>
        <p:nvPicPr>
          <p:cNvPr id="30" name="Picture 6" descr="Tick Asterisk Cross Red Green PNG | Picpng">
            <a:extLst>
              <a:ext uri="{FF2B5EF4-FFF2-40B4-BE49-F238E27FC236}">
                <a16:creationId xmlns:a16="http://schemas.microsoft.com/office/drawing/2014/main" xmlns="" id="{E1663B18-7369-413E-90D6-ED2041113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419573" y="4042686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Tick Asterisk Cross Red Green PNG | Picpng">
            <a:extLst>
              <a:ext uri="{FF2B5EF4-FFF2-40B4-BE49-F238E27FC236}">
                <a16:creationId xmlns:a16="http://schemas.microsoft.com/office/drawing/2014/main" xmlns="" id="{F2CFCE32-B8CD-4BA0-A60F-CA7F288B8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Tick Asterisk Cross Red Green PNG | Picpng">
            <a:extLst>
              <a:ext uri="{FF2B5EF4-FFF2-40B4-BE49-F238E27FC236}">
                <a16:creationId xmlns:a16="http://schemas.microsoft.com/office/drawing/2014/main" xmlns="" id="{A58C63E3-5946-41FB-9958-C3A2C4FD7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Tick Asterisk Cross Red Green PNG | Picpng">
            <a:extLst>
              <a:ext uri="{FF2B5EF4-FFF2-40B4-BE49-F238E27FC236}">
                <a16:creationId xmlns:a16="http://schemas.microsoft.com/office/drawing/2014/main" xmlns="" id="{D0CD0BC0-1701-4B5A-9A44-7AF1F1440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Ô hỏi">
            <a:extLst>
              <a:ext uri="{FF2B5EF4-FFF2-40B4-BE49-F238E27FC236}">
                <a16:creationId xmlns:a16="http://schemas.microsoft.com/office/drawing/2014/main" xmlns="" id="{11CDFAAA-28F0-475C-89CA-C716BE1D5EBA}"/>
              </a:ext>
            </a:extLst>
          </p:cNvPr>
          <p:cNvSpPr/>
          <p:nvPr/>
        </p:nvSpPr>
        <p:spPr>
          <a:xfrm>
            <a:off x="840042" y="40461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5" name="Win" descr="150 Tonton ý tưởng | đang yêu, dễ thương, gấu">
            <a:extLst>
              <a:ext uri="{FF2B5EF4-FFF2-40B4-BE49-F238E27FC236}">
                <a16:creationId xmlns:a16="http://schemas.microsoft.com/office/drawing/2014/main" xmlns="" id="{86B3EDD6-80C0-4610-93A4-C1B46D22F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67485"/>
            <a:ext cx="3475922" cy="31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nton friends Gif">
            <a:extLst>
              <a:ext uri="{FF2B5EF4-FFF2-40B4-BE49-F238E27FC236}">
                <a16:creationId xmlns:a16="http://schemas.microsoft.com/office/drawing/2014/main" xmlns="" id="{C14BA289-CA9A-4A6D-B36F-CB382C2D3C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24" y="265824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405A648-922F-4B10-AF32-FFA507D2A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239" y="25793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27" name="Picture 449">
            <a:extLst>
              <a:ext uri="{FF2B5EF4-FFF2-40B4-BE49-F238E27FC236}">
                <a16:creationId xmlns:a16="http://schemas.microsoft.com/office/drawing/2014/main" xmlns="" id="{F120488E-7F11-FF6E-55C7-CDC36F6A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13" y="392149"/>
            <a:ext cx="2904148" cy="331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A90D55-0237-9B83-B500-01CA573E2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710" y="1601873"/>
            <a:ext cx="61606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kumimoji="0" lang="en-US" altLang="vi-VN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hiếc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</a:t>
            </a:r>
            <a:endParaRPr kumimoji="0" lang="en-US" altLang="vi-VN" sz="4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xmlns="" id="{01005B5F-4D29-96A5-7B15-8044C825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76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69890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4FDDBB6-EC25-1310-2FFB-EACE035A6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" b="-1"/>
          <a:stretch/>
        </p:blipFill>
        <p:spPr>
          <a:xfrm>
            <a:off x="-28541" y="-162458"/>
            <a:ext cx="12384664" cy="6858000"/>
          </a:xfrm>
          <a:prstGeom prst="rect">
            <a:avLst/>
          </a:prstGeom>
        </p:spPr>
      </p:pic>
      <p:pic>
        <p:nvPicPr>
          <p:cNvPr id="37" name="Picture 2" descr="Download Gold Star PNG Image for Free">
            <a:hlinkClick r:id="rId3" action="ppaction://hlinksldjump"/>
            <a:extLst>
              <a:ext uri="{FF2B5EF4-FFF2-40B4-BE49-F238E27FC236}">
                <a16:creationId xmlns:a16="http://schemas.microsoft.com/office/drawing/2014/main" xmlns="" id="{BB5789B9-497C-47A5-A2C6-ADF49253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29" y="6122583"/>
            <a:ext cx="643488" cy="60095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ai 2">
            <a:extLst>
              <a:ext uri="{FF2B5EF4-FFF2-40B4-BE49-F238E27FC236}">
                <a16:creationId xmlns:a16="http://schemas.microsoft.com/office/drawing/2014/main" xmlns="" id="{EC60074F-200A-429B-9507-980874F3A6F9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 3">
            <a:extLst>
              <a:ext uri="{FF2B5EF4-FFF2-40B4-BE49-F238E27FC236}">
                <a16:creationId xmlns:a16="http://schemas.microsoft.com/office/drawing/2014/main" xmlns="" id="{056973E0-8776-4D4D-AF0A-525B0815314F}"/>
              </a:ext>
            </a:extLst>
          </p:cNvPr>
          <p:cNvSpPr/>
          <p:nvPr/>
        </p:nvSpPr>
        <p:spPr>
          <a:xfrm>
            <a:off x="876773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 4">
            <a:extLst>
              <a:ext uri="{FF2B5EF4-FFF2-40B4-BE49-F238E27FC236}">
                <a16:creationId xmlns:a16="http://schemas.microsoft.com/office/drawing/2014/main" xmlns="" id="{41DA947D-3934-4762-833D-B1874C1B6E0C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Đúng">
            <a:extLst>
              <a:ext uri="{FF2B5EF4-FFF2-40B4-BE49-F238E27FC236}">
                <a16:creationId xmlns:a16="http://schemas.microsoft.com/office/drawing/2014/main" xmlns="" id="{2DBC0DA1-71D7-4D3E-AF06-21251D35EF23}"/>
              </a:ext>
            </a:extLst>
          </p:cNvPr>
          <p:cNvSpPr/>
          <p:nvPr/>
        </p:nvSpPr>
        <p:spPr>
          <a:xfrm>
            <a:off x="854552" y="415617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 descr="Tick Asterisk Cross Red Green PNG | Picpng">
            <a:extLst>
              <a:ext uri="{FF2B5EF4-FFF2-40B4-BE49-F238E27FC236}">
                <a16:creationId xmlns:a16="http://schemas.microsoft.com/office/drawing/2014/main" xmlns="" id="{E1663B18-7369-413E-90D6-ED2041113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419573" y="4042686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Tick Asterisk Cross Red Green PNG | Picpng">
            <a:extLst>
              <a:ext uri="{FF2B5EF4-FFF2-40B4-BE49-F238E27FC236}">
                <a16:creationId xmlns:a16="http://schemas.microsoft.com/office/drawing/2014/main" xmlns="" id="{F2CFCE32-B8CD-4BA0-A60F-CA7F288B8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Tick Asterisk Cross Red Green PNG | Picpng">
            <a:extLst>
              <a:ext uri="{FF2B5EF4-FFF2-40B4-BE49-F238E27FC236}">
                <a16:creationId xmlns:a16="http://schemas.microsoft.com/office/drawing/2014/main" xmlns="" id="{A58C63E3-5946-41FB-9958-C3A2C4FD7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Tick Asterisk Cross Red Green PNG | Picpng">
            <a:extLst>
              <a:ext uri="{FF2B5EF4-FFF2-40B4-BE49-F238E27FC236}">
                <a16:creationId xmlns:a16="http://schemas.microsoft.com/office/drawing/2014/main" xmlns="" id="{D0CD0BC0-1701-4B5A-9A44-7AF1F1440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Ô hỏi">
            <a:extLst>
              <a:ext uri="{FF2B5EF4-FFF2-40B4-BE49-F238E27FC236}">
                <a16:creationId xmlns:a16="http://schemas.microsoft.com/office/drawing/2014/main" xmlns="" id="{11CDFAAA-28F0-475C-89CA-C716BE1D5EBA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 × 4 =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Win" descr="150 Tonton ý tưởng | đang yêu, dễ thương, gấu">
            <a:extLst>
              <a:ext uri="{FF2B5EF4-FFF2-40B4-BE49-F238E27FC236}">
                <a16:creationId xmlns:a16="http://schemas.microsoft.com/office/drawing/2014/main" xmlns="" id="{86B3EDD6-80C0-4610-93A4-C1B46D22F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67485"/>
            <a:ext cx="3475922" cy="31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nton friends Gif">
            <a:extLst>
              <a:ext uri="{FF2B5EF4-FFF2-40B4-BE49-F238E27FC236}">
                <a16:creationId xmlns:a16="http://schemas.microsoft.com/office/drawing/2014/main" xmlns="" id="{C14BA289-CA9A-4A6D-B36F-CB382C2D3C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53" y="269358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3944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4EAAF1-6854-9550-B16F-B29FC2F5A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" b="-1"/>
          <a:stretch/>
        </p:blipFill>
        <p:spPr>
          <a:xfrm>
            <a:off x="-28541" y="-162458"/>
            <a:ext cx="12384664" cy="6858000"/>
          </a:xfrm>
          <a:prstGeom prst="rect">
            <a:avLst/>
          </a:prstGeom>
        </p:spPr>
      </p:pic>
      <p:pic>
        <p:nvPicPr>
          <p:cNvPr id="37" name="Picture 2" descr="Download Gold Star PNG Image for Free">
            <a:hlinkClick r:id="rId3" action="ppaction://hlinksldjump"/>
            <a:extLst>
              <a:ext uri="{FF2B5EF4-FFF2-40B4-BE49-F238E27FC236}">
                <a16:creationId xmlns:a16="http://schemas.microsoft.com/office/drawing/2014/main" xmlns="" id="{BB5789B9-497C-47A5-A2C6-ADF49253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29" y="6122583"/>
            <a:ext cx="643488" cy="60095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ai 2">
            <a:extLst>
              <a:ext uri="{FF2B5EF4-FFF2-40B4-BE49-F238E27FC236}">
                <a16:creationId xmlns:a16="http://schemas.microsoft.com/office/drawing/2014/main" xmlns="" id="{EC60074F-200A-429B-9507-980874F3A6F9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 3">
            <a:extLst>
              <a:ext uri="{FF2B5EF4-FFF2-40B4-BE49-F238E27FC236}">
                <a16:creationId xmlns:a16="http://schemas.microsoft.com/office/drawing/2014/main" xmlns="" id="{056973E0-8776-4D4D-AF0A-525B0815314F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 4">
            <a:extLst>
              <a:ext uri="{FF2B5EF4-FFF2-40B4-BE49-F238E27FC236}">
                <a16:creationId xmlns:a16="http://schemas.microsoft.com/office/drawing/2014/main" xmlns="" id="{41DA947D-3934-4762-833D-B1874C1B6E0C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Đúng">
            <a:extLst>
              <a:ext uri="{FF2B5EF4-FFF2-40B4-BE49-F238E27FC236}">
                <a16:creationId xmlns:a16="http://schemas.microsoft.com/office/drawing/2014/main" xmlns="" id="{2DBC0DA1-71D7-4D3E-AF06-21251D35EF23}"/>
              </a:ext>
            </a:extLst>
          </p:cNvPr>
          <p:cNvSpPr/>
          <p:nvPr/>
        </p:nvSpPr>
        <p:spPr>
          <a:xfrm>
            <a:off x="741317" y="411311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 descr="Tick Asterisk Cross Red Green PNG | Picpng">
            <a:extLst>
              <a:ext uri="{FF2B5EF4-FFF2-40B4-BE49-F238E27FC236}">
                <a16:creationId xmlns:a16="http://schemas.microsoft.com/office/drawing/2014/main" xmlns="" id="{E1663B18-7369-413E-90D6-ED2041113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419573" y="4042686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Tick Asterisk Cross Red Green PNG | Picpng">
            <a:extLst>
              <a:ext uri="{FF2B5EF4-FFF2-40B4-BE49-F238E27FC236}">
                <a16:creationId xmlns:a16="http://schemas.microsoft.com/office/drawing/2014/main" xmlns="" id="{F2CFCE32-B8CD-4BA0-A60F-CA7F288B8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Tick Asterisk Cross Red Green PNG | Picpng">
            <a:extLst>
              <a:ext uri="{FF2B5EF4-FFF2-40B4-BE49-F238E27FC236}">
                <a16:creationId xmlns:a16="http://schemas.microsoft.com/office/drawing/2014/main" xmlns="" id="{A58C63E3-5946-41FB-9958-C3A2C4FD7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Tick Asterisk Cross Red Green PNG | Picpng">
            <a:extLst>
              <a:ext uri="{FF2B5EF4-FFF2-40B4-BE49-F238E27FC236}">
                <a16:creationId xmlns:a16="http://schemas.microsoft.com/office/drawing/2014/main" xmlns="" id="{D0CD0BC0-1701-4B5A-9A44-7AF1F1440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Ô hỏi">
            <a:extLst>
              <a:ext uri="{FF2B5EF4-FFF2-40B4-BE49-F238E27FC236}">
                <a16:creationId xmlns:a16="http://schemas.microsoft.com/office/drawing/2014/main" xmlns="" id="{11CDFAAA-28F0-475C-89CA-C716BE1D5EBA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× 4 + 5 = ….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5" name="Win" descr="150 Tonton ý tưởng | đang yêu, dễ thương, gấu">
            <a:extLst>
              <a:ext uri="{FF2B5EF4-FFF2-40B4-BE49-F238E27FC236}">
                <a16:creationId xmlns:a16="http://schemas.microsoft.com/office/drawing/2014/main" xmlns="" id="{86B3EDD6-80C0-4610-93A4-C1B46D22F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67485"/>
            <a:ext cx="3475922" cy="31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nton friends Gif">
            <a:extLst>
              <a:ext uri="{FF2B5EF4-FFF2-40B4-BE49-F238E27FC236}">
                <a16:creationId xmlns:a16="http://schemas.microsoft.com/office/drawing/2014/main" xmlns="" id="{C14BA289-CA9A-4A6D-B36F-CB382C2D3C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53" y="269358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834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84EAE7-6024-BD8A-94EF-9954921C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" b="-1"/>
          <a:stretch/>
        </p:blipFill>
        <p:spPr>
          <a:xfrm>
            <a:off x="-28541" y="-162458"/>
            <a:ext cx="12384664" cy="6858000"/>
          </a:xfrm>
          <a:prstGeom prst="rect">
            <a:avLst/>
          </a:prstGeom>
        </p:spPr>
      </p:pic>
      <p:pic>
        <p:nvPicPr>
          <p:cNvPr id="37" name="Picture 2" descr="Download Gold Star PNG Image for Free">
            <a:hlinkClick r:id="rId3" action="ppaction://hlinksldjump"/>
            <a:extLst>
              <a:ext uri="{FF2B5EF4-FFF2-40B4-BE49-F238E27FC236}">
                <a16:creationId xmlns:a16="http://schemas.microsoft.com/office/drawing/2014/main" xmlns="" id="{BB5789B9-497C-47A5-A2C6-ADF49253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29" y="6122583"/>
            <a:ext cx="643488" cy="60095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ai 2">
            <a:extLst>
              <a:ext uri="{FF2B5EF4-FFF2-40B4-BE49-F238E27FC236}">
                <a16:creationId xmlns:a16="http://schemas.microsoft.com/office/drawing/2014/main" xmlns="" id="{EC60074F-200A-429B-9507-980874F3A6F9}"/>
              </a:ext>
            </a:extLst>
          </p:cNvPr>
          <p:cNvSpPr/>
          <p:nvPr/>
        </p:nvSpPr>
        <p:spPr>
          <a:xfrm>
            <a:off x="6671600" y="4108095"/>
            <a:ext cx="4683803" cy="9096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-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 3">
            <a:extLst>
              <a:ext uri="{FF2B5EF4-FFF2-40B4-BE49-F238E27FC236}">
                <a16:creationId xmlns:a16="http://schemas.microsoft.com/office/drawing/2014/main" xmlns="" id="{056973E0-8776-4D4D-AF0A-525B0815314F}"/>
              </a:ext>
            </a:extLst>
          </p:cNvPr>
          <p:cNvSpPr/>
          <p:nvPr/>
        </p:nvSpPr>
        <p:spPr>
          <a:xfrm>
            <a:off x="984448" y="5047826"/>
            <a:ext cx="4683803" cy="90749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+, x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 4">
            <a:extLst>
              <a:ext uri="{FF2B5EF4-FFF2-40B4-BE49-F238E27FC236}">
                <a16:creationId xmlns:a16="http://schemas.microsoft.com/office/drawing/2014/main" xmlns="" id="{41DA947D-3934-4762-833D-B1874C1B6E0C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Đúng">
            <a:extLst>
              <a:ext uri="{FF2B5EF4-FFF2-40B4-BE49-F238E27FC236}">
                <a16:creationId xmlns:a16="http://schemas.microsoft.com/office/drawing/2014/main" xmlns="" id="{2DBC0DA1-71D7-4D3E-AF06-21251D35EF23}"/>
              </a:ext>
            </a:extLst>
          </p:cNvPr>
          <p:cNvSpPr/>
          <p:nvPr/>
        </p:nvSpPr>
        <p:spPr>
          <a:xfrm>
            <a:off x="854552" y="4156177"/>
            <a:ext cx="4683803" cy="79346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+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 descr="Tick Asterisk Cross Red Green PNG | Picpng">
            <a:extLst>
              <a:ext uri="{FF2B5EF4-FFF2-40B4-BE49-F238E27FC236}">
                <a16:creationId xmlns:a16="http://schemas.microsoft.com/office/drawing/2014/main" xmlns="" id="{E1663B18-7369-413E-90D6-ED2041113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419573" y="4042686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Tick Asterisk Cross Red Green PNG | Picpng">
            <a:extLst>
              <a:ext uri="{FF2B5EF4-FFF2-40B4-BE49-F238E27FC236}">
                <a16:creationId xmlns:a16="http://schemas.microsoft.com/office/drawing/2014/main" xmlns="" id="{F2CFCE32-B8CD-4BA0-A60F-CA7F288B8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Tick Asterisk Cross Red Green PNG | Picpng">
            <a:extLst>
              <a:ext uri="{FF2B5EF4-FFF2-40B4-BE49-F238E27FC236}">
                <a16:creationId xmlns:a16="http://schemas.microsoft.com/office/drawing/2014/main" xmlns="" id="{A58C63E3-5946-41FB-9958-C3A2C4FD7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Tick Asterisk Cross Red Green PNG | Picpng">
            <a:extLst>
              <a:ext uri="{FF2B5EF4-FFF2-40B4-BE49-F238E27FC236}">
                <a16:creationId xmlns:a16="http://schemas.microsoft.com/office/drawing/2014/main" xmlns="" id="{D0CD0BC0-1701-4B5A-9A44-7AF1F1440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Ô hỏi">
            <a:extLst>
              <a:ext uri="{FF2B5EF4-FFF2-40B4-BE49-F238E27FC236}">
                <a16:creationId xmlns:a16="http://schemas.microsoft.com/office/drawing/2014/main" xmlns="" id="{11CDFAAA-28F0-475C-89CA-C716BE1D5EBA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5" name="Win" descr="150 Tonton ý tưởng | đang yêu, dễ thương, gấu">
            <a:extLst>
              <a:ext uri="{FF2B5EF4-FFF2-40B4-BE49-F238E27FC236}">
                <a16:creationId xmlns:a16="http://schemas.microsoft.com/office/drawing/2014/main" xmlns="" id="{86B3EDD6-80C0-4610-93A4-C1B46D22F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67485"/>
            <a:ext cx="3475922" cy="31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nton friends Gif">
            <a:extLst>
              <a:ext uri="{FF2B5EF4-FFF2-40B4-BE49-F238E27FC236}">
                <a16:creationId xmlns:a16="http://schemas.microsoft.com/office/drawing/2014/main" xmlns="" id="{C14BA289-CA9A-4A6D-B36F-CB382C2D3C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53" y="269358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90436A9-1483-FF38-6503-935CFABFC6CF}"/>
              </a:ext>
            </a:extLst>
          </p:cNvPr>
          <p:cNvGrpSpPr>
            <a:grpSpLocks/>
          </p:cNvGrpSpPr>
          <p:nvPr/>
        </p:nvGrpSpPr>
        <p:grpSpPr bwMode="auto">
          <a:xfrm>
            <a:off x="2763069" y="1077572"/>
            <a:ext cx="6665861" cy="1102750"/>
            <a:chOff x="1290" y="6630"/>
            <a:chExt cx="3360" cy="3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2998485-F8B4-286D-7291-3241A663B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7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6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BEFE06D-4A17-92E0-8EA4-14D503660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6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3AA82A5-8BB2-8C3A-8118-E7410EF08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7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E5802D9-6786-16B6-9347-761B9D3E0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6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0887BF2-A08D-FB06-4B18-32EF5E680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7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0496448-3B86-0659-D516-2AFF374BF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6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5B043FF-0B07-9532-3458-1E8C7C3C4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7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43666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D612C4B-6D21-41DB-85E2-954ABFDC2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F477E53-9952-4AC9-844D-552CD201E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974">
            <a:off x="582119" y="-112540"/>
            <a:ext cx="11638528" cy="708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AFA8292-9467-47E0-9A8F-D924E35DA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62" y="243381"/>
            <a:ext cx="1857601" cy="119513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FBC15BB2-A8C5-4415-8364-D22FD3541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32" y="1722128"/>
            <a:ext cx="1124144" cy="7232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DF422A5-B3A5-421C-BCCE-F1676AA56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640"/>
            <a:ext cx="12192000" cy="26116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3F495B78-8DD6-43AA-B96E-AE321CED40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868">
            <a:off x="3769597" y="4990309"/>
            <a:ext cx="2470947" cy="15168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27BBE19-27F6-4FB4-86EC-5B963F151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54" y="4680039"/>
            <a:ext cx="2958061" cy="21111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2DAD9A6-ED6C-45B3-9E76-298E2495CF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7" y="3344278"/>
            <a:ext cx="3564125" cy="267152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531FE720-7DE9-4022-BDAC-5BAF0A12DC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282">
            <a:off x="-480478" y="3169146"/>
            <a:ext cx="3421635" cy="256471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3574666B-7528-4305-8921-F36CDA8A98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" y="4252640"/>
            <a:ext cx="3219150" cy="321915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CCBA267A-A0A3-46AE-A5B9-BA0D2CFE266C}"/>
              </a:ext>
            </a:extLst>
          </p:cNvPr>
          <p:cNvSpPr txBox="1"/>
          <p:nvPr/>
        </p:nvSpPr>
        <p:spPr>
          <a:xfrm>
            <a:off x="3188374" y="3370897"/>
            <a:ext cx="6783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Tạm</a:t>
            </a:r>
            <a:r>
              <a:rPr lang="en-US" altLang="zh-CN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biệt</a:t>
            </a:r>
            <a:r>
              <a:rPr lang="en-US" altLang="zh-CN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các</a:t>
            </a:r>
            <a:r>
              <a:rPr lang="en-US" altLang="zh-CN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 con</a:t>
            </a:r>
            <a:endParaRPr kumimoji="0" lang="zh-CN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方正字迹-管峻楷书繁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B989E0AF-EAF4-4A6B-B5CC-1348E0368D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18" y="1876386"/>
            <a:ext cx="4955600" cy="122029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AE5B5042-4B9D-4B8F-908B-A4D6850533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20" y="3918707"/>
            <a:ext cx="2168147" cy="284060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8CF810ED-9803-4B4D-8C6D-E59119612F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6" y="615464"/>
            <a:ext cx="1392577" cy="8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43491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D612C4B-6D21-41DB-85E2-954ABFDC2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F477E53-9952-4AC9-844D-552CD201E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974">
            <a:off x="-57673" y="-748152"/>
            <a:ext cx="11638528" cy="708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AFA8292-9467-47E0-9A8F-D924E35DA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62" y="243381"/>
            <a:ext cx="1857601" cy="119513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FBC15BB2-A8C5-4415-8364-D22FD3541F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32" y="1722128"/>
            <a:ext cx="1124144" cy="7232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DF422A5-B3A5-421C-BCCE-F1676AA566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640"/>
            <a:ext cx="12192000" cy="26116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3F495B78-8DD6-43AA-B96E-AE321CED40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868">
            <a:off x="3769597" y="4990309"/>
            <a:ext cx="2470947" cy="15168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27BBE19-27F6-4FB4-86EC-5B963F151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54" y="4680039"/>
            <a:ext cx="2958061" cy="21111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2DAD9A6-ED6C-45B3-9E76-298E2495C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7" y="3344278"/>
            <a:ext cx="3564125" cy="267152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531FE720-7DE9-4022-BDAC-5BAF0A12DC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282">
            <a:off x="-1438586" y="2815743"/>
            <a:ext cx="3421635" cy="256471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3574666B-7528-4305-8921-F36CDA8A985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9" y="4252640"/>
            <a:ext cx="3219150" cy="321915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6239D593-90DA-419E-BEC8-4AB1F1A84654}"/>
              </a:ext>
            </a:extLst>
          </p:cNvPr>
          <p:cNvSpPr txBox="1"/>
          <p:nvPr/>
        </p:nvSpPr>
        <p:spPr>
          <a:xfrm>
            <a:off x="2845289" y="1190297"/>
            <a:ext cx="6403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prstClr val="black">
                    <a:lumMod val="75000"/>
                    <a:lumOff val="25000"/>
                  </a:prstClr>
                </a:solidFill>
                <a:latin typeface="方正字迹-管峻楷书繁体" panose="02010600010101010101" pitchFamily="2" charset="-122"/>
                <a:ea typeface="方正字迹-管峻楷书繁体" panose="02010600010101010101" pitchFamily="2" charset="-122"/>
              </a:defRPr>
            </a:lvl1pPr>
          </a:lstStyle>
          <a:p>
            <a:pPr algn="ctr"/>
            <a:r>
              <a:rPr lang="en-US" altLang="zh-CN" sz="8800" spc="3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TOÁN 3</a:t>
            </a:r>
            <a:endParaRPr lang="zh-CN" altLang="en-US" sz="8800" spc="3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36B71349-E7F0-4414-935F-B28E5FAFE76B}"/>
              </a:ext>
            </a:extLst>
          </p:cNvPr>
          <p:cNvSpPr txBox="1"/>
          <p:nvPr/>
        </p:nvSpPr>
        <p:spPr>
          <a:xfrm>
            <a:off x="2707018" y="2823581"/>
            <a:ext cx="6679565" cy="7375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Ôn</a:t>
            </a:r>
            <a:r>
              <a:rPr lang="en-US" altLang="zh-CN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lại</a:t>
            </a:r>
            <a:r>
              <a:rPr lang="en-US" altLang="zh-CN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những</a:t>
            </a:r>
            <a:r>
              <a:rPr lang="en-US" altLang="zh-CN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gi</a:t>
            </a:r>
            <a:r>
              <a:rPr lang="en-US" altLang="zh-CN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̀ </a:t>
            </a: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đã</a:t>
            </a:r>
            <a:r>
              <a:rPr lang="en-US" altLang="zh-CN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học</a:t>
            </a:r>
            <a:endParaRPr kumimoji="0" lang="zh-CN" altLang="en-US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方正字迹-管峻楷书繁体" panose="0201060001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B989E0AF-EAF4-4A6B-B5CC-1348E0368DE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28" y="5637709"/>
            <a:ext cx="4955600" cy="122029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AE5B5042-4B9D-4B8F-908B-A4D6850533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20" y="3918707"/>
            <a:ext cx="2168147" cy="284060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8CF810ED-9803-4B4D-8C6D-E59119612F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6" y="615464"/>
            <a:ext cx="1392577" cy="895947"/>
          </a:xfrm>
          <a:prstGeom prst="rect">
            <a:avLst/>
          </a:prstGeom>
        </p:spPr>
      </p:pic>
      <p:pic>
        <p:nvPicPr>
          <p:cNvPr id="39" name="宫崎骏-音乐盒">
            <a:hlinkClick r:id="" action="ppaction://media"/>
            <a:extLst>
              <a:ext uri="{FF2B5EF4-FFF2-40B4-BE49-F238E27FC236}">
                <a16:creationId xmlns:a16="http://schemas.microsoft.com/office/drawing/2014/main" xmlns="" id="{DCA05424-0E02-47D5-A4F8-396B2A0E2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081213" y="-865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4246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9CC64ABF-87F8-4464-8BB0-FC97FE1DA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04A193A-A688-4121-82B4-94C84FF11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5" y="247390"/>
            <a:ext cx="10673263" cy="6495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3C5654E-0D50-4215-8F3C-CAE50209D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387"/>
            <a:ext cx="12192000" cy="39206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AD6B810-441B-4706-A9D9-A386054713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306"/>
            <a:ext cx="12192000" cy="2611694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28A665D0-4E95-4CBC-8EDD-6354DB882F3B}"/>
              </a:ext>
            </a:extLst>
          </p:cNvPr>
          <p:cNvGrpSpPr/>
          <p:nvPr/>
        </p:nvGrpSpPr>
        <p:grpSpPr>
          <a:xfrm>
            <a:off x="1957746" y="1169042"/>
            <a:ext cx="2703721" cy="2526146"/>
            <a:chOff x="2331372" y="1193509"/>
            <a:chExt cx="2703721" cy="2526146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CE956BB9-E8DE-4FA4-B0EC-FA799D86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2" y="1193509"/>
              <a:ext cx="2703721" cy="2526146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6841D63E-5467-43EF-A5A5-9461E141A286}"/>
                </a:ext>
              </a:extLst>
            </p:cNvPr>
            <p:cNvSpPr txBox="1"/>
            <p:nvPr/>
          </p:nvSpPr>
          <p:spPr>
            <a:xfrm>
              <a:off x="2849900" y="2049742"/>
              <a:ext cx="14598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SVN-Ziclets" panose="02000603000000000000" pitchFamily="2" charset="0"/>
                  <a:ea typeface="方正字迹-管峻楷书繁体" panose="02010600010101010101" pitchFamily="2" charset="-122"/>
                </a:rPr>
                <a:t>01</a:t>
              </a:r>
              <a:endParaRPr lang="zh-CN" altLang="zh-CN" sz="54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ea typeface="方正字迹-管峻楷书繁体" panose="02010600010101010101" pitchFamily="2" charset="-122"/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006B52C1-3090-4771-8E5D-E1CDC0141D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9" y="4441765"/>
            <a:ext cx="2955924" cy="2955924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54D19F0B-7AC9-4DA2-8F98-52E61BFCDF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93" y="447492"/>
            <a:ext cx="1896949" cy="1220446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4E0DF3B2-661C-4A28-B85C-8E3319A946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1" y="1856224"/>
            <a:ext cx="1416467" cy="911317"/>
          </a:xfrm>
          <a:prstGeom prst="rect">
            <a:avLst/>
          </a:prstGeom>
        </p:spPr>
      </p:pic>
      <p:sp>
        <p:nvSpPr>
          <p:cNvPr id="2" name="文本框 28">
            <a:extLst>
              <a:ext uri="{FF2B5EF4-FFF2-40B4-BE49-F238E27FC236}">
                <a16:creationId xmlns:a16="http://schemas.microsoft.com/office/drawing/2014/main" xmlns="" id="{2927F836-B193-ED37-96CE-82959E0325DB}"/>
              </a:ext>
            </a:extLst>
          </p:cNvPr>
          <p:cNvSpPr txBox="1"/>
          <p:nvPr/>
        </p:nvSpPr>
        <p:spPr>
          <a:xfrm>
            <a:off x="4156744" y="1708840"/>
            <a:ext cx="6403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prstClr val="black">
                    <a:lumMod val="75000"/>
                    <a:lumOff val="25000"/>
                  </a:prstClr>
                </a:solidFill>
                <a:latin typeface="方正字迹-管峻楷书繁体" panose="02010600010101010101" pitchFamily="2" charset="-122"/>
                <a:ea typeface="方正字迹-管峻楷书繁体" panose="02010600010101010101" pitchFamily="2" charset="-122"/>
              </a:defRPr>
            </a:lvl1pPr>
          </a:lstStyle>
          <a:p>
            <a:pPr algn="ctr"/>
            <a:r>
              <a:rPr lang="en-US" altLang="zh-CN" sz="8800" spc="3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altLang="zh-CN" sz="8800" spc="3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spc="3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endParaRPr lang="zh-CN" altLang="en-US" sz="8800" spc="3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6698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C7AB17A-AF4A-4809-887E-7657F626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0C55CEB-C2B5-439C-90C3-2D18E8285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387"/>
            <a:ext cx="12192000" cy="39206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EB8A88D-8FBF-4D2B-9528-CB9980542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306"/>
            <a:ext cx="12192000" cy="26116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4300FB0-B637-4745-B765-406D19FD9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40" y="463844"/>
            <a:ext cx="8128779" cy="494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xmlns="" id="{230DE7F5-384B-443A-9AD4-E8BC7B49C6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3482415" y="1501629"/>
            <a:ext cx="2036373" cy="2744677"/>
          </a:xfrm>
          <a:prstGeom prst="rect">
            <a:avLst/>
          </a:prstGeom>
          <a:effectLst>
            <a:outerShdw blurRad="139700" dist="38100" dir="2700000" sx="101000" sy="101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410565FD-B1F3-4E71-B6B1-99FFE22B7D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9" y="4441765"/>
            <a:ext cx="2955924" cy="29559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F1DF2A14-C43E-4033-BF64-AFF9FC3ABD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89" y="972515"/>
            <a:ext cx="1857601" cy="119513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B003FF7-482E-421D-9123-CF51C6E773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18" y="4106516"/>
            <a:ext cx="1124144" cy="72324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F757E16-3677-4C27-AF67-C4268425CA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6" y="615464"/>
            <a:ext cx="1392577" cy="895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A114B9-8775-2AD9-58DE-21035D7DA4C7}"/>
              </a:ext>
            </a:extLst>
          </p:cNvPr>
          <p:cNvSpPr txBox="1"/>
          <p:nvPr/>
        </p:nvSpPr>
        <p:spPr>
          <a:xfrm>
            <a:off x="4578706" y="2432231"/>
            <a:ext cx="53067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endParaRPr lang="vi-VN" sz="6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356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9F37BA-BE56-9751-CCC6-EF4B39C78201}"/>
              </a:ext>
            </a:extLst>
          </p:cNvPr>
          <p:cNvSpPr txBox="1"/>
          <p:nvPr/>
        </p:nvSpPr>
        <p:spPr>
          <a:xfrm>
            <a:off x="923925" y="260662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nhẩm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91C9EB-24C8-3515-ED77-A081668A79C4}"/>
              </a:ext>
            </a:extLst>
          </p:cNvPr>
          <p:cNvSpPr/>
          <p:nvPr/>
        </p:nvSpPr>
        <p:spPr>
          <a:xfrm>
            <a:off x="381000" y="1080216"/>
            <a:ext cx="2533650" cy="3412767"/>
          </a:xfrm>
          <a:custGeom>
            <a:avLst/>
            <a:gdLst>
              <a:gd name="connsiteX0" fmla="*/ 0 w 2533650"/>
              <a:gd name="connsiteY0" fmla="*/ 0 h 3412767"/>
              <a:gd name="connsiteX1" fmla="*/ 430721 w 2533650"/>
              <a:gd name="connsiteY1" fmla="*/ 0 h 3412767"/>
              <a:gd name="connsiteX2" fmla="*/ 962787 w 2533650"/>
              <a:gd name="connsiteY2" fmla="*/ 0 h 3412767"/>
              <a:gd name="connsiteX3" fmla="*/ 1444181 w 2533650"/>
              <a:gd name="connsiteY3" fmla="*/ 0 h 3412767"/>
              <a:gd name="connsiteX4" fmla="*/ 1976247 w 2533650"/>
              <a:gd name="connsiteY4" fmla="*/ 0 h 3412767"/>
              <a:gd name="connsiteX5" fmla="*/ 2533650 w 2533650"/>
              <a:gd name="connsiteY5" fmla="*/ 0 h 3412767"/>
              <a:gd name="connsiteX6" fmla="*/ 2533650 w 2533650"/>
              <a:gd name="connsiteY6" fmla="*/ 602922 h 3412767"/>
              <a:gd name="connsiteX7" fmla="*/ 2533650 w 2533650"/>
              <a:gd name="connsiteY7" fmla="*/ 1171717 h 3412767"/>
              <a:gd name="connsiteX8" fmla="*/ 2533650 w 2533650"/>
              <a:gd name="connsiteY8" fmla="*/ 1740511 h 3412767"/>
              <a:gd name="connsiteX9" fmla="*/ 2533650 w 2533650"/>
              <a:gd name="connsiteY9" fmla="*/ 2343433 h 3412767"/>
              <a:gd name="connsiteX10" fmla="*/ 2533650 w 2533650"/>
              <a:gd name="connsiteY10" fmla="*/ 3412767 h 3412767"/>
              <a:gd name="connsiteX11" fmla="*/ 2026920 w 2533650"/>
              <a:gd name="connsiteY11" fmla="*/ 3412767 h 3412767"/>
              <a:gd name="connsiteX12" fmla="*/ 1570863 w 2533650"/>
              <a:gd name="connsiteY12" fmla="*/ 3412767 h 3412767"/>
              <a:gd name="connsiteX13" fmla="*/ 1089469 w 2533650"/>
              <a:gd name="connsiteY13" fmla="*/ 3412767 h 3412767"/>
              <a:gd name="connsiteX14" fmla="*/ 608076 w 2533650"/>
              <a:gd name="connsiteY14" fmla="*/ 3412767 h 3412767"/>
              <a:gd name="connsiteX15" fmla="*/ 0 w 2533650"/>
              <a:gd name="connsiteY15" fmla="*/ 3412767 h 3412767"/>
              <a:gd name="connsiteX16" fmla="*/ 0 w 2533650"/>
              <a:gd name="connsiteY16" fmla="*/ 2946356 h 3412767"/>
              <a:gd name="connsiteX17" fmla="*/ 0 w 2533650"/>
              <a:gd name="connsiteY17" fmla="*/ 2445816 h 3412767"/>
              <a:gd name="connsiteX18" fmla="*/ 0 w 2533650"/>
              <a:gd name="connsiteY18" fmla="*/ 1979405 h 3412767"/>
              <a:gd name="connsiteX19" fmla="*/ 0 w 2533650"/>
              <a:gd name="connsiteY19" fmla="*/ 1342355 h 3412767"/>
              <a:gd name="connsiteX20" fmla="*/ 0 w 2533650"/>
              <a:gd name="connsiteY20" fmla="*/ 875944 h 3412767"/>
              <a:gd name="connsiteX21" fmla="*/ 0 w 2533650"/>
              <a:gd name="connsiteY21" fmla="*/ 0 h 341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33650" h="3412767" fill="none" extrusionOk="0">
                <a:moveTo>
                  <a:pt x="0" y="0"/>
                </a:moveTo>
                <a:cubicBezTo>
                  <a:pt x="212937" y="-21541"/>
                  <a:pt x="278386" y="16082"/>
                  <a:pt x="430721" y="0"/>
                </a:cubicBezTo>
                <a:cubicBezTo>
                  <a:pt x="583056" y="-16082"/>
                  <a:pt x="740744" y="1157"/>
                  <a:pt x="962787" y="0"/>
                </a:cubicBezTo>
                <a:cubicBezTo>
                  <a:pt x="1184830" y="-1157"/>
                  <a:pt x="1210281" y="37870"/>
                  <a:pt x="1444181" y="0"/>
                </a:cubicBezTo>
                <a:cubicBezTo>
                  <a:pt x="1678081" y="-37870"/>
                  <a:pt x="1747042" y="34822"/>
                  <a:pt x="1976247" y="0"/>
                </a:cubicBezTo>
                <a:cubicBezTo>
                  <a:pt x="2205452" y="-34822"/>
                  <a:pt x="2361489" y="14944"/>
                  <a:pt x="2533650" y="0"/>
                </a:cubicBezTo>
                <a:cubicBezTo>
                  <a:pt x="2554264" y="229830"/>
                  <a:pt x="2507585" y="388742"/>
                  <a:pt x="2533650" y="602922"/>
                </a:cubicBezTo>
                <a:cubicBezTo>
                  <a:pt x="2559715" y="817102"/>
                  <a:pt x="2496560" y="1048759"/>
                  <a:pt x="2533650" y="1171717"/>
                </a:cubicBezTo>
                <a:cubicBezTo>
                  <a:pt x="2570740" y="1294676"/>
                  <a:pt x="2481120" y="1537562"/>
                  <a:pt x="2533650" y="1740511"/>
                </a:cubicBezTo>
                <a:cubicBezTo>
                  <a:pt x="2586180" y="1943460"/>
                  <a:pt x="2490523" y="2075019"/>
                  <a:pt x="2533650" y="2343433"/>
                </a:cubicBezTo>
                <a:cubicBezTo>
                  <a:pt x="2576777" y="2611847"/>
                  <a:pt x="2439475" y="3024216"/>
                  <a:pt x="2533650" y="3412767"/>
                </a:cubicBezTo>
                <a:cubicBezTo>
                  <a:pt x="2394438" y="3472599"/>
                  <a:pt x="2213331" y="3399950"/>
                  <a:pt x="2026920" y="3412767"/>
                </a:cubicBezTo>
                <a:cubicBezTo>
                  <a:pt x="1840509" y="3425584"/>
                  <a:pt x="1698776" y="3369366"/>
                  <a:pt x="1570863" y="3412767"/>
                </a:cubicBezTo>
                <a:cubicBezTo>
                  <a:pt x="1442950" y="3456168"/>
                  <a:pt x="1329281" y="3396967"/>
                  <a:pt x="1089469" y="3412767"/>
                </a:cubicBezTo>
                <a:cubicBezTo>
                  <a:pt x="849657" y="3428567"/>
                  <a:pt x="776527" y="3401899"/>
                  <a:pt x="608076" y="3412767"/>
                </a:cubicBezTo>
                <a:cubicBezTo>
                  <a:pt x="439625" y="3423635"/>
                  <a:pt x="221806" y="3341349"/>
                  <a:pt x="0" y="3412767"/>
                </a:cubicBezTo>
                <a:cubicBezTo>
                  <a:pt x="-40819" y="3241998"/>
                  <a:pt x="19160" y="3100915"/>
                  <a:pt x="0" y="2946356"/>
                </a:cubicBezTo>
                <a:cubicBezTo>
                  <a:pt x="-19160" y="2791797"/>
                  <a:pt x="21300" y="2658718"/>
                  <a:pt x="0" y="2445816"/>
                </a:cubicBezTo>
                <a:cubicBezTo>
                  <a:pt x="-21300" y="2232914"/>
                  <a:pt x="36868" y="2090548"/>
                  <a:pt x="0" y="1979405"/>
                </a:cubicBezTo>
                <a:cubicBezTo>
                  <a:pt x="-36868" y="1868262"/>
                  <a:pt x="9337" y="1515028"/>
                  <a:pt x="0" y="1342355"/>
                </a:cubicBezTo>
                <a:cubicBezTo>
                  <a:pt x="-9337" y="1169682"/>
                  <a:pt x="52963" y="1028041"/>
                  <a:pt x="0" y="875944"/>
                </a:cubicBezTo>
                <a:cubicBezTo>
                  <a:pt x="-52963" y="723847"/>
                  <a:pt x="63702" y="207782"/>
                  <a:pt x="0" y="0"/>
                </a:cubicBezTo>
                <a:close/>
              </a:path>
              <a:path w="2533650" h="3412767" stroke="0" extrusionOk="0">
                <a:moveTo>
                  <a:pt x="0" y="0"/>
                </a:moveTo>
                <a:cubicBezTo>
                  <a:pt x="190791" y="-57291"/>
                  <a:pt x="366678" y="12887"/>
                  <a:pt x="557403" y="0"/>
                </a:cubicBezTo>
                <a:cubicBezTo>
                  <a:pt x="748128" y="-12887"/>
                  <a:pt x="802828" y="21767"/>
                  <a:pt x="988124" y="0"/>
                </a:cubicBezTo>
                <a:cubicBezTo>
                  <a:pt x="1173420" y="-21767"/>
                  <a:pt x="1304240" y="8109"/>
                  <a:pt x="1494854" y="0"/>
                </a:cubicBezTo>
                <a:cubicBezTo>
                  <a:pt x="1685468" y="-8109"/>
                  <a:pt x="1770139" y="48195"/>
                  <a:pt x="2001584" y="0"/>
                </a:cubicBezTo>
                <a:cubicBezTo>
                  <a:pt x="2233029" y="-48195"/>
                  <a:pt x="2383472" y="46907"/>
                  <a:pt x="2533650" y="0"/>
                </a:cubicBezTo>
                <a:cubicBezTo>
                  <a:pt x="2536002" y="268028"/>
                  <a:pt x="2517021" y="321993"/>
                  <a:pt x="2533650" y="568795"/>
                </a:cubicBezTo>
                <a:cubicBezTo>
                  <a:pt x="2550279" y="815597"/>
                  <a:pt x="2505433" y="988420"/>
                  <a:pt x="2533650" y="1171717"/>
                </a:cubicBezTo>
                <a:cubicBezTo>
                  <a:pt x="2561867" y="1355014"/>
                  <a:pt x="2533470" y="1509307"/>
                  <a:pt x="2533650" y="1740511"/>
                </a:cubicBezTo>
                <a:cubicBezTo>
                  <a:pt x="2533830" y="1971715"/>
                  <a:pt x="2528164" y="1997192"/>
                  <a:pt x="2533650" y="2206923"/>
                </a:cubicBezTo>
                <a:cubicBezTo>
                  <a:pt x="2539136" y="2416654"/>
                  <a:pt x="2483281" y="2542493"/>
                  <a:pt x="2533650" y="2673334"/>
                </a:cubicBezTo>
                <a:cubicBezTo>
                  <a:pt x="2584019" y="2804175"/>
                  <a:pt x="2471048" y="3049491"/>
                  <a:pt x="2533650" y="3412767"/>
                </a:cubicBezTo>
                <a:cubicBezTo>
                  <a:pt x="2396004" y="3433526"/>
                  <a:pt x="2215206" y="3373189"/>
                  <a:pt x="2077593" y="3412767"/>
                </a:cubicBezTo>
                <a:cubicBezTo>
                  <a:pt x="1939980" y="3452345"/>
                  <a:pt x="1778216" y="3394078"/>
                  <a:pt x="1570863" y="3412767"/>
                </a:cubicBezTo>
                <a:cubicBezTo>
                  <a:pt x="1363510" y="3431456"/>
                  <a:pt x="1270675" y="3363766"/>
                  <a:pt x="1114806" y="3412767"/>
                </a:cubicBezTo>
                <a:cubicBezTo>
                  <a:pt x="958937" y="3461768"/>
                  <a:pt x="794669" y="3363253"/>
                  <a:pt x="608076" y="3412767"/>
                </a:cubicBezTo>
                <a:cubicBezTo>
                  <a:pt x="421483" y="3462281"/>
                  <a:pt x="178038" y="3383394"/>
                  <a:pt x="0" y="3412767"/>
                </a:cubicBezTo>
                <a:cubicBezTo>
                  <a:pt x="-32767" y="3159392"/>
                  <a:pt x="24767" y="3011223"/>
                  <a:pt x="0" y="2843973"/>
                </a:cubicBezTo>
                <a:cubicBezTo>
                  <a:pt x="-24767" y="2676723"/>
                  <a:pt x="39374" y="2505718"/>
                  <a:pt x="0" y="2241050"/>
                </a:cubicBezTo>
                <a:cubicBezTo>
                  <a:pt x="-39374" y="1976382"/>
                  <a:pt x="7724" y="1865055"/>
                  <a:pt x="0" y="1706384"/>
                </a:cubicBezTo>
                <a:cubicBezTo>
                  <a:pt x="-7724" y="1547713"/>
                  <a:pt x="9708" y="1324554"/>
                  <a:pt x="0" y="1137589"/>
                </a:cubicBezTo>
                <a:cubicBezTo>
                  <a:pt x="-9708" y="950625"/>
                  <a:pt x="21663" y="751410"/>
                  <a:pt x="0" y="637050"/>
                </a:cubicBezTo>
                <a:cubicBezTo>
                  <a:pt x="-21663" y="522690"/>
                  <a:pt x="30365" y="31202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 x 6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: 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: 6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7D559F-C31B-29B3-96F1-DE64EFBDAF5C}"/>
              </a:ext>
            </a:extLst>
          </p:cNvPr>
          <p:cNvSpPr/>
          <p:nvPr/>
        </p:nvSpPr>
        <p:spPr>
          <a:xfrm>
            <a:off x="3362325" y="1080216"/>
            <a:ext cx="2533650" cy="3412767"/>
          </a:xfrm>
          <a:custGeom>
            <a:avLst/>
            <a:gdLst>
              <a:gd name="connsiteX0" fmla="*/ 0 w 2533650"/>
              <a:gd name="connsiteY0" fmla="*/ 0 h 3412767"/>
              <a:gd name="connsiteX1" fmla="*/ 430721 w 2533650"/>
              <a:gd name="connsiteY1" fmla="*/ 0 h 3412767"/>
              <a:gd name="connsiteX2" fmla="*/ 962787 w 2533650"/>
              <a:gd name="connsiteY2" fmla="*/ 0 h 3412767"/>
              <a:gd name="connsiteX3" fmla="*/ 1444181 w 2533650"/>
              <a:gd name="connsiteY3" fmla="*/ 0 h 3412767"/>
              <a:gd name="connsiteX4" fmla="*/ 1976247 w 2533650"/>
              <a:gd name="connsiteY4" fmla="*/ 0 h 3412767"/>
              <a:gd name="connsiteX5" fmla="*/ 2533650 w 2533650"/>
              <a:gd name="connsiteY5" fmla="*/ 0 h 3412767"/>
              <a:gd name="connsiteX6" fmla="*/ 2533650 w 2533650"/>
              <a:gd name="connsiteY6" fmla="*/ 602922 h 3412767"/>
              <a:gd name="connsiteX7" fmla="*/ 2533650 w 2533650"/>
              <a:gd name="connsiteY7" fmla="*/ 1171717 h 3412767"/>
              <a:gd name="connsiteX8" fmla="*/ 2533650 w 2533650"/>
              <a:gd name="connsiteY8" fmla="*/ 1740511 h 3412767"/>
              <a:gd name="connsiteX9" fmla="*/ 2533650 w 2533650"/>
              <a:gd name="connsiteY9" fmla="*/ 2343433 h 3412767"/>
              <a:gd name="connsiteX10" fmla="*/ 2533650 w 2533650"/>
              <a:gd name="connsiteY10" fmla="*/ 3412767 h 3412767"/>
              <a:gd name="connsiteX11" fmla="*/ 2026920 w 2533650"/>
              <a:gd name="connsiteY11" fmla="*/ 3412767 h 3412767"/>
              <a:gd name="connsiteX12" fmla="*/ 1570863 w 2533650"/>
              <a:gd name="connsiteY12" fmla="*/ 3412767 h 3412767"/>
              <a:gd name="connsiteX13" fmla="*/ 1089469 w 2533650"/>
              <a:gd name="connsiteY13" fmla="*/ 3412767 h 3412767"/>
              <a:gd name="connsiteX14" fmla="*/ 608076 w 2533650"/>
              <a:gd name="connsiteY14" fmla="*/ 3412767 h 3412767"/>
              <a:gd name="connsiteX15" fmla="*/ 0 w 2533650"/>
              <a:gd name="connsiteY15" fmla="*/ 3412767 h 3412767"/>
              <a:gd name="connsiteX16" fmla="*/ 0 w 2533650"/>
              <a:gd name="connsiteY16" fmla="*/ 2946356 h 3412767"/>
              <a:gd name="connsiteX17" fmla="*/ 0 w 2533650"/>
              <a:gd name="connsiteY17" fmla="*/ 2445816 h 3412767"/>
              <a:gd name="connsiteX18" fmla="*/ 0 w 2533650"/>
              <a:gd name="connsiteY18" fmla="*/ 1979405 h 3412767"/>
              <a:gd name="connsiteX19" fmla="*/ 0 w 2533650"/>
              <a:gd name="connsiteY19" fmla="*/ 1342355 h 3412767"/>
              <a:gd name="connsiteX20" fmla="*/ 0 w 2533650"/>
              <a:gd name="connsiteY20" fmla="*/ 875944 h 3412767"/>
              <a:gd name="connsiteX21" fmla="*/ 0 w 2533650"/>
              <a:gd name="connsiteY21" fmla="*/ 0 h 341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33650" h="3412767" fill="none" extrusionOk="0">
                <a:moveTo>
                  <a:pt x="0" y="0"/>
                </a:moveTo>
                <a:cubicBezTo>
                  <a:pt x="212937" y="-21541"/>
                  <a:pt x="278386" y="16082"/>
                  <a:pt x="430721" y="0"/>
                </a:cubicBezTo>
                <a:cubicBezTo>
                  <a:pt x="583056" y="-16082"/>
                  <a:pt x="740744" y="1157"/>
                  <a:pt x="962787" y="0"/>
                </a:cubicBezTo>
                <a:cubicBezTo>
                  <a:pt x="1184830" y="-1157"/>
                  <a:pt x="1210281" y="37870"/>
                  <a:pt x="1444181" y="0"/>
                </a:cubicBezTo>
                <a:cubicBezTo>
                  <a:pt x="1678081" y="-37870"/>
                  <a:pt x="1747042" y="34822"/>
                  <a:pt x="1976247" y="0"/>
                </a:cubicBezTo>
                <a:cubicBezTo>
                  <a:pt x="2205452" y="-34822"/>
                  <a:pt x="2361489" y="14944"/>
                  <a:pt x="2533650" y="0"/>
                </a:cubicBezTo>
                <a:cubicBezTo>
                  <a:pt x="2554264" y="229830"/>
                  <a:pt x="2507585" y="388742"/>
                  <a:pt x="2533650" y="602922"/>
                </a:cubicBezTo>
                <a:cubicBezTo>
                  <a:pt x="2559715" y="817102"/>
                  <a:pt x="2496560" y="1048759"/>
                  <a:pt x="2533650" y="1171717"/>
                </a:cubicBezTo>
                <a:cubicBezTo>
                  <a:pt x="2570740" y="1294676"/>
                  <a:pt x="2481120" y="1537562"/>
                  <a:pt x="2533650" y="1740511"/>
                </a:cubicBezTo>
                <a:cubicBezTo>
                  <a:pt x="2586180" y="1943460"/>
                  <a:pt x="2490523" y="2075019"/>
                  <a:pt x="2533650" y="2343433"/>
                </a:cubicBezTo>
                <a:cubicBezTo>
                  <a:pt x="2576777" y="2611847"/>
                  <a:pt x="2439475" y="3024216"/>
                  <a:pt x="2533650" y="3412767"/>
                </a:cubicBezTo>
                <a:cubicBezTo>
                  <a:pt x="2394438" y="3472599"/>
                  <a:pt x="2213331" y="3399950"/>
                  <a:pt x="2026920" y="3412767"/>
                </a:cubicBezTo>
                <a:cubicBezTo>
                  <a:pt x="1840509" y="3425584"/>
                  <a:pt x="1698776" y="3369366"/>
                  <a:pt x="1570863" y="3412767"/>
                </a:cubicBezTo>
                <a:cubicBezTo>
                  <a:pt x="1442950" y="3456168"/>
                  <a:pt x="1329281" y="3396967"/>
                  <a:pt x="1089469" y="3412767"/>
                </a:cubicBezTo>
                <a:cubicBezTo>
                  <a:pt x="849657" y="3428567"/>
                  <a:pt x="776527" y="3401899"/>
                  <a:pt x="608076" y="3412767"/>
                </a:cubicBezTo>
                <a:cubicBezTo>
                  <a:pt x="439625" y="3423635"/>
                  <a:pt x="221806" y="3341349"/>
                  <a:pt x="0" y="3412767"/>
                </a:cubicBezTo>
                <a:cubicBezTo>
                  <a:pt x="-40819" y="3241998"/>
                  <a:pt x="19160" y="3100915"/>
                  <a:pt x="0" y="2946356"/>
                </a:cubicBezTo>
                <a:cubicBezTo>
                  <a:pt x="-19160" y="2791797"/>
                  <a:pt x="21300" y="2658718"/>
                  <a:pt x="0" y="2445816"/>
                </a:cubicBezTo>
                <a:cubicBezTo>
                  <a:pt x="-21300" y="2232914"/>
                  <a:pt x="36868" y="2090548"/>
                  <a:pt x="0" y="1979405"/>
                </a:cubicBezTo>
                <a:cubicBezTo>
                  <a:pt x="-36868" y="1868262"/>
                  <a:pt x="9337" y="1515028"/>
                  <a:pt x="0" y="1342355"/>
                </a:cubicBezTo>
                <a:cubicBezTo>
                  <a:pt x="-9337" y="1169682"/>
                  <a:pt x="52963" y="1028041"/>
                  <a:pt x="0" y="875944"/>
                </a:cubicBezTo>
                <a:cubicBezTo>
                  <a:pt x="-52963" y="723847"/>
                  <a:pt x="63702" y="207782"/>
                  <a:pt x="0" y="0"/>
                </a:cubicBezTo>
                <a:close/>
              </a:path>
              <a:path w="2533650" h="3412767" stroke="0" extrusionOk="0">
                <a:moveTo>
                  <a:pt x="0" y="0"/>
                </a:moveTo>
                <a:cubicBezTo>
                  <a:pt x="190791" y="-57291"/>
                  <a:pt x="366678" y="12887"/>
                  <a:pt x="557403" y="0"/>
                </a:cubicBezTo>
                <a:cubicBezTo>
                  <a:pt x="748128" y="-12887"/>
                  <a:pt x="802828" y="21767"/>
                  <a:pt x="988124" y="0"/>
                </a:cubicBezTo>
                <a:cubicBezTo>
                  <a:pt x="1173420" y="-21767"/>
                  <a:pt x="1304240" y="8109"/>
                  <a:pt x="1494854" y="0"/>
                </a:cubicBezTo>
                <a:cubicBezTo>
                  <a:pt x="1685468" y="-8109"/>
                  <a:pt x="1770139" y="48195"/>
                  <a:pt x="2001584" y="0"/>
                </a:cubicBezTo>
                <a:cubicBezTo>
                  <a:pt x="2233029" y="-48195"/>
                  <a:pt x="2383472" y="46907"/>
                  <a:pt x="2533650" y="0"/>
                </a:cubicBezTo>
                <a:cubicBezTo>
                  <a:pt x="2536002" y="268028"/>
                  <a:pt x="2517021" y="321993"/>
                  <a:pt x="2533650" y="568795"/>
                </a:cubicBezTo>
                <a:cubicBezTo>
                  <a:pt x="2550279" y="815597"/>
                  <a:pt x="2505433" y="988420"/>
                  <a:pt x="2533650" y="1171717"/>
                </a:cubicBezTo>
                <a:cubicBezTo>
                  <a:pt x="2561867" y="1355014"/>
                  <a:pt x="2533470" y="1509307"/>
                  <a:pt x="2533650" y="1740511"/>
                </a:cubicBezTo>
                <a:cubicBezTo>
                  <a:pt x="2533830" y="1971715"/>
                  <a:pt x="2528164" y="1997192"/>
                  <a:pt x="2533650" y="2206923"/>
                </a:cubicBezTo>
                <a:cubicBezTo>
                  <a:pt x="2539136" y="2416654"/>
                  <a:pt x="2483281" y="2542493"/>
                  <a:pt x="2533650" y="2673334"/>
                </a:cubicBezTo>
                <a:cubicBezTo>
                  <a:pt x="2584019" y="2804175"/>
                  <a:pt x="2471048" y="3049491"/>
                  <a:pt x="2533650" y="3412767"/>
                </a:cubicBezTo>
                <a:cubicBezTo>
                  <a:pt x="2396004" y="3433526"/>
                  <a:pt x="2215206" y="3373189"/>
                  <a:pt x="2077593" y="3412767"/>
                </a:cubicBezTo>
                <a:cubicBezTo>
                  <a:pt x="1939980" y="3452345"/>
                  <a:pt x="1778216" y="3394078"/>
                  <a:pt x="1570863" y="3412767"/>
                </a:cubicBezTo>
                <a:cubicBezTo>
                  <a:pt x="1363510" y="3431456"/>
                  <a:pt x="1270675" y="3363766"/>
                  <a:pt x="1114806" y="3412767"/>
                </a:cubicBezTo>
                <a:cubicBezTo>
                  <a:pt x="958937" y="3461768"/>
                  <a:pt x="794669" y="3363253"/>
                  <a:pt x="608076" y="3412767"/>
                </a:cubicBezTo>
                <a:cubicBezTo>
                  <a:pt x="421483" y="3462281"/>
                  <a:pt x="178038" y="3383394"/>
                  <a:pt x="0" y="3412767"/>
                </a:cubicBezTo>
                <a:cubicBezTo>
                  <a:pt x="-32767" y="3159392"/>
                  <a:pt x="24767" y="3011223"/>
                  <a:pt x="0" y="2843973"/>
                </a:cubicBezTo>
                <a:cubicBezTo>
                  <a:pt x="-24767" y="2676723"/>
                  <a:pt x="39374" y="2505718"/>
                  <a:pt x="0" y="2241050"/>
                </a:cubicBezTo>
                <a:cubicBezTo>
                  <a:pt x="-39374" y="1976382"/>
                  <a:pt x="7724" y="1865055"/>
                  <a:pt x="0" y="1706384"/>
                </a:cubicBezTo>
                <a:cubicBezTo>
                  <a:pt x="-7724" y="1547713"/>
                  <a:pt x="9708" y="1324554"/>
                  <a:pt x="0" y="1137589"/>
                </a:cubicBezTo>
                <a:cubicBezTo>
                  <a:pt x="-9708" y="950625"/>
                  <a:pt x="21663" y="751410"/>
                  <a:pt x="0" y="637050"/>
                </a:cubicBezTo>
                <a:cubicBezTo>
                  <a:pt x="-21663" y="522690"/>
                  <a:pt x="30365" y="31202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4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 x 7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 : 7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 : 4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E12287-0E1C-B91C-EA29-DF15AC052BF8}"/>
              </a:ext>
            </a:extLst>
          </p:cNvPr>
          <p:cNvSpPr/>
          <p:nvPr/>
        </p:nvSpPr>
        <p:spPr>
          <a:xfrm>
            <a:off x="6343650" y="1080216"/>
            <a:ext cx="2533650" cy="3412767"/>
          </a:xfrm>
          <a:custGeom>
            <a:avLst/>
            <a:gdLst>
              <a:gd name="connsiteX0" fmla="*/ 0 w 2533650"/>
              <a:gd name="connsiteY0" fmla="*/ 0 h 3412767"/>
              <a:gd name="connsiteX1" fmla="*/ 430721 w 2533650"/>
              <a:gd name="connsiteY1" fmla="*/ 0 h 3412767"/>
              <a:gd name="connsiteX2" fmla="*/ 962787 w 2533650"/>
              <a:gd name="connsiteY2" fmla="*/ 0 h 3412767"/>
              <a:gd name="connsiteX3" fmla="*/ 1444181 w 2533650"/>
              <a:gd name="connsiteY3" fmla="*/ 0 h 3412767"/>
              <a:gd name="connsiteX4" fmla="*/ 1976247 w 2533650"/>
              <a:gd name="connsiteY4" fmla="*/ 0 h 3412767"/>
              <a:gd name="connsiteX5" fmla="*/ 2533650 w 2533650"/>
              <a:gd name="connsiteY5" fmla="*/ 0 h 3412767"/>
              <a:gd name="connsiteX6" fmla="*/ 2533650 w 2533650"/>
              <a:gd name="connsiteY6" fmla="*/ 602922 h 3412767"/>
              <a:gd name="connsiteX7" fmla="*/ 2533650 w 2533650"/>
              <a:gd name="connsiteY7" fmla="*/ 1171717 h 3412767"/>
              <a:gd name="connsiteX8" fmla="*/ 2533650 w 2533650"/>
              <a:gd name="connsiteY8" fmla="*/ 1740511 h 3412767"/>
              <a:gd name="connsiteX9" fmla="*/ 2533650 w 2533650"/>
              <a:gd name="connsiteY9" fmla="*/ 2343433 h 3412767"/>
              <a:gd name="connsiteX10" fmla="*/ 2533650 w 2533650"/>
              <a:gd name="connsiteY10" fmla="*/ 3412767 h 3412767"/>
              <a:gd name="connsiteX11" fmla="*/ 2026920 w 2533650"/>
              <a:gd name="connsiteY11" fmla="*/ 3412767 h 3412767"/>
              <a:gd name="connsiteX12" fmla="*/ 1570863 w 2533650"/>
              <a:gd name="connsiteY12" fmla="*/ 3412767 h 3412767"/>
              <a:gd name="connsiteX13" fmla="*/ 1089469 w 2533650"/>
              <a:gd name="connsiteY13" fmla="*/ 3412767 h 3412767"/>
              <a:gd name="connsiteX14" fmla="*/ 608076 w 2533650"/>
              <a:gd name="connsiteY14" fmla="*/ 3412767 h 3412767"/>
              <a:gd name="connsiteX15" fmla="*/ 0 w 2533650"/>
              <a:gd name="connsiteY15" fmla="*/ 3412767 h 3412767"/>
              <a:gd name="connsiteX16" fmla="*/ 0 w 2533650"/>
              <a:gd name="connsiteY16" fmla="*/ 2946356 h 3412767"/>
              <a:gd name="connsiteX17" fmla="*/ 0 w 2533650"/>
              <a:gd name="connsiteY17" fmla="*/ 2445816 h 3412767"/>
              <a:gd name="connsiteX18" fmla="*/ 0 w 2533650"/>
              <a:gd name="connsiteY18" fmla="*/ 1979405 h 3412767"/>
              <a:gd name="connsiteX19" fmla="*/ 0 w 2533650"/>
              <a:gd name="connsiteY19" fmla="*/ 1342355 h 3412767"/>
              <a:gd name="connsiteX20" fmla="*/ 0 w 2533650"/>
              <a:gd name="connsiteY20" fmla="*/ 875944 h 3412767"/>
              <a:gd name="connsiteX21" fmla="*/ 0 w 2533650"/>
              <a:gd name="connsiteY21" fmla="*/ 0 h 341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33650" h="3412767" fill="none" extrusionOk="0">
                <a:moveTo>
                  <a:pt x="0" y="0"/>
                </a:moveTo>
                <a:cubicBezTo>
                  <a:pt x="212937" y="-21541"/>
                  <a:pt x="278386" y="16082"/>
                  <a:pt x="430721" y="0"/>
                </a:cubicBezTo>
                <a:cubicBezTo>
                  <a:pt x="583056" y="-16082"/>
                  <a:pt x="740744" y="1157"/>
                  <a:pt x="962787" y="0"/>
                </a:cubicBezTo>
                <a:cubicBezTo>
                  <a:pt x="1184830" y="-1157"/>
                  <a:pt x="1210281" y="37870"/>
                  <a:pt x="1444181" y="0"/>
                </a:cubicBezTo>
                <a:cubicBezTo>
                  <a:pt x="1678081" y="-37870"/>
                  <a:pt x="1747042" y="34822"/>
                  <a:pt x="1976247" y="0"/>
                </a:cubicBezTo>
                <a:cubicBezTo>
                  <a:pt x="2205452" y="-34822"/>
                  <a:pt x="2361489" y="14944"/>
                  <a:pt x="2533650" y="0"/>
                </a:cubicBezTo>
                <a:cubicBezTo>
                  <a:pt x="2554264" y="229830"/>
                  <a:pt x="2507585" y="388742"/>
                  <a:pt x="2533650" y="602922"/>
                </a:cubicBezTo>
                <a:cubicBezTo>
                  <a:pt x="2559715" y="817102"/>
                  <a:pt x="2496560" y="1048759"/>
                  <a:pt x="2533650" y="1171717"/>
                </a:cubicBezTo>
                <a:cubicBezTo>
                  <a:pt x="2570740" y="1294676"/>
                  <a:pt x="2481120" y="1537562"/>
                  <a:pt x="2533650" y="1740511"/>
                </a:cubicBezTo>
                <a:cubicBezTo>
                  <a:pt x="2586180" y="1943460"/>
                  <a:pt x="2490523" y="2075019"/>
                  <a:pt x="2533650" y="2343433"/>
                </a:cubicBezTo>
                <a:cubicBezTo>
                  <a:pt x="2576777" y="2611847"/>
                  <a:pt x="2439475" y="3024216"/>
                  <a:pt x="2533650" y="3412767"/>
                </a:cubicBezTo>
                <a:cubicBezTo>
                  <a:pt x="2394438" y="3472599"/>
                  <a:pt x="2213331" y="3399950"/>
                  <a:pt x="2026920" y="3412767"/>
                </a:cubicBezTo>
                <a:cubicBezTo>
                  <a:pt x="1840509" y="3425584"/>
                  <a:pt x="1698776" y="3369366"/>
                  <a:pt x="1570863" y="3412767"/>
                </a:cubicBezTo>
                <a:cubicBezTo>
                  <a:pt x="1442950" y="3456168"/>
                  <a:pt x="1329281" y="3396967"/>
                  <a:pt x="1089469" y="3412767"/>
                </a:cubicBezTo>
                <a:cubicBezTo>
                  <a:pt x="849657" y="3428567"/>
                  <a:pt x="776527" y="3401899"/>
                  <a:pt x="608076" y="3412767"/>
                </a:cubicBezTo>
                <a:cubicBezTo>
                  <a:pt x="439625" y="3423635"/>
                  <a:pt x="221806" y="3341349"/>
                  <a:pt x="0" y="3412767"/>
                </a:cubicBezTo>
                <a:cubicBezTo>
                  <a:pt x="-40819" y="3241998"/>
                  <a:pt x="19160" y="3100915"/>
                  <a:pt x="0" y="2946356"/>
                </a:cubicBezTo>
                <a:cubicBezTo>
                  <a:pt x="-19160" y="2791797"/>
                  <a:pt x="21300" y="2658718"/>
                  <a:pt x="0" y="2445816"/>
                </a:cubicBezTo>
                <a:cubicBezTo>
                  <a:pt x="-21300" y="2232914"/>
                  <a:pt x="36868" y="2090548"/>
                  <a:pt x="0" y="1979405"/>
                </a:cubicBezTo>
                <a:cubicBezTo>
                  <a:pt x="-36868" y="1868262"/>
                  <a:pt x="9337" y="1515028"/>
                  <a:pt x="0" y="1342355"/>
                </a:cubicBezTo>
                <a:cubicBezTo>
                  <a:pt x="-9337" y="1169682"/>
                  <a:pt x="52963" y="1028041"/>
                  <a:pt x="0" y="875944"/>
                </a:cubicBezTo>
                <a:cubicBezTo>
                  <a:pt x="-52963" y="723847"/>
                  <a:pt x="63702" y="207782"/>
                  <a:pt x="0" y="0"/>
                </a:cubicBezTo>
                <a:close/>
              </a:path>
              <a:path w="2533650" h="3412767" stroke="0" extrusionOk="0">
                <a:moveTo>
                  <a:pt x="0" y="0"/>
                </a:moveTo>
                <a:cubicBezTo>
                  <a:pt x="190791" y="-57291"/>
                  <a:pt x="366678" y="12887"/>
                  <a:pt x="557403" y="0"/>
                </a:cubicBezTo>
                <a:cubicBezTo>
                  <a:pt x="748128" y="-12887"/>
                  <a:pt x="802828" y="21767"/>
                  <a:pt x="988124" y="0"/>
                </a:cubicBezTo>
                <a:cubicBezTo>
                  <a:pt x="1173420" y="-21767"/>
                  <a:pt x="1304240" y="8109"/>
                  <a:pt x="1494854" y="0"/>
                </a:cubicBezTo>
                <a:cubicBezTo>
                  <a:pt x="1685468" y="-8109"/>
                  <a:pt x="1770139" y="48195"/>
                  <a:pt x="2001584" y="0"/>
                </a:cubicBezTo>
                <a:cubicBezTo>
                  <a:pt x="2233029" y="-48195"/>
                  <a:pt x="2383472" y="46907"/>
                  <a:pt x="2533650" y="0"/>
                </a:cubicBezTo>
                <a:cubicBezTo>
                  <a:pt x="2536002" y="268028"/>
                  <a:pt x="2517021" y="321993"/>
                  <a:pt x="2533650" y="568795"/>
                </a:cubicBezTo>
                <a:cubicBezTo>
                  <a:pt x="2550279" y="815597"/>
                  <a:pt x="2505433" y="988420"/>
                  <a:pt x="2533650" y="1171717"/>
                </a:cubicBezTo>
                <a:cubicBezTo>
                  <a:pt x="2561867" y="1355014"/>
                  <a:pt x="2533470" y="1509307"/>
                  <a:pt x="2533650" y="1740511"/>
                </a:cubicBezTo>
                <a:cubicBezTo>
                  <a:pt x="2533830" y="1971715"/>
                  <a:pt x="2528164" y="1997192"/>
                  <a:pt x="2533650" y="2206923"/>
                </a:cubicBezTo>
                <a:cubicBezTo>
                  <a:pt x="2539136" y="2416654"/>
                  <a:pt x="2483281" y="2542493"/>
                  <a:pt x="2533650" y="2673334"/>
                </a:cubicBezTo>
                <a:cubicBezTo>
                  <a:pt x="2584019" y="2804175"/>
                  <a:pt x="2471048" y="3049491"/>
                  <a:pt x="2533650" y="3412767"/>
                </a:cubicBezTo>
                <a:cubicBezTo>
                  <a:pt x="2396004" y="3433526"/>
                  <a:pt x="2215206" y="3373189"/>
                  <a:pt x="2077593" y="3412767"/>
                </a:cubicBezTo>
                <a:cubicBezTo>
                  <a:pt x="1939980" y="3452345"/>
                  <a:pt x="1778216" y="3394078"/>
                  <a:pt x="1570863" y="3412767"/>
                </a:cubicBezTo>
                <a:cubicBezTo>
                  <a:pt x="1363510" y="3431456"/>
                  <a:pt x="1270675" y="3363766"/>
                  <a:pt x="1114806" y="3412767"/>
                </a:cubicBezTo>
                <a:cubicBezTo>
                  <a:pt x="958937" y="3461768"/>
                  <a:pt x="794669" y="3363253"/>
                  <a:pt x="608076" y="3412767"/>
                </a:cubicBezTo>
                <a:cubicBezTo>
                  <a:pt x="421483" y="3462281"/>
                  <a:pt x="178038" y="3383394"/>
                  <a:pt x="0" y="3412767"/>
                </a:cubicBezTo>
                <a:cubicBezTo>
                  <a:pt x="-32767" y="3159392"/>
                  <a:pt x="24767" y="3011223"/>
                  <a:pt x="0" y="2843973"/>
                </a:cubicBezTo>
                <a:cubicBezTo>
                  <a:pt x="-24767" y="2676723"/>
                  <a:pt x="39374" y="2505718"/>
                  <a:pt x="0" y="2241050"/>
                </a:cubicBezTo>
                <a:cubicBezTo>
                  <a:pt x="-39374" y="1976382"/>
                  <a:pt x="7724" y="1865055"/>
                  <a:pt x="0" y="1706384"/>
                </a:cubicBezTo>
                <a:cubicBezTo>
                  <a:pt x="-7724" y="1547713"/>
                  <a:pt x="9708" y="1324554"/>
                  <a:pt x="0" y="1137589"/>
                </a:cubicBezTo>
                <a:cubicBezTo>
                  <a:pt x="-9708" y="950625"/>
                  <a:pt x="21663" y="751410"/>
                  <a:pt x="0" y="637050"/>
                </a:cubicBezTo>
                <a:cubicBezTo>
                  <a:pt x="-21663" y="522690"/>
                  <a:pt x="30365" y="31202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3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9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27 : 9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27 : 3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F6733E-7057-AC32-6FE4-213069CF19CC}"/>
              </a:ext>
            </a:extLst>
          </p:cNvPr>
          <p:cNvSpPr/>
          <p:nvPr/>
        </p:nvSpPr>
        <p:spPr>
          <a:xfrm>
            <a:off x="9324975" y="1112682"/>
            <a:ext cx="2533650" cy="3412767"/>
          </a:xfrm>
          <a:custGeom>
            <a:avLst/>
            <a:gdLst>
              <a:gd name="connsiteX0" fmla="*/ 0 w 2533650"/>
              <a:gd name="connsiteY0" fmla="*/ 0 h 3412767"/>
              <a:gd name="connsiteX1" fmla="*/ 430721 w 2533650"/>
              <a:gd name="connsiteY1" fmla="*/ 0 h 3412767"/>
              <a:gd name="connsiteX2" fmla="*/ 962787 w 2533650"/>
              <a:gd name="connsiteY2" fmla="*/ 0 h 3412767"/>
              <a:gd name="connsiteX3" fmla="*/ 1444181 w 2533650"/>
              <a:gd name="connsiteY3" fmla="*/ 0 h 3412767"/>
              <a:gd name="connsiteX4" fmla="*/ 1976247 w 2533650"/>
              <a:gd name="connsiteY4" fmla="*/ 0 h 3412767"/>
              <a:gd name="connsiteX5" fmla="*/ 2533650 w 2533650"/>
              <a:gd name="connsiteY5" fmla="*/ 0 h 3412767"/>
              <a:gd name="connsiteX6" fmla="*/ 2533650 w 2533650"/>
              <a:gd name="connsiteY6" fmla="*/ 602922 h 3412767"/>
              <a:gd name="connsiteX7" fmla="*/ 2533650 w 2533650"/>
              <a:gd name="connsiteY7" fmla="*/ 1171717 h 3412767"/>
              <a:gd name="connsiteX8" fmla="*/ 2533650 w 2533650"/>
              <a:gd name="connsiteY8" fmla="*/ 1740511 h 3412767"/>
              <a:gd name="connsiteX9" fmla="*/ 2533650 w 2533650"/>
              <a:gd name="connsiteY9" fmla="*/ 2343433 h 3412767"/>
              <a:gd name="connsiteX10" fmla="*/ 2533650 w 2533650"/>
              <a:gd name="connsiteY10" fmla="*/ 3412767 h 3412767"/>
              <a:gd name="connsiteX11" fmla="*/ 2026920 w 2533650"/>
              <a:gd name="connsiteY11" fmla="*/ 3412767 h 3412767"/>
              <a:gd name="connsiteX12" fmla="*/ 1570863 w 2533650"/>
              <a:gd name="connsiteY12" fmla="*/ 3412767 h 3412767"/>
              <a:gd name="connsiteX13" fmla="*/ 1089469 w 2533650"/>
              <a:gd name="connsiteY13" fmla="*/ 3412767 h 3412767"/>
              <a:gd name="connsiteX14" fmla="*/ 608076 w 2533650"/>
              <a:gd name="connsiteY14" fmla="*/ 3412767 h 3412767"/>
              <a:gd name="connsiteX15" fmla="*/ 0 w 2533650"/>
              <a:gd name="connsiteY15" fmla="*/ 3412767 h 3412767"/>
              <a:gd name="connsiteX16" fmla="*/ 0 w 2533650"/>
              <a:gd name="connsiteY16" fmla="*/ 2946356 h 3412767"/>
              <a:gd name="connsiteX17" fmla="*/ 0 w 2533650"/>
              <a:gd name="connsiteY17" fmla="*/ 2445816 h 3412767"/>
              <a:gd name="connsiteX18" fmla="*/ 0 w 2533650"/>
              <a:gd name="connsiteY18" fmla="*/ 1979405 h 3412767"/>
              <a:gd name="connsiteX19" fmla="*/ 0 w 2533650"/>
              <a:gd name="connsiteY19" fmla="*/ 1342355 h 3412767"/>
              <a:gd name="connsiteX20" fmla="*/ 0 w 2533650"/>
              <a:gd name="connsiteY20" fmla="*/ 875944 h 3412767"/>
              <a:gd name="connsiteX21" fmla="*/ 0 w 2533650"/>
              <a:gd name="connsiteY21" fmla="*/ 0 h 341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33650" h="3412767" fill="none" extrusionOk="0">
                <a:moveTo>
                  <a:pt x="0" y="0"/>
                </a:moveTo>
                <a:cubicBezTo>
                  <a:pt x="212937" y="-21541"/>
                  <a:pt x="278386" y="16082"/>
                  <a:pt x="430721" y="0"/>
                </a:cubicBezTo>
                <a:cubicBezTo>
                  <a:pt x="583056" y="-16082"/>
                  <a:pt x="740744" y="1157"/>
                  <a:pt x="962787" y="0"/>
                </a:cubicBezTo>
                <a:cubicBezTo>
                  <a:pt x="1184830" y="-1157"/>
                  <a:pt x="1210281" y="37870"/>
                  <a:pt x="1444181" y="0"/>
                </a:cubicBezTo>
                <a:cubicBezTo>
                  <a:pt x="1678081" y="-37870"/>
                  <a:pt x="1747042" y="34822"/>
                  <a:pt x="1976247" y="0"/>
                </a:cubicBezTo>
                <a:cubicBezTo>
                  <a:pt x="2205452" y="-34822"/>
                  <a:pt x="2361489" y="14944"/>
                  <a:pt x="2533650" y="0"/>
                </a:cubicBezTo>
                <a:cubicBezTo>
                  <a:pt x="2554264" y="229830"/>
                  <a:pt x="2507585" y="388742"/>
                  <a:pt x="2533650" y="602922"/>
                </a:cubicBezTo>
                <a:cubicBezTo>
                  <a:pt x="2559715" y="817102"/>
                  <a:pt x="2496560" y="1048759"/>
                  <a:pt x="2533650" y="1171717"/>
                </a:cubicBezTo>
                <a:cubicBezTo>
                  <a:pt x="2570740" y="1294676"/>
                  <a:pt x="2481120" y="1537562"/>
                  <a:pt x="2533650" y="1740511"/>
                </a:cubicBezTo>
                <a:cubicBezTo>
                  <a:pt x="2586180" y="1943460"/>
                  <a:pt x="2490523" y="2075019"/>
                  <a:pt x="2533650" y="2343433"/>
                </a:cubicBezTo>
                <a:cubicBezTo>
                  <a:pt x="2576777" y="2611847"/>
                  <a:pt x="2439475" y="3024216"/>
                  <a:pt x="2533650" y="3412767"/>
                </a:cubicBezTo>
                <a:cubicBezTo>
                  <a:pt x="2394438" y="3472599"/>
                  <a:pt x="2213331" y="3399950"/>
                  <a:pt x="2026920" y="3412767"/>
                </a:cubicBezTo>
                <a:cubicBezTo>
                  <a:pt x="1840509" y="3425584"/>
                  <a:pt x="1698776" y="3369366"/>
                  <a:pt x="1570863" y="3412767"/>
                </a:cubicBezTo>
                <a:cubicBezTo>
                  <a:pt x="1442950" y="3456168"/>
                  <a:pt x="1329281" y="3396967"/>
                  <a:pt x="1089469" y="3412767"/>
                </a:cubicBezTo>
                <a:cubicBezTo>
                  <a:pt x="849657" y="3428567"/>
                  <a:pt x="776527" y="3401899"/>
                  <a:pt x="608076" y="3412767"/>
                </a:cubicBezTo>
                <a:cubicBezTo>
                  <a:pt x="439625" y="3423635"/>
                  <a:pt x="221806" y="3341349"/>
                  <a:pt x="0" y="3412767"/>
                </a:cubicBezTo>
                <a:cubicBezTo>
                  <a:pt x="-40819" y="3241998"/>
                  <a:pt x="19160" y="3100915"/>
                  <a:pt x="0" y="2946356"/>
                </a:cubicBezTo>
                <a:cubicBezTo>
                  <a:pt x="-19160" y="2791797"/>
                  <a:pt x="21300" y="2658718"/>
                  <a:pt x="0" y="2445816"/>
                </a:cubicBezTo>
                <a:cubicBezTo>
                  <a:pt x="-21300" y="2232914"/>
                  <a:pt x="36868" y="2090548"/>
                  <a:pt x="0" y="1979405"/>
                </a:cubicBezTo>
                <a:cubicBezTo>
                  <a:pt x="-36868" y="1868262"/>
                  <a:pt x="9337" y="1515028"/>
                  <a:pt x="0" y="1342355"/>
                </a:cubicBezTo>
                <a:cubicBezTo>
                  <a:pt x="-9337" y="1169682"/>
                  <a:pt x="52963" y="1028041"/>
                  <a:pt x="0" y="875944"/>
                </a:cubicBezTo>
                <a:cubicBezTo>
                  <a:pt x="-52963" y="723847"/>
                  <a:pt x="63702" y="207782"/>
                  <a:pt x="0" y="0"/>
                </a:cubicBezTo>
                <a:close/>
              </a:path>
              <a:path w="2533650" h="3412767" stroke="0" extrusionOk="0">
                <a:moveTo>
                  <a:pt x="0" y="0"/>
                </a:moveTo>
                <a:cubicBezTo>
                  <a:pt x="190791" y="-57291"/>
                  <a:pt x="366678" y="12887"/>
                  <a:pt x="557403" y="0"/>
                </a:cubicBezTo>
                <a:cubicBezTo>
                  <a:pt x="748128" y="-12887"/>
                  <a:pt x="802828" y="21767"/>
                  <a:pt x="988124" y="0"/>
                </a:cubicBezTo>
                <a:cubicBezTo>
                  <a:pt x="1173420" y="-21767"/>
                  <a:pt x="1304240" y="8109"/>
                  <a:pt x="1494854" y="0"/>
                </a:cubicBezTo>
                <a:cubicBezTo>
                  <a:pt x="1685468" y="-8109"/>
                  <a:pt x="1770139" y="48195"/>
                  <a:pt x="2001584" y="0"/>
                </a:cubicBezTo>
                <a:cubicBezTo>
                  <a:pt x="2233029" y="-48195"/>
                  <a:pt x="2383472" y="46907"/>
                  <a:pt x="2533650" y="0"/>
                </a:cubicBezTo>
                <a:cubicBezTo>
                  <a:pt x="2536002" y="268028"/>
                  <a:pt x="2517021" y="321993"/>
                  <a:pt x="2533650" y="568795"/>
                </a:cubicBezTo>
                <a:cubicBezTo>
                  <a:pt x="2550279" y="815597"/>
                  <a:pt x="2505433" y="988420"/>
                  <a:pt x="2533650" y="1171717"/>
                </a:cubicBezTo>
                <a:cubicBezTo>
                  <a:pt x="2561867" y="1355014"/>
                  <a:pt x="2533470" y="1509307"/>
                  <a:pt x="2533650" y="1740511"/>
                </a:cubicBezTo>
                <a:cubicBezTo>
                  <a:pt x="2533830" y="1971715"/>
                  <a:pt x="2528164" y="1997192"/>
                  <a:pt x="2533650" y="2206923"/>
                </a:cubicBezTo>
                <a:cubicBezTo>
                  <a:pt x="2539136" y="2416654"/>
                  <a:pt x="2483281" y="2542493"/>
                  <a:pt x="2533650" y="2673334"/>
                </a:cubicBezTo>
                <a:cubicBezTo>
                  <a:pt x="2584019" y="2804175"/>
                  <a:pt x="2471048" y="3049491"/>
                  <a:pt x="2533650" y="3412767"/>
                </a:cubicBezTo>
                <a:cubicBezTo>
                  <a:pt x="2396004" y="3433526"/>
                  <a:pt x="2215206" y="3373189"/>
                  <a:pt x="2077593" y="3412767"/>
                </a:cubicBezTo>
                <a:cubicBezTo>
                  <a:pt x="1939980" y="3452345"/>
                  <a:pt x="1778216" y="3394078"/>
                  <a:pt x="1570863" y="3412767"/>
                </a:cubicBezTo>
                <a:cubicBezTo>
                  <a:pt x="1363510" y="3431456"/>
                  <a:pt x="1270675" y="3363766"/>
                  <a:pt x="1114806" y="3412767"/>
                </a:cubicBezTo>
                <a:cubicBezTo>
                  <a:pt x="958937" y="3461768"/>
                  <a:pt x="794669" y="3363253"/>
                  <a:pt x="608076" y="3412767"/>
                </a:cubicBezTo>
                <a:cubicBezTo>
                  <a:pt x="421483" y="3462281"/>
                  <a:pt x="178038" y="3383394"/>
                  <a:pt x="0" y="3412767"/>
                </a:cubicBezTo>
                <a:cubicBezTo>
                  <a:pt x="-32767" y="3159392"/>
                  <a:pt x="24767" y="3011223"/>
                  <a:pt x="0" y="2843973"/>
                </a:cubicBezTo>
                <a:cubicBezTo>
                  <a:pt x="-24767" y="2676723"/>
                  <a:pt x="39374" y="2505718"/>
                  <a:pt x="0" y="2241050"/>
                </a:cubicBezTo>
                <a:cubicBezTo>
                  <a:pt x="-39374" y="1976382"/>
                  <a:pt x="7724" y="1865055"/>
                  <a:pt x="0" y="1706384"/>
                </a:cubicBezTo>
                <a:cubicBezTo>
                  <a:pt x="-7724" y="1547713"/>
                  <a:pt x="9708" y="1324554"/>
                  <a:pt x="0" y="1137589"/>
                </a:cubicBezTo>
                <a:cubicBezTo>
                  <a:pt x="-9708" y="950625"/>
                  <a:pt x="21663" y="751410"/>
                  <a:pt x="0" y="637050"/>
                </a:cubicBezTo>
                <a:cubicBezTo>
                  <a:pt x="-21663" y="522690"/>
                  <a:pt x="30365" y="31202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x 5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x 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40 : 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40 : 5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E8A765-6328-5CB6-2D80-2444491B8810}"/>
              </a:ext>
            </a:extLst>
          </p:cNvPr>
          <p:cNvSpPr txBox="1"/>
          <p:nvPr/>
        </p:nvSpPr>
        <p:spPr>
          <a:xfrm>
            <a:off x="1609725" y="1352550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12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4F46EF-84EB-B9DA-17E1-290544B43F36}"/>
              </a:ext>
            </a:extLst>
          </p:cNvPr>
          <p:cNvSpPr txBox="1"/>
          <p:nvPr/>
        </p:nvSpPr>
        <p:spPr>
          <a:xfrm>
            <a:off x="1609725" y="2215240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12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A149D1-2AD3-CBDE-2D55-0AC7B9D7332A}"/>
              </a:ext>
            </a:extLst>
          </p:cNvPr>
          <p:cNvSpPr txBox="1"/>
          <p:nvPr/>
        </p:nvSpPr>
        <p:spPr>
          <a:xfrm>
            <a:off x="1647825" y="3020780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6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5F6A3F-3662-BE2E-0A59-DF3A26F17EC5}"/>
              </a:ext>
            </a:extLst>
          </p:cNvPr>
          <p:cNvSpPr txBox="1"/>
          <p:nvPr/>
        </p:nvSpPr>
        <p:spPr>
          <a:xfrm>
            <a:off x="1685925" y="3826320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2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D8CB9A4-8287-D8DD-AB53-719BE758738B}"/>
              </a:ext>
            </a:extLst>
          </p:cNvPr>
          <p:cNvSpPr txBox="1"/>
          <p:nvPr/>
        </p:nvSpPr>
        <p:spPr>
          <a:xfrm>
            <a:off x="4552950" y="1344099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28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0E4362D-1277-9B84-E269-778089FBE2BE}"/>
              </a:ext>
            </a:extLst>
          </p:cNvPr>
          <p:cNvSpPr txBox="1"/>
          <p:nvPr/>
        </p:nvSpPr>
        <p:spPr>
          <a:xfrm>
            <a:off x="4552950" y="2206789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28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4DF07E7-6069-B93A-3374-DE2919464643}"/>
              </a:ext>
            </a:extLst>
          </p:cNvPr>
          <p:cNvSpPr txBox="1"/>
          <p:nvPr/>
        </p:nvSpPr>
        <p:spPr>
          <a:xfrm>
            <a:off x="4591050" y="3012329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9CC0687-2B6E-3531-9EA9-E80DCB3FFACB}"/>
              </a:ext>
            </a:extLst>
          </p:cNvPr>
          <p:cNvSpPr txBox="1"/>
          <p:nvPr/>
        </p:nvSpPr>
        <p:spPr>
          <a:xfrm>
            <a:off x="4629150" y="3817869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7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265619-4DB0-77C4-5AE7-4348014624E4}"/>
              </a:ext>
            </a:extLst>
          </p:cNvPr>
          <p:cNvSpPr txBox="1"/>
          <p:nvPr/>
        </p:nvSpPr>
        <p:spPr>
          <a:xfrm>
            <a:off x="7477125" y="1354698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27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5475AA6-627B-93D5-A646-608F067102FF}"/>
              </a:ext>
            </a:extLst>
          </p:cNvPr>
          <p:cNvSpPr txBox="1"/>
          <p:nvPr/>
        </p:nvSpPr>
        <p:spPr>
          <a:xfrm>
            <a:off x="7477125" y="2217388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27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3F7A7F-0F31-957D-941D-213A872D0524}"/>
              </a:ext>
            </a:extLst>
          </p:cNvPr>
          <p:cNvSpPr txBox="1"/>
          <p:nvPr/>
        </p:nvSpPr>
        <p:spPr>
          <a:xfrm>
            <a:off x="7515225" y="3022928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3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E2F6004-1558-9D06-9809-6D35B5047A3C}"/>
              </a:ext>
            </a:extLst>
          </p:cNvPr>
          <p:cNvSpPr txBox="1"/>
          <p:nvPr/>
        </p:nvSpPr>
        <p:spPr>
          <a:xfrm>
            <a:off x="7553325" y="3828468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9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0ACD8D8-89C7-1BC4-C366-6BB3D981EE44}"/>
              </a:ext>
            </a:extLst>
          </p:cNvPr>
          <p:cNvSpPr txBox="1"/>
          <p:nvPr/>
        </p:nvSpPr>
        <p:spPr>
          <a:xfrm>
            <a:off x="10572750" y="1384347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40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1FC5195-ADB4-4DA6-3D96-BD8A7DE5CC00}"/>
              </a:ext>
            </a:extLst>
          </p:cNvPr>
          <p:cNvSpPr txBox="1"/>
          <p:nvPr/>
        </p:nvSpPr>
        <p:spPr>
          <a:xfrm>
            <a:off x="10572750" y="2247037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40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2C3036-0373-C523-8A40-C0A3FAD77574}"/>
              </a:ext>
            </a:extLst>
          </p:cNvPr>
          <p:cNvSpPr txBox="1"/>
          <p:nvPr/>
        </p:nvSpPr>
        <p:spPr>
          <a:xfrm>
            <a:off x="10610850" y="3052577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5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D27FBCF-DC93-ACE0-E896-97C952CE3E07}"/>
              </a:ext>
            </a:extLst>
          </p:cNvPr>
          <p:cNvSpPr txBox="1"/>
          <p:nvPr/>
        </p:nvSpPr>
        <p:spPr>
          <a:xfrm>
            <a:off x="10648950" y="3858117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8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E959390-9994-6D89-1281-5D02A672ACA2}"/>
              </a:ext>
            </a:extLst>
          </p:cNvPr>
          <p:cNvGrpSpPr/>
          <p:nvPr/>
        </p:nvGrpSpPr>
        <p:grpSpPr>
          <a:xfrm>
            <a:off x="797645" y="4610998"/>
            <a:ext cx="11013715" cy="2214879"/>
            <a:chOff x="927337" y="1665605"/>
            <a:chExt cx="10923395" cy="2214879"/>
          </a:xfrm>
        </p:grpSpPr>
        <p:pic>
          <p:nvPicPr>
            <p:cNvPr id="26" name="图形 39">
              <a:extLst>
                <a:ext uri="{FF2B5EF4-FFF2-40B4-BE49-F238E27FC236}">
                  <a16:creationId xmlns:a16="http://schemas.microsoft.com/office/drawing/2014/main" xmlns="" id="{9C92E56C-C97B-02A3-8303-192522184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085503" y="1722954"/>
              <a:ext cx="1345711" cy="2140905"/>
            </a:xfrm>
            <a:prstGeom prst="rect">
              <a:avLst/>
            </a:prstGeom>
          </p:spPr>
        </p:pic>
        <p:pic>
          <p:nvPicPr>
            <p:cNvPr id="27" name="图形 40">
              <a:extLst>
                <a:ext uri="{FF2B5EF4-FFF2-40B4-BE49-F238E27FC236}">
                  <a16:creationId xmlns:a16="http://schemas.microsoft.com/office/drawing/2014/main" xmlns="" id="{EDC99F52-420B-DFBA-7D80-AB4F11AA5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7337" y="1692726"/>
              <a:ext cx="1610840" cy="2171133"/>
            </a:xfrm>
            <a:prstGeom prst="rect">
              <a:avLst/>
            </a:prstGeom>
          </p:spPr>
        </p:pic>
        <p:pic>
          <p:nvPicPr>
            <p:cNvPr id="28" name="图形 42">
              <a:extLst>
                <a:ext uri="{FF2B5EF4-FFF2-40B4-BE49-F238E27FC236}">
                  <a16:creationId xmlns:a16="http://schemas.microsoft.com/office/drawing/2014/main" xmlns="" id="{6A4F1806-F5DF-BAC1-2456-F9F6630A2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878351" y="1665605"/>
              <a:ext cx="1498528" cy="2198254"/>
            </a:xfrm>
            <a:prstGeom prst="rect">
              <a:avLst/>
            </a:prstGeom>
          </p:spPr>
        </p:pic>
        <p:pic>
          <p:nvPicPr>
            <p:cNvPr id="29" name="图形 43">
              <a:extLst>
                <a:ext uri="{FF2B5EF4-FFF2-40B4-BE49-F238E27FC236}">
                  <a16:creationId xmlns:a16="http://schemas.microsoft.com/office/drawing/2014/main" xmlns="" id="{ECD24A2E-6992-5850-CF3E-5497DC494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725126" y="1692726"/>
              <a:ext cx="2125606" cy="2187758"/>
            </a:xfrm>
            <a:prstGeom prst="rect">
              <a:avLst/>
            </a:prstGeom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3D3425E-0EF7-0CCE-56D7-1FC6FF04C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8947" r="74307" b="63421"/>
          <a:stretch/>
        </p:blipFill>
        <p:spPr bwMode="auto">
          <a:xfrm>
            <a:off x="10705" y="44687"/>
            <a:ext cx="1143434" cy="103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61793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polygon&#10;&#10;Description automatically generated">
            <a:extLst>
              <a:ext uri="{FF2B5EF4-FFF2-40B4-BE49-F238E27FC236}">
                <a16:creationId xmlns:a16="http://schemas.microsoft.com/office/drawing/2014/main" xmlns="" id="{9D9C0A85-422E-2670-643A-EF8424AA0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16671" r="7968" b="43633"/>
          <a:stretch/>
        </p:blipFill>
        <p:spPr>
          <a:xfrm>
            <a:off x="1200149" y="1238250"/>
            <a:ext cx="10249215" cy="2667000"/>
          </a:xfrm>
          <a:prstGeom prst="roundRect">
            <a:avLst>
              <a:gd name="adj" fmla="val 25758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F9E622-6643-9A99-AAAA-860019C80FF0}"/>
              </a:ext>
            </a:extLst>
          </p:cNvPr>
          <p:cNvSpPr txBox="1"/>
          <p:nvPr/>
        </p:nvSpPr>
        <p:spPr>
          <a:xfrm>
            <a:off x="1049610" y="316085"/>
            <a:ext cx="1110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Chọn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thẻ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ứng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với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phần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màu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mỗi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BC7771A-5487-58E4-D2BF-09D8C8646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3749453"/>
            <a:ext cx="2506267" cy="310854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F9C6900-91B9-5114-C413-980C523696A7}"/>
              </a:ext>
            </a:extLst>
          </p:cNvPr>
          <p:cNvGrpSpPr/>
          <p:nvPr/>
        </p:nvGrpSpPr>
        <p:grpSpPr>
          <a:xfrm>
            <a:off x="3115129" y="4356398"/>
            <a:ext cx="685800" cy="1314450"/>
            <a:chOff x="3390900" y="3905250"/>
            <a:chExt cx="685800" cy="13144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4DA79D6-FC27-3DAC-92AE-06A386E20F6E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FED826B0-DDB9-388B-7F6C-CBF52F8E8733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49EADB0-6CCD-7019-F2D9-E120A75F4061}"/>
              </a:ext>
            </a:extLst>
          </p:cNvPr>
          <p:cNvGrpSpPr/>
          <p:nvPr/>
        </p:nvGrpSpPr>
        <p:grpSpPr>
          <a:xfrm>
            <a:off x="4326619" y="4356398"/>
            <a:ext cx="685800" cy="1314450"/>
            <a:chOff x="3390900" y="3905250"/>
            <a:chExt cx="685800" cy="13144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8DE3996-FD5C-C3EE-4837-D1847F6B31AB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77E90031-339A-2DB2-DCDE-9D5751E38F2E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27FAC1F-9843-3C1D-34A5-3715AC27AA9F}"/>
              </a:ext>
            </a:extLst>
          </p:cNvPr>
          <p:cNvGrpSpPr/>
          <p:nvPr/>
        </p:nvGrpSpPr>
        <p:grpSpPr>
          <a:xfrm>
            <a:off x="5538109" y="4356398"/>
            <a:ext cx="685800" cy="1314450"/>
            <a:chOff x="3390900" y="3905250"/>
            <a:chExt cx="685800" cy="13144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D8DE269-6BC7-A88F-6109-FE486435B3EE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D2B7C1C-CA16-AFCD-2EC8-F6DC303DE35A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6766136-FD85-FFC1-3DDB-C31847B82338}"/>
              </a:ext>
            </a:extLst>
          </p:cNvPr>
          <p:cNvGrpSpPr/>
          <p:nvPr/>
        </p:nvGrpSpPr>
        <p:grpSpPr>
          <a:xfrm>
            <a:off x="6749599" y="4356398"/>
            <a:ext cx="685800" cy="1314450"/>
            <a:chOff x="3390900" y="3905250"/>
            <a:chExt cx="685800" cy="13144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3AB04827-C56B-767B-FE2A-662116F24ACD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E78A7AC9-0830-E165-78B1-022AC6C3A7F5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44B7FC7-B752-7033-CB0D-4CD9BD094E7F}"/>
              </a:ext>
            </a:extLst>
          </p:cNvPr>
          <p:cNvGrpSpPr/>
          <p:nvPr/>
        </p:nvGrpSpPr>
        <p:grpSpPr>
          <a:xfrm>
            <a:off x="7961089" y="4356398"/>
            <a:ext cx="685800" cy="1314450"/>
            <a:chOff x="3390900" y="3905250"/>
            <a:chExt cx="685800" cy="13144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40DF5923-ADE5-ECFF-B18B-FC42420F4198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6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8C3F9E7-080F-CA62-0237-3E41873BDE77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6DCB81B-3927-EAB7-E214-D980CEA6404C}"/>
              </a:ext>
            </a:extLst>
          </p:cNvPr>
          <p:cNvGrpSpPr/>
          <p:nvPr/>
        </p:nvGrpSpPr>
        <p:grpSpPr>
          <a:xfrm>
            <a:off x="9172579" y="4356398"/>
            <a:ext cx="685800" cy="1314450"/>
            <a:chOff x="3390900" y="3905250"/>
            <a:chExt cx="685800" cy="131445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6E55231-7C81-B76A-6504-C9C5CC4BE945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8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4520CB7A-C3AB-E043-6E72-86E562CBBD8D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4FD0BAC-5D8C-4825-3E64-88029E69E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27720" r="75185" b="64010"/>
          <a:stretch/>
        </p:blipFill>
        <p:spPr bwMode="auto">
          <a:xfrm>
            <a:off x="0" y="41451"/>
            <a:ext cx="1049610" cy="107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773680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09218 -0.3888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27643 -0.388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28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14141 -0.3888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45755 -0.3888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2CCC843E-4251-CCFD-6E35-303DBB5BD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22362" r="7382" b="8434"/>
          <a:stretch/>
        </p:blipFill>
        <p:spPr>
          <a:xfrm>
            <a:off x="220943" y="1103086"/>
            <a:ext cx="11750114" cy="3933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B8598F-4F7C-3A05-F1D9-90B46F7CB984}"/>
              </a:ext>
            </a:extLst>
          </p:cNvPr>
          <p:cNvSpPr txBox="1"/>
          <p:nvPr/>
        </p:nvSpPr>
        <p:spPr>
          <a:xfrm>
            <a:off x="1088345" y="145868"/>
            <a:ext cx="1110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Chọn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dấu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(+, -, x, :)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thích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hợp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0375C6C-7404-F509-48A8-3CCF96E0E8E5}"/>
              </a:ext>
            </a:extLst>
          </p:cNvPr>
          <p:cNvSpPr/>
          <p:nvPr/>
        </p:nvSpPr>
        <p:spPr>
          <a:xfrm>
            <a:off x="765630" y="2456089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10A9462-85DA-1147-9C0A-E83A0D5777C5}"/>
              </a:ext>
            </a:extLst>
          </p:cNvPr>
          <p:cNvSpPr/>
          <p:nvPr/>
        </p:nvSpPr>
        <p:spPr>
          <a:xfrm>
            <a:off x="765630" y="3261632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ADC3F81-7387-7829-ED0C-6E37AC22D15A}"/>
              </a:ext>
            </a:extLst>
          </p:cNvPr>
          <p:cNvSpPr/>
          <p:nvPr/>
        </p:nvSpPr>
        <p:spPr>
          <a:xfrm>
            <a:off x="765630" y="4067175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CB863B1-E34F-B288-CBF5-4ECCB1714B10}"/>
              </a:ext>
            </a:extLst>
          </p:cNvPr>
          <p:cNvSpPr/>
          <p:nvPr/>
        </p:nvSpPr>
        <p:spPr>
          <a:xfrm>
            <a:off x="3849916" y="2456089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0E26761-E3ED-7C1C-B8A5-9CD25A610937}"/>
              </a:ext>
            </a:extLst>
          </p:cNvPr>
          <p:cNvSpPr/>
          <p:nvPr/>
        </p:nvSpPr>
        <p:spPr>
          <a:xfrm>
            <a:off x="3849916" y="3261632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76CE6A5-E07A-2D91-5C83-73B58F50B2F3}"/>
              </a:ext>
            </a:extLst>
          </p:cNvPr>
          <p:cNvSpPr/>
          <p:nvPr/>
        </p:nvSpPr>
        <p:spPr>
          <a:xfrm>
            <a:off x="3849916" y="4067175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F9506C3-5F33-F33D-29A6-D5D6092D71A6}"/>
              </a:ext>
            </a:extLst>
          </p:cNvPr>
          <p:cNvSpPr/>
          <p:nvPr/>
        </p:nvSpPr>
        <p:spPr>
          <a:xfrm>
            <a:off x="6890660" y="2456089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F361D4-FE0D-2D73-1DCB-719F838F673E}"/>
              </a:ext>
            </a:extLst>
          </p:cNvPr>
          <p:cNvSpPr/>
          <p:nvPr/>
        </p:nvSpPr>
        <p:spPr>
          <a:xfrm>
            <a:off x="6890660" y="3261632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-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D9667B6-DDE8-3242-5942-99CA7F50E575}"/>
              </a:ext>
            </a:extLst>
          </p:cNvPr>
          <p:cNvSpPr/>
          <p:nvPr/>
        </p:nvSpPr>
        <p:spPr>
          <a:xfrm>
            <a:off x="6890660" y="4067175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367AE82-51CA-1D9D-0581-4A88B9A8F835}"/>
              </a:ext>
            </a:extLst>
          </p:cNvPr>
          <p:cNvSpPr/>
          <p:nvPr/>
        </p:nvSpPr>
        <p:spPr>
          <a:xfrm>
            <a:off x="9989460" y="2456089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21CD1F1-3579-41E4-F8B5-F25CCFBC99A9}"/>
              </a:ext>
            </a:extLst>
          </p:cNvPr>
          <p:cNvSpPr/>
          <p:nvPr/>
        </p:nvSpPr>
        <p:spPr>
          <a:xfrm>
            <a:off x="9989460" y="3261632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D8D62FC-4A1F-D7E8-EDFB-D63B192B8FBF}"/>
              </a:ext>
            </a:extLst>
          </p:cNvPr>
          <p:cNvSpPr/>
          <p:nvPr/>
        </p:nvSpPr>
        <p:spPr>
          <a:xfrm>
            <a:off x="9989460" y="4067175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0534AC5-B6A4-5D75-A661-570402B18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68" y="46892"/>
            <a:ext cx="758439" cy="7697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87014541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C7AB17A-AF4A-4809-887E-7657F626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0C55CEB-C2B5-439C-90C3-2D18E8285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387"/>
            <a:ext cx="12192000" cy="39206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EB8A88D-8FBF-4D2B-9528-CB9980542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306"/>
            <a:ext cx="12192000" cy="26116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4300FB0-B637-4745-B765-406D19FD9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40" y="463844"/>
            <a:ext cx="8128779" cy="494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410565FD-B1F3-4E71-B6B1-99FFE22B7D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9" y="4441765"/>
            <a:ext cx="2955924" cy="29559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F1DF2A14-C43E-4033-BF64-AFF9FC3ABD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89" y="972515"/>
            <a:ext cx="1857601" cy="119513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B003FF7-482E-421D-9123-CF51C6E773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18" y="4106516"/>
            <a:ext cx="1124144" cy="72324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F757E16-3677-4C27-AF67-C4268425CA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6" y="615464"/>
            <a:ext cx="1392577" cy="895947"/>
          </a:xfrm>
          <a:prstGeom prst="rect">
            <a:avLst/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xmlns="" id="{C4B215A6-421D-4771-B05D-31BF3CE0E8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498286" y="1423627"/>
            <a:ext cx="2392614" cy="2462573"/>
          </a:xfrm>
          <a:prstGeom prst="rect">
            <a:avLst/>
          </a:prstGeom>
          <a:effectLst>
            <a:outerShdw blurRad="139700" dist="38100" dir="2700000" sx="101000" sy="101000" algn="tl" rotWithShape="0">
              <a:prstClr val="black">
                <a:alpha val="34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A29AF0-A4A0-258A-2B58-B88F04FDB50C}"/>
              </a:ext>
            </a:extLst>
          </p:cNvPr>
          <p:cNvSpPr txBox="1"/>
          <p:nvPr/>
        </p:nvSpPr>
        <p:spPr>
          <a:xfrm>
            <a:off x="5284456" y="2198151"/>
            <a:ext cx="4185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>
                  <a:solidFill>
                    <a:srgbClr val="967194"/>
                  </a:solidFill>
                </a:ln>
                <a:solidFill>
                  <a:srgbClr val="F07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sz="6000" dirty="0">
                <a:ln>
                  <a:solidFill>
                    <a:srgbClr val="967194"/>
                  </a:solidFill>
                </a:ln>
                <a:solidFill>
                  <a:srgbClr val="F07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967194"/>
                  </a:solidFill>
                </a:ln>
                <a:solidFill>
                  <a:srgbClr val="F07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endParaRPr lang="vi-VN" sz="6000" dirty="0">
              <a:ln>
                <a:solidFill>
                  <a:srgbClr val="967194"/>
                </a:solidFill>
              </a:ln>
              <a:solidFill>
                <a:srgbClr val="F075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48370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rowd Audience PNG Free Download | PNG All">
            <a:extLst>
              <a:ext uri="{FF2B5EF4-FFF2-40B4-BE49-F238E27FC236}">
                <a16:creationId xmlns:a16="http://schemas.microsoft.com/office/drawing/2014/main" xmlns="" id="{7D606D94-7161-4957-8C6D-C33B5B339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9"/>
          <a:stretch/>
        </p:blipFill>
        <p:spPr bwMode="auto">
          <a:xfrm>
            <a:off x="0" y="4156234"/>
            <a:ext cx="12192000" cy="514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138E1E-7D81-4D90-AFEA-3222B2A2C099}"/>
              </a:ext>
            </a:extLst>
          </p:cNvPr>
          <p:cNvSpPr/>
          <p:nvPr/>
        </p:nvSpPr>
        <p:spPr>
          <a:xfrm>
            <a:off x="845575" y="1066800"/>
            <a:ext cx="10500851" cy="42204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5E9A1E-3C90-4EB8-B496-ED2EF3D81CFC}"/>
              </a:ext>
            </a:extLst>
          </p:cNvPr>
          <p:cNvSpPr txBox="1"/>
          <p:nvPr/>
        </p:nvSpPr>
        <p:spPr>
          <a:xfrm>
            <a:off x="1714500" y="1447800"/>
            <a:ext cx="876300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band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nhạc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vui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nhộn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4DBD9D-9561-20B3-4A37-2120C17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7" y="-1"/>
            <a:ext cx="12192000" cy="9097109"/>
          </a:xfrm>
          <a:prstGeom prst="rect">
            <a:avLst/>
          </a:prstGeom>
        </p:spPr>
      </p:pic>
      <p:pic>
        <p:nvPicPr>
          <p:cNvPr id="4100" name="Picture 4" descr="Game Start Button png images | PNGEgg">
            <a:hlinkClick r:id="rId4" action="ppaction://hlinksldjump"/>
            <a:extLst>
              <a:ext uri="{FF2B5EF4-FFF2-40B4-BE49-F238E27FC236}">
                <a16:creationId xmlns:a16="http://schemas.microsoft.com/office/drawing/2014/main" xmlns="" id="{F016CB88-8B4E-40E6-B5C8-2AF47D25F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22" b="89970" l="4023" r="96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15" b="26793"/>
          <a:stretch/>
        </p:blipFill>
        <p:spPr bwMode="auto">
          <a:xfrm>
            <a:off x="5153025" y="4319781"/>
            <a:ext cx="1885950" cy="8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86094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0.00023 C 0.00013 -0.01204 0 -0.01482 0.00052 -0.02361 C 0.00065 -0.02662 0.00091 -0.02917 0.00104 -0.03195 C 0.00117 -0.03334 0.00104 -0.03588 0.00143 -0.03611 L 0.00247 -0.0375 C 0.00286 -0.03704 0.00352 -0.03797 0.00365 -0.03611 C 0.00391 -0.03218 0.00352 -0.02778 0.00339 -0.02361 C 0.00339 -0.02223 0.00313 -0.02107 0.00313 -0.01945 C 0.00299 -0.01736 0.00286 -0.01482 0.00286 -0.0125 C 0.00273 -0.01111 0.0026 -0.00996 0.00247 -0.00834 C 0.00234 -0.00672 0.00234 -0.00463 0.00221 -0.00278 C 0.00208 2.96296E-6 0.00182 0.00254 0.00169 0.00555 C 0.00169 0.00578 0.00117 0.01458 0.00104 0.01527 C 0.00078 0.0162 0.00052 0.0162 0.00026 0.01666 C 0.00052 0.00092 0 0.00277 0 2.96296E-6 Z " pathEditMode="relative" rAng="0" ptsTypes="AAAAAAAAAAAAAAAA">
                                      <p:cBhvr>
                                        <p:cTn id="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232</Words>
  <Application>Microsoft Office PowerPoint</Application>
  <PresentationFormat>Custom</PresentationFormat>
  <Paragraphs>105</Paragraphs>
  <Slides>15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11</cp:revision>
  <dcterms:created xsi:type="dcterms:W3CDTF">2022-10-31T04:52:07Z</dcterms:created>
  <dcterms:modified xsi:type="dcterms:W3CDTF">2022-11-01T06:33:22Z</dcterms:modified>
</cp:coreProperties>
</file>