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1399" r:id="rId3"/>
    <p:sldId id="1400" r:id="rId4"/>
    <p:sldId id="259" r:id="rId5"/>
    <p:sldId id="1405" r:id="rId6"/>
    <p:sldId id="1406" r:id="rId7"/>
    <p:sldId id="1408" r:id="rId8"/>
    <p:sldId id="1407" r:id="rId9"/>
    <p:sldId id="1409" r:id="rId10"/>
    <p:sldId id="1410" r:id="rId11"/>
    <p:sldId id="1411" r:id="rId12"/>
    <p:sldId id="1412" r:id="rId13"/>
    <p:sldId id="2414" r:id="rId14"/>
    <p:sldId id="269" r:id="rId15"/>
    <p:sldId id="2416" r:id="rId16"/>
    <p:sldId id="2415" r:id="rId17"/>
  </p:sldIdLst>
  <p:sldSz cx="12192000" cy="6858000"/>
  <p:notesSz cx="6858000" cy="9144000"/>
  <p:embeddedFontLst>
    <p:embeddedFont>
      <p:font typeface="等线" panose="02010600030101010101" pitchFamily="2" charset="-122"/>
      <p:regular r:id="rId19"/>
      <p:bold r:id="rId20"/>
    </p:embeddedFont>
    <p:embeddedFont>
      <p:font typeface="Arial Black" panose="020B0A04020102020204" pitchFamily="34" charset="0"/>
      <p:bold r:id="rId21"/>
    </p:embeddedFont>
    <p:embeddedFont>
      <p:font typeface="UTM Gradoo" panose="02040603050506020204" pitchFamily="18" charset="0"/>
      <p:regular r:id="rId22"/>
    </p:embeddedFont>
    <p:embeddedFont>
      <p:font typeface="UTM Guanine" panose="02040603050506020204" pitchFamily="18" charset="0"/>
      <p:regular r:id="rId23"/>
    </p:embeddedFont>
    <p:embeddedFont>
      <p:font typeface="UTM Showcard" panose="02040603050506020204" pitchFamily="18" charset="0"/>
      <p:regular r:id="rId24"/>
    </p:embeddedFont>
    <p:embeddedFont>
      <p:font typeface="UVN Banh Mi" panose="020B0604020202020204" charset="0"/>
      <p:regular r:id="rId25"/>
    </p:embeddedFont>
    <p:embeddedFont>
      <p:font typeface="UVN Binh Duong" panose="020B0604020202020204" charset="0"/>
      <p:regular r:id="rId26"/>
    </p:embeddedFont>
    <p:embeddedFont>
      <p:font typeface="UVN Phuong Tay" panose="020B0604020202020204" charset="0"/>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F6"/>
    <a:srgbClr val="3F7FFF"/>
    <a:srgbClr val="1160FF"/>
    <a:srgbClr val="003399"/>
    <a:srgbClr val="009242"/>
    <a:srgbClr val="5B8A00"/>
    <a:srgbClr val="31C3FD"/>
    <a:srgbClr val="00DA63"/>
    <a:srgbClr val="3FFF96"/>
    <a:srgbClr val="DDE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72" autoAdjust="0"/>
    <p:restoredTop sz="94660"/>
  </p:normalViewPr>
  <p:slideViewPr>
    <p:cSldViewPr snapToGrid="0" showGuides="1">
      <p:cViewPr varScale="1">
        <p:scale>
          <a:sx n="70" d="100"/>
          <a:sy n="70" d="100"/>
        </p:scale>
        <p:origin x="720" y="60"/>
      </p:cViewPr>
      <p:guideLst>
        <p:guide orient="horz" pos="217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4</a:t>
            </a:fld>
            <a:endParaRPr lang="zh-CN" altLang="en-US"/>
          </a:p>
        </p:txBody>
      </p:sp>
    </p:spTree>
    <p:extLst>
      <p:ext uri="{BB962C8B-B14F-4D97-AF65-F5344CB8AC3E}">
        <p14:creationId xmlns:p14="http://schemas.microsoft.com/office/powerpoint/2010/main" val="247957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9</a:t>
            </a:fld>
            <a:endParaRPr lang="zh-CN" altLang="en-US"/>
          </a:p>
        </p:txBody>
      </p:sp>
    </p:spTree>
    <p:extLst>
      <p:ext uri="{BB962C8B-B14F-4D97-AF65-F5344CB8AC3E}">
        <p14:creationId xmlns:p14="http://schemas.microsoft.com/office/powerpoint/2010/main" val="255084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10</a:t>
            </a:fld>
            <a:endParaRPr lang="zh-CN" altLang="en-US"/>
          </a:p>
        </p:txBody>
      </p:sp>
    </p:spTree>
    <p:extLst>
      <p:ext uri="{BB962C8B-B14F-4D97-AF65-F5344CB8AC3E}">
        <p14:creationId xmlns:p14="http://schemas.microsoft.com/office/powerpoint/2010/main" val="383800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11</a:t>
            </a:fld>
            <a:endParaRPr lang="zh-CN" altLang="en-US"/>
          </a:p>
        </p:txBody>
      </p:sp>
    </p:spTree>
    <p:extLst>
      <p:ext uri="{BB962C8B-B14F-4D97-AF65-F5344CB8AC3E}">
        <p14:creationId xmlns:p14="http://schemas.microsoft.com/office/powerpoint/2010/main" val="27327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12</a:t>
            </a:fld>
            <a:endParaRPr lang="zh-CN" altLang="en-US"/>
          </a:p>
        </p:txBody>
      </p:sp>
    </p:spTree>
    <p:extLst>
      <p:ext uri="{BB962C8B-B14F-4D97-AF65-F5344CB8AC3E}">
        <p14:creationId xmlns:p14="http://schemas.microsoft.com/office/powerpoint/2010/main" val="408975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53717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151368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1111179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6354798-C307-064F-B135-E6E6C4AF4B0F}"/>
              </a:ext>
            </a:extLst>
          </p:cNvPr>
          <p:cNvGrpSpPr/>
          <p:nvPr userDrawn="1"/>
        </p:nvGrpSpPr>
        <p:grpSpPr>
          <a:xfrm>
            <a:off x="386080" y="386080"/>
            <a:ext cx="11348720" cy="6014720"/>
            <a:chOff x="1771972" y="1441342"/>
            <a:chExt cx="8648055" cy="3476683"/>
          </a:xfrm>
        </p:grpSpPr>
        <p:sp>
          <p:nvSpPr>
            <p:cNvPr id="9" name="圆角矩形 8">
              <a:extLst>
                <a:ext uri="{FF2B5EF4-FFF2-40B4-BE49-F238E27FC236}">
                  <a16:creationId xmlns:a16="http://schemas.microsoft.com/office/drawing/2014/main"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3" name="图片 12">
            <a:extLst>
              <a:ext uri="{FF2B5EF4-FFF2-40B4-BE49-F238E27FC236}">
                <a16:creationId xmlns:a16="http://schemas.microsoft.com/office/drawing/2014/main" id="{AB6C6CA4-E7A0-9745-8D2C-ED1179B7F577}"/>
              </a:ext>
            </a:extLst>
          </p:cNvPr>
          <p:cNvPicPr>
            <a:picLocks noChangeAspect="1"/>
          </p:cNvPicPr>
          <p:nvPr userDrawn="1"/>
        </p:nvPicPr>
        <p:blipFill rotWithShape="1">
          <a:blip r:embed="rId2"/>
          <a:srcRect l="58475" r="22839" b="31612"/>
          <a:stretch/>
        </p:blipFill>
        <p:spPr>
          <a:xfrm>
            <a:off x="10227069" y="-94366"/>
            <a:ext cx="2153496" cy="2436047"/>
          </a:xfrm>
          <a:prstGeom prst="rect">
            <a:avLst/>
          </a:prstGeom>
        </p:spPr>
      </p:pic>
      <p:pic>
        <p:nvPicPr>
          <p:cNvPr id="14" name="图片 13">
            <a:extLst>
              <a:ext uri="{FF2B5EF4-FFF2-40B4-BE49-F238E27FC236}">
                <a16:creationId xmlns:a16="http://schemas.microsoft.com/office/drawing/2014/main" id="{AC93982A-8635-264E-B3A7-85FD81335B45}"/>
              </a:ext>
            </a:extLst>
          </p:cNvPr>
          <p:cNvPicPr>
            <a:picLocks noChangeAspect="1"/>
          </p:cNvPicPr>
          <p:nvPr userDrawn="1"/>
        </p:nvPicPr>
        <p:blipFill rotWithShape="1">
          <a:blip r:embed="rId3"/>
          <a:srcRect t="7885" r="83475" b="68338"/>
          <a:stretch/>
        </p:blipFill>
        <p:spPr>
          <a:xfrm>
            <a:off x="9660996" y="4491902"/>
            <a:ext cx="3285641" cy="1723956"/>
          </a:xfrm>
          <a:prstGeom prst="rect">
            <a:avLst/>
          </a:prstGeom>
        </p:spPr>
      </p:pic>
    </p:spTree>
    <p:extLst>
      <p:ext uri="{BB962C8B-B14F-4D97-AF65-F5344CB8AC3E}">
        <p14:creationId xmlns:p14="http://schemas.microsoft.com/office/powerpoint/2010/main" val="30988304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6354798-C307-064F-B135-E6E6C4AF4B0F}"/>
              </a:ext>
            </a:extLst>
          </p:cNvPr>
          <p:cNvGrpSpPr/>
          <p:nvPr userDrawn="1"/>
        </p:nvGrpSpPr>
        <p:grpSpPr>
          <a:xfrm>
            <a:off x="386080" y="386080"/>
            <a:ext cx="11348720" cy="6014720"/>
            <a:chOff x="1771972" y="1441342"/>
            <a:chExt cx="8648055" cy="3476683"/>
          </a:xfrm>
        </p:grpSpPr>
        <p:sp>
          <p:nvSpPr>
            <p:cNvPr id="9" name="圆角矩形 8">
              <a:extLst>
                <a:ext uri="{FF2B5EF4-FFF2-40B4-BE49-F238E27FC236}">
                  <a16:creationId xmlns:a16="http://schemas.microsoft.com/office/drawing/2014/main"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3" name="图片 12">
            <a:extLst>
              <a:ext uri="{FF2B5EF4-FFF2-40B4-BE49-F238E27FC236}">
                <a16:creationId xmlns:a16="http://schemas.microsoft.com/office/drawing/2014/main" id="{AB6C6CA4-E7A0-9745-8D2C-ED1179B7F577}"/>
              </a:ext>
            </a:extLst>
          </p:cNvPr>
          <p:cNvPicPr>
            <a:picLocks noChangeAspect="1"/>
          </p:cNvPicPr>
          <p:nvPr userDrawn="1"/>
        </p:nvPicPr>
        <p:blipFill rotWithShape="1">
          <a:blip r:embed="rId2"/>
          <a:srcRect l="58475" r="22839" b="31612"/>
          <a:stretch/>
        </p:blipFill>
        <p:spPr>
          <a:xfrm>
            <a:off x="10227069" y="-94366"/>
            <a:ext cx="2153496" cy="2436047"/>
          </a:xfrm>
          <a:prstGeom prst="rect">
            <a:avLst/>
          </a:prstGeom>
        </p:spPr>
      </p:pic>
      <p:pic>
        <p:nvPicPr>
          <p:cNvPr id="14" name="图片 13">
            <a:extLst>
              <a:ext uri="{FF2B5EF4-FFF2-40B4-BE49-F238E27FC236}">
                <a16:creationId xmlns:a16="http://schemas.microsoft.com/office/drawing/2014/main" id="{AC93982A-8635-264E-B3A7-85FD81335B45}"/>
              </a:ext>
            </a:extLst>
          </p:cNvPr>
          <p:cNvPicPr>
            <a:picLocks noChangeAspect="1"/>
          </p:cNvPicPr>
          <p:nvPr userDrawn="1"/>
        </p:nvPicPr>
        <p:blipFill rotWithShape="1">
          <a:blip r:embed="rId3"/>
          <a:srcRect t="7885" r="83475" b="68338"/>
          <a:stretch/>
        </p:blipFill>
        <p:spPr>
          <a:xfrm>
            <a:off x="9660996" y="4491902"/>
            <a:ext cx="3285641" cy="1723956"/>
          </a:xfrm>
          <a:prstGeom prst="rect">
            <a:avLst/>
          </a:prstGeom>
        </p:spPr>
      </p:pic>
    </p:spTree>
    <p:extLst>
      <p:ext uri="{BB962C8B-B14F-4D97-AF65-F5344CB8AC3E}">
        <p14:creationId xmlns:p14="http://schemas.microsoft.com/office/powerpoint/2010/main" val="33838783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6354798-C307-064F-B135-E6E6C4AF4B0F}"/>
              </a:ext>
            </a:extLst>
          </p:cNvPr>
          <p:cNvGrpSpPr/>
          <p:nvPr userDrawn="1"/>
        </p:nvGrpSpPr>
        <p:grpSpPr>
          <a:xfrm>
            <a:off x="619934" y="588936"/>
            <a:ext cx="10910806" cy="5811864"/>
            <a:chOff x="1771972" y="1441342"/>
            <a:chExt cx="8648055" cy="3476683"/>
          </a:xfrm>
        </p:grpSpPr>
        <p:sp>
          <p:nvSpPr>
            <p:cNvPr id="9" name="圆角矩形 8">
              <a:extLst>
                <a:ext uri="{FF2B5EF4-FFF2-40B4-BE49-F238E27FC236}">
                  <a16:creationId xmlns:a16="http://schemas.microsoft.com/office/drawing/2014/main"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1" name="图片 10">
            <a:extLst>
              <a:ext uri="{FF2B5EF4-FFF2-40B4-BE49-F238E27FC236}">
                <a16:creationId xmlns:a16="http://schemas.microsoft.com/office/drawing/2014/main" id="{463B8A3F-31DB-9242-9D38-11F9B0061DBF}"/>
              </a:ext>
            </a:extLst>
          </p:cNvPr>
          <p:cNvPicPr>
            <a:picLocks noChangeAspect="1"/>
          </p:cNvPicPr>
          <p:nvPr userDrawn="1"/>
        </p:nvPicPr>
        <p:blipFill rotWithShape="1">
          <a:blip r:embed="rId2"/>
          <a:srcRect t="59912"/>
          <a:stretch/>
        </p:blipFill>
        <p:spPr>
          <a:xfrm>
            <a:off x="0" y="5098942"/>
            <a:ext cx="12192000" cy="1782304"/>
          </a:xfrm>
          <a:prstGeom prst="rect">
            <a:avLst/>
          </a:prstGeom>
        </p:spPr>
      </p:pic>
      <p:pic>
        <p:nvPicPr>
          <p:cNvPr id="12" name="图片 11">
            <a:extLst>
              <a:ext uri="{FF2B5EF4-FFF2-40B4-BE49-F238E27FC236}">
                <a16:creationId xmlns:a16="http://schemas.microsoft.com/office/drawing/2014/main" id="{3AE7ACBA-7071-7744-985F-27B9E114FE81}"/>
              </a:ext>
            </a:extLst>
          </p:cNvPr>
          <p:cNvPicPr>
            <a:picLocks noChangeAspect="1"/>
          </p:cNvPicPr>
          <p:nvPr userDrawn="1"/>
        </p:nvPicPr>
        <p:blipFill rotWithShape="1">
          <a:blip r:embed="rId3"/>
          <a:srcRect l="19704" t="55980" r="66059"/>
          <a:stretch/>
        </p:blipFill>
        <p:spPr>
          <a:xfrm>
            <a:off x="-284023" y="3928429"/>
            <a:ext cx="2779249" cy="3133580"/>
          </a:xfrm>
          <a:prstGeom prst="rect">
            <a:avLst/>
          </a:prstGeom>
        </p:spPr>
      </p:pic>
      <p:pic>
        <p:nvPicPr>
          <p:cNvPr id="13" name="图片 12">
            <a:extLst>
              <a:ext uri="{FF2B5EF4-FFF2-40B4-BE49-F238E27FC236}">
                <a16:creationId xmlns:a16="http://schemas.microsoft.com/office/drawing/2014/main" id="{AB6C6CA4-E7A0-9745-8D2C-ED1179B7F577}"/>
              </a:ext>
            </a:extLst>
          </p:cNvPr>
          <p:cNvPicPr>
            <a:picLocks noChangeAspect="1"/>
          </p:cNvPicPr>
          <p:nvPr userDrawn="1"/>
        </p:nvPicPr>
        <p:blipFill rotWithShape="1">
          <a:blip r:embed="rId4"/>
          <a:srcRect l="58475" r="22839" b="31612"/>
          <a:stretch/>
        </p:blipFill>
        <p:spPr>
          <a:xfrm>
            <a:off x="9216094" y="-78503"/>
            <a:ext cx="2975905" cy="4201052"/>
          </a:xfrm>
          <a:prstGeom prst="rect">
            <a:avLst/>
          </a:prstGeom>
        </p:spPr>
      </p:pic>
      <p:pic>
        <p:nvPicPr>
          <p:cNvPr id="14" name="图片 13">
            <a:extLst>
              <a:ext uri="{FF2B5EF4-FFF2-40B4-BE49-F238E27FC236}">
                <a16:creationId xmlns:a16="http://schemas.microsoft.com/office/drawing/2014/main" id="{AC93982A-8635-264E-B3A7-85FD81335B45}"/>
              </a:ext>
            </a:extLst>
          </p:cNvPr>
          <p:cNvPicPr>
            <a:picLocks noChangeAspect="1"/>
          </p:cNvPicPr>
          <p:nvPr userDrawn="1"/>
        </p:nvPicPr>
        <p:blipFill rotWithShape="1">
          <a:blip r:embed="rId5"/>
          <a:srcRect t="7885" r="83475" b="68338"/>
          <a:stretch/>
        </p:blipFill>
        <p:spPr>
          <a:xfrm>
            <a:off x="9236988" y="4431084"/>
            <a:ext cx="3285641" cy="1723956"/>
          </a:xfrm>
          <a:prstGeom prst="rect">
            <a:avLst/>
          </a:prstGeom>
        </p:spPr>
      </p:pic>
    </p:spTree>
    <p:extLst>
      <p:ext uri="{BB962C8B-B14F-4D97-AF65-F5344CB8AC3E}">
        <p14:creationId xmlns:p14="http://schemas.microsoft.com/office/powerpoint/2010/main" val="10312108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78833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E9E17C5D-48B7-4790-8C6E-C7949A1AA9A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79140" y="8541327"/>
            <a:ext cx="1635816" cy="1413164"/>
          </a:xfrm>
          <a:prstGeom prst="rect">
            <a:avLst/>
          </a:prstGeom>
        </p:spPr>
      </p:pic>
      <p:sp>
        <p:nvSpPr>
          <p:cNvPr id="4" name="TextBox 3">
            <a:extLst>
              <a:ext uri="{FF2B5EF4-FFF2-40B4-BE49-F238E27FC236}">
                <a16:creationId xmlns:a16="http://schemas.microsoft.com/office/drawing/2014/main" id="{45CBFC6C-8D17-4B73-80A2-5A71E6DA0E7A}"/>
              </a:ext>
            </a:extLst>
          </p:cNvPr>
          <p:cNvSpPr txBox="1"/>
          <p:nvPr userDrawn="1"/>
        </p:nvSpPr>
        <p:spPr>
          <a:xfrm>
            <a:off x="0" y="0"/>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
        <p:nvSpPr>
          <p:cNvPr id="6" name="TextBox 5">
            <a:extLst>
              <a:ext uri="{FF2B5EF4-FFF2-40B4-BE49-F238E27FC236}">
                <a16:creationId xmlns:a16="http://schemas.microsoft.com/office/drawing/2014/main" id="{08BA090F-2E14-42D1-A96C-B14AF72211CA}"/>
              </a:ext>
            </a:extLst>
          </p:cNvPr>
          <p:cNvSpPr txBox="1"/>
          <p:nvPr userDrawn="1"/>
        </p:nvSpPr>
        <p:spPr>
          <a:xfrm>
            <a:off x="0" y="6488668"/>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
        <p:nvSpPr>
          <p:cNvPr id="8" name="TextBox 7">
            <a:extLst>
              <a:ext uri="{FF2B5EF4-FFF2-40B4-BE49-F238E27FC236}">
                <a16:creationId xmlns:a16="http://schemas.microsoft.com/office/drawing/2014/main" id="{430CA18D-CE33-4805-B57E-0909237F1E4F}"/>
              </a:ext>
            </a:extLst>
          </p:cNvPr>
          <p:cNvSpPr txBox="1"/>
          <p:nvPr userDrawn="1"/>
        </p:nvSpPr>
        <p:spPr>
          <a:xfrm>
            <a:off x="11409606" y="6488668"/>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 id="2147483664" r:id="rId14"/>
    <p:sldLayoutId id="2147483667" r:id="rId15"/>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7.xml"/><Relationship Id="rId7"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31" y="649843"/>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37438"/>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606" y="2202953"/>
            <a:ext cx="2066925" cy="638002"/>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359" y="3763350"/>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4499" y="-7611"/>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31212" y="4409359"/>
            <a:ext cx="8442416" cy="2336616"/>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4501" y="92891"/>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78762" y="201939"/>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429" y="116789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13373" y="2288237"/>
            <a:ext cx="1978442" cy="1414962"/>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638415" y="95602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Tiếng Việt</a:t>
            </a:r>
            <a:endParaRPr lang="zh-CN" altLang="en-US"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40" y="512055"/>
            <a:ext cx="1480533" cy="628650"/>
          </a:xfrm>
          <a:prstGeom prst="rect">
            <a:avLst/>
          </a:prstGeom>
        </p:spPr>
      </p:pic>
      <p:grpSp>
        <p:nvGrpSpPr>
          <p:cNvPr id="4" name="Group 3">
            <a:extLst>
              <a:ext uri="{FF2B5EF4-FFF2-40B4-BE49-F238E27FC236}">
                <a16:creationId xmlns:a16="http://schemas.microsoft.com/office/drawing/2014/main" id="{000A7887-4938-4E3C-AA91-C298C919D79A}"/>
              </a:ext>
            </a:extLst>
          </p:cNvPr>
          <p:cNvGrpSpPr/>
          <p:nvPr/>
        </p:nvGrpSpPr>
        <p:grpSpPr>
          <a:xfrm>
            <a:off x="4112966" y="3318304"/>
            <a:ext cx="3966067" cy="954708"/>
            <a:chOff x="6280045" y="3785925"/>
            <a:chExt cx="2460625" cy="954708"/>
          </a:xfrm>
        </p:grpSpPr>
        <p:sp>
          <p:nvSpPr>
            <p:cNvPr id="52" name="圆角矩形 1"/>
            <p:cNvSpPr/>
            <p:nvPr/>
          </p:nvSpPr>
          <p:spPr>
            <a:xfrm>
              <a:off x="6280045" y="4253626"/>
              <a:ext cx="2460625" cy="487007"/>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ea typeface="方正黑体简体" panose="03000509000000000000" pitchFamily="65" charset="-122"/>
                <a:cs typeface="+mn-ea"/>
                <a:sym typeface="+mn-lt"/>
              </a:endParaRPr>
            </a:p>
          </p:txBody>
        </p:sp>
        <p:sp>
          <p:nvSpPr>
            <p:cNvPr id="53" name="矩形 259"/>
            <p:cNvSpPr>
              <a:spLocks noChangeArrowheads="1"/>
            </p:cNvSpPr>
            <p:nvPr/>
          </p:nvSpPr>
          <p:spPr bwMode="auto">
            <a:xfrm>
              <a:off x="6302489" y="4149860"/>
              <a:ext cx="2091690" cy="58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50000"/>
                </a:lnSpc>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GV:               </a:t>
              </a:r>
              <a:endParaRPr lang="zh-CN" altLang="en-US"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54" name="图片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2493" y="3785925"/>
              <a:ext cx="367991" cy="460234"/>
            </a:xfrm>
            <a:prstGeom prst="rect">
              <a:avLst/>
            </a:prstGeom>
          </p:spPr>
        </p:pic>
      </p:grpSp>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597942" y="2312312"/>
            <a:ext cx="744732" cy="719487"/>
          </a:xfrm>
          <a:prstGeom prst="rect">
            <a:avLst/>
          </a:prstGeom>
        </p:spPr>
      </p:pic>
      <p:sp>
        <p:nvSpPr>
          <p:cNvPr id="3" name="TextBox 2">
            <a:extLst>
              <a:ext uri="{FF2B5EF4-FFF2-40B4-BE49-F238E27FC236}">
                <a16:creationId xmlns:a16="http://schemas.microsoft.com/office/drawing/2014/main" id="{966FC566-5D4A-4F55-A347-98376B88E3BA}"/>
              </a:ext>
            </a:extLst>
          </p:cNvPr>
          <p:cNvSpPr txBox="1"/>
          <p:nvPr/>
        </p:nvSpPr>
        <p:spPr>
          <a:xfrm>
            <a:off x="5010958" y="1966008"/>
            <a:ext cx="2188420"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b="1" dirty="0" err="1">
                <a:ln w="57150">
                  <a:solidFill>
                    <a:srgbClr val="FFC000"/>
                  </a:solidFill>
                </a:ln>
                <a:solidFill>
                  <a:schemeClr val="bg1"/>
                </a:solidFill>
                <a:latin typeface="UVN Banh Mi" panose="020B0604020202020204" charset="0"/>
                <a:cs typeface="UVN Banh Mi" panose="020B0604020202020204" charset="0"/>
              </a:rPr>
              <a:t>Lớp</a:t>
            </a:r>
            <a:r>
              <a:rPr lang="en-US" sz="6000" b="1" dirty="0">
                <a:ln w="57150">
                  <a:solidFill>
                    <a:srgbClr val="FFC000"/>
                  </a:solidFill>
                </a:ln>
                <a:solidFill>
                  <a:schemeClr val="bg1"/>
                </a:solidFill>
                <a:latin typeface="UVN Banh Mi" panose="020B0604020202020204" charset="0"/>
                <a:cs typeface="UVN Banh Mi" panose="020B0604020202020204" charset="0"/>
              </a:rPr>
              <a:t> 4</a:t>
            </a:r>
          </a:p>
        </p:txBody>
      </p:sp>
      <p:sp>
        <p:nvSpPr>
          <p:cNvPr id="29" name="TextBox 28">
            <a:extLst>
              <a:ext uri="{FF2B5EF4-FFF2-40B4-BE49-F238E27FC236}">
                <a16:creationId xmlns:a16="http://schemas.microsoft.com/office/drawing/2014/main" id="{4CDCEE96-1835-4222-B942-94D899D26A95}"/>
              </a:ext>
            </a:extLst>
          </p:cNvPr>
          <p:cNvSpPr txBox="1"/>
          <p:nvPr/>
        </p:nvSpPr>
        <p:spPr>
          <a:xfrm>
            <a:off x="49240" y="-28450"/>
            <a:ext cx="1180606" cy="369332"/>
          </a:xfrm>
          <a:prstGeom prst="rect">
            <a:avLst/>
          </a:prstGeom>
          <a:noFill/>
        </p:spPr>
        <p:txBody>
          <a:bodyPr wrap="square" rtlCol="0">
            <a:spAutoFit/>
          </a:bodyPr>
          <a:lstStyle/>
          <a:p>
            <a:r>
              <a:rPr lang="en-US">
                <a:solidFill>
                  <a:schemeClr val="accent1">
                    <a:lumMod val="60000"/>
                    <a:lumOff val="40000"/>
                  </a:schemeClr>
                </a:solidFill>
                <a:latin typeface="UVN Phuong Tay" panose="04040805070802020D02" pitchFamily="82" charset="0"/>
              </a:rPr>
              <a:t>KTUTS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38" presetClass="entr" presetSubtype="0" accel="50000" fill="hold" nodeType="withEffect">
                                  <p:stCondLst>
                                    <p:cond delay="1100"/>
                                  </p:stCondLst>
                                  <p:iterate type="lt">
                                    <p:tmPct val="50000"/>
                                  </p:iterate>
                                  <p:childTnLst>
                                    <p:set>
                                      <p:cBhvr>
                                        <p:cTn id="10" dur="1" fill="hold">
                                          <p:stCondLst>
                                            <p:cond delay="0"/>
                                          </p:stCondLst>
                                        </p:cTn>
                                        <p:tgtEl>
                                          <p:spTgt spid="46">
                                            <p:txEl>
                                              <p:pRg st="0" end="0"/>
                                            </p:txEl>
                                          </p:spTgt>
                                        </p:tgtEl>
                                        <p:attrNameLst>
                                          <p:attrName>style.visibility</p:attrName>
                                        </p:attrNameLst>
                                      </p:cBhvr>
                                      <p:to>
                                        <p:strVal val="visible"/>
                                      </p:to>
                                    </p:set>
                                    <p:set>
                                      <p:cBhvr>
                                        <p:cTn id="11" dur="227" fill="hold">
                                          <p:stCondLst>
                                            <p:cond delay="0"/>
                                          </p:stCondLst>
                                        </p:cTn>
                                        <p:tgtEl>
                                          <p:spTgt spid="46">
                                            <p:txEl>
                                              <p:pRg st="0" end="0"/>
                                            </p:txEl>
                                          </p:spTgt>
                                        </p:tgtEl>
                                        <p:attrNameLst>
                                          <p:attrName>style.rotation</p:attrName>
                                        </p:attrNameLst>
                                      </p:cBhvr>
                                      <p:to>
                                        <p:strVal val="-45.0"/>
                                      </p:to>
                                    </p:set>
                                    <p:anim calcmode="lin" valueType="num">
                                      <p:cBhvr>
                                        <p:cTn id="12" dur="227" fill="hold">
                                          <p:stCondLst>
                                            <p:cond delay="227"/>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3600"/>
                            </p:stCondLst>
                            <p:childTnLst>
                              <p:par>
                                <p:cTn id="17" presetID="16" presetClass="entr" presetSubtype="37"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nodeType="withEffect">
                                  <p:stCondLst>
                                    <p:cond delay="13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par>
                                <p:cTn id="23" presetID="63" presetClass="path" presetSubtype="0" repeatCount="indefinite" autoRev="1" fill="hold" nodeType="withEffect">
                                  <p:stCondLst>
                                    <p:cond delay="1400"/>
                                  </p:stCondLst>
                                  <p:childTnLst>
                                    <p:animMotion origin="layout" path="M -2.08333E-6 2.22222E-6 L 0.09753 2.22222E-6 " pathEditMode="relative" rAng="0" ptsTypes="AA">
                                      <p:cBhvr>
                                        <p:cTn id="24" dur="5000" spd="-100000" fill="hold"/>
                                        <p:tgtEl>
                                          <p:spTgt spid="32"/>
                                        </p:tgtEl>
                                        <p:attrNameLst>
                                          <p:attrName>ppt_x</p:attrName>
                                          <p:attrName>ppt_y</p:attrName>
                                        </p:attrNameLst>
                                      </p:cBhvr>
                                      <p:rCtr x="4870" y="0"/>
                                    </p:animMotion>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2000"/>
                                        <p:tgtEl>
                                          <p:spTgt spid="49"/>
                                        </p:tgtEl>
                                      </p:cBhvr>
                                    </p:animEffect>
                                  </p:childTnLst>
                                </p:cTn>
                              </p:par>
                              <p:par>
                                <p:cTn id="28" presetID="63" presetClass="path" presetSubtype="0" repeatCount="indefinite" autoRev="1" fill="hold" nodeType="withEffect">
                                  <p:stCondLst>
                                    <p:cond delay="0"/>
                                  </p:stCondLst>
                                  <p:childTnLst>
                                    <p:animMotion origin="layout" path="M -2.91667E-6 -2.96296E-6 L 0.08985 0.00371 " pathEditMode="relative" rAng="0" ptsTypes="AA">
                                      <p:cBhvr>
                                        <p:cTn id="29" dur="5000" fill="hold"/>
                                        <p:tgtEl>
                                          <p:spTgt spid="49"/>
                                        </p:tgtEl>
                                        <p:attrNameLst>
                                          <p:attrName>ppt_x</p:attrName>
                                          <p:attrName>ppt_y</p:attrName>
                                        </p:attrNameLst>
                                      </p:cBhvr>
                                      <p:rCtr x="4492" y="185"/>
                                    </p:animMotion>
                                  </p:childTnLst>
                                </p:cTn>
                              </p:par>
                              <p:par>
                                <p:cTn id="30" presetID="42" presetClass="entr" presetSubtype="0" fill="hold" nodeType="withEffect">
                                  <p:stCondLst>
                                    <p:cond delay="570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2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2" presetClass="entr" presetSubtype="8" fill="hold" nodeType="withEffect">
                                  <p:stCondLst>
                                    <p:cond delay="53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900" fill="hold"/>
                                        <p:tgtEl>
                                          <p:spTgt spid="18"/>
                                        </p:tgtEl>
                                        <p:attrNameLst>
                                          <p:attrName>ppt_x</p:attrName>
                                        </p:attrNameLst>
                                      </p:cBhvr>
                                      <p:tavLst>
                                        <p:tav tm="0">
                                          <p:val>
                                            <p:strVal val="0-#ppt_w/2"/>
                                          </p:val>
                                        </p:tav>
                                        <p:tav tm="100000">
                                          <p:val>
                                            <p:strVal val="#ppt_x"/>
                                          </p:val>
                                        </p:tav>
                                      </p:tavLst>
                                    </p:anim>
                                    <p:anim calcmode="lin" valueType="num">
                                      <p:cBhvr additive="base">
                                        <p:cTn id="43" dur="1900" fill="hold"/>
                                        <p:tgtEl>
                                          <p:spTgt spid="18"/>
                                        </p:tgtEl>
                                        <p:attrNameLst>
                                          <p:attrName>ppt_y</p:attrName>
                                        </p:attrNameLst>
                                      </p:cBhvr>
                                      <p:tavLst>
                                        <p:tav tm="0">
                                          <p:val>
                                            <p:strVal val="#ppt_y"/>
                                          </p:val>
                                        </p:tav>
                                        <p:tav tm="100000">
                                          <p:val>
                                            <p:strVal val="#ppt_y"/>
                                          </p:val>
                                        </p:tav>
                                      </p:tavLst>
                                    </p:anim>
                                  </p:childTnLst>
                                </p:cTn>
                              </p:par>
                              <p:par>
                                <p:cTn id="44" presetID="32" presetClass="emph" presetSubtype="0" repeatCount="indefinite" fill="hold" nodeType="withEffect">
                                  <p:stCondLst>
                                    <p:cond delay="600"/>
                                  </p:stCondLst>
                                  <p:childTnLst>
                                    <p:animRot by="120000">
                                      <p:cBhvr>
                                        <p:cTn id="45" dur="100" fill="hold">
                                          <p:stCondLst>
                                            <p:cond delay="0"/>
                                          </p:stCondLst>
                                        </p:cTn>
                                        <p:tgtEl>
                                          <p:spTgt spid="28"/>
                                        </p:tgtEl>
                                        <p:attrNameLst>
                                          <p:attrName>r</p:attrName>
                                        </p:attrNameLst>
                                      </p:cBhvr>
                                    </p:animRot>
                                    <p:animRot by="-240000">
                                      <p:cBhvr>
                                        <p:cTn id="46" dur="200" fill="hold">
                                          <p:stCondLst>
                                            <p:cond delay="200"/>
                                          </p:stCondLst>
                                        </p:cTn>
                                        <p:tgtEl>
                                          <p:spTgt spid="28"/>
                                        </p:tgtEl>
                                        <p:attrNameLst>
                                          <p:attrName>r</p:attrName>
                                        </p:attrNameLst>
                                      </p:cBhvr>
                                    </p:animRot>
                                    <p:animRot by="240000">
                                      <p:cBhvr>
                                        <p:cTn id="47" dur="200" fill="hold">
                                          <p:stCondLst>
                                            <p:cond delay="400"/>
                                          </p:stCondLst>
                                        </p:cTn>
                                        <p:tgtEl>
                                          <p:spTgt spid="28"/>
                                        </p:tgtEl>
                                        <p:attrNameLst>
                                          <p:attrName>r</p:attrName>
                                        </p:attrNameLst>
                                      </p:cBhvr>
                                    </p:animRot>
                                    <p:animRot by="-240000">
                                      <p:cBhvr>
                                        <p:cTn id="48" dur="200" fill="hold">
                                          <p:stCondLst>
                                            <p:cond delay="600"/>
                                          </p:stCondLst>
                                        </p:cTn>
                                        <p:tgtEl>
                                          <p:spTgt spid="28"/>
                                        </p:tgtEl>
                                        <p:attrNameLst>
                                          <p:attrName>r</p:attrName>
                                        </p:attrNameLst>
                                      </p:cBhvr>
                                    </p:animRot>
                                    <p:animRot by="120000">
                                      <p:cBhvr>
                                        <p:cTn id="49" dur="200" fill="hold">
                                          <p:stCondLst>
                                            <p:cond delay="800"/>
                                          </p:stCondLst>
                                        </p:cTn>
                                        <p:tgtEl>
                                          <p:spTgt spid="28"/>
                                        </p:tgtEl>
                                        <p:attrNameLst>
                                          <p:attrName>r</p:attrName>
                                        </p:attrNameLst>
                                      </p:cBhvr>
                                    </p:animRot>
                                  </p:childTnLst>
                                </p:cTn>
                              </p:par>
                              <p:par>
                                <p:cTn id="50" presetID="10" presetClass="entr" presetSubtype="0" fill="hold" nodeType="withEffect">
                                  <p:stCondLst>
                                    <p:cond delay="19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8" presetClass="emph" presetSubtype="0" repeatCount="indefinite" fill="hold" nodeType="withEffect">
                                  <p:stCondLst>
                                    <p:cond delay="2300"/>
                                  </p:stCondLst>
                                  <p:childTnLst>
                                    <p:animRot by="21600000">
                                      <p:cBhvr>
                                        <p:cTn id="54" dur="2700" fill="hold"/>
                                        <p:tgtEl>
                                          <p:spTgt spid="26"/>
                                        </p:tgtEl>
                                        <p:attrNameLst>
                                          <p:attrName>r</p:attrName>
                                        </p:attrNameLst>
                                      </p:cBhvr>
                                    </p:animRot>
                                  </p:childTnLst>
                                </p:cTn>
                              </p:par>
                              <p:par>
                                <p:cTn id="55" presetID="10" presetClass="entr" presetSubtype="0" fill="hold" nodeType="withEffect">
                                  <p:stCondLst>
                                    <p:cond delay="19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8" presetClass="emph" presetSubtype="0" repeatCount="indefinite" fill="hold" nodeType="withEffect">
                                  <p:stCondLst>
                                    <p:cond delay="2300"/>
                                  </p:stCondLst>
                                  <p:childTnLst>
                                    <p:animRot by="21600000">
                                      <p:cBhvr>
                                        <p:cTn id="59" dur="2000" fill="hold"/>
                                        <p:tgtEl>
                                          <p:spTgt spid="55"/>
                                        </p:tgtEl>
                                        <p:attrNameLst>
                                          <p:attrName>r</p:attrName>
                                        </p:attrNameLst>
                                      </p:cBhvr>
                                    </p:animRot>
                                  </p:childTnLst>
                                </p:cTn>
                              </p:par>
                              <p:par>
                                <p:cTn id="60" presetID="2" presetClass="entr" presetSubtype="2" fill="hold" nodeType="withEffect">
                                  <p:stCondLst>
                                    <p:cond delay="620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1000" fill="hold"/>
                                        <p:tgtEl>
                                          <p:spTgt spid="22"/>
                                        </p:tgtEl>
                                        <p:attrNameLst>
                                          <p:attrName>ppt_x</p:attrName>
                                        </p:attrNameLst>
                                      </p:cBhvr>
                                      <p:tavLst>
                                        <p:tav tm="0">
                                          <p:val>
                                            <p:strVal val="1+#ppt_w/2"/>
                                          </p:val>
                                        </p:tav>
                                        <p:tav tm="100000">
                                          <p:val>
                                            <p:strVal val="#ppt_x"/>
                                          </p:val>
                                        </p:tav>
                                      </p:tavLst>
                                    </p:anim>
                                    <p:anim calcmode="lin" valueType="num">
                                      <p:cBhvr additive="base">
                                        <p:cTn id="63" dur="1000" fill="hold"/>
                                        <p:tgtEl>
                                          <p:spTgt spid="22"/>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130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000"/>
                                        <p:tgtEl>
                                          <p:spTgt spid="12"/>
                                        </p:tgtEl>
                                      </p:cBhvr>
                                    </p:animEffect>
                                  </p:childTnLst>
                                </p:cTn>
                              </p:par>
                              <p:par>
                                <p:cTn id="67" presetID="63" presetClass="path" presetSubtype="0" repeatCount="indefinite" autoRev="1" fill="hold" nodeType="withEffect">
                                  <p:stCondLst>
                                    <p:cond delay="1400"/>
                                  </p:stCondLst>
                                  <p:childTnLst>
                                    <p:animMotion origin="layout" path="M -2.08333E-6 2.22222E-6 L 0.09753 2.22222E-6 " pathEditMode="relative" rAng="0" ptsTypes="AA">
                                      <p:cBhvr>
                                        <p:cTn id="68" dur="5000" spd="-100000" fill="hold"/>
                                        <p:tgtEl>
                                          <p:spTgt spid="12"/>
                                        </p:tgtEl>
                                        <p:attrNameLst>
                                          <p:attrName>ppt_x</p:attrName>
                                          <p:attrName>ppt_y</p:attrName>
                                        </p:attrNameLst>
                                      </p:cBhvr>
                                      <p:rCtr x="4870" y="0"/>
                                    </p:animMotion>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anim calcmode="lin" valueType="num">
                                      <p:cBhvr>
                                        <p:cTn id="74" dur="1000" fill="hold"/>
                                        <p:tgtEl>
                                          <p:spTgt spid="4"/>
                                        </p:tgtEl>
                                        <p:attrNameLst>
                                          <p:attrName>ppt_x</p:attrName>
                                        </p:attrNameLst>
                                      </p:cBhvr>
                                      <p:tavLst>
                                        <p:tav tm="0">
                                          <p:val>
                                            <p:strVal val="#ppt_x"/>
                                          </p:val>
                                        </p:tav>
                                        <p:tav tm="100000">
                                          <p:val>
                                            <p:strVal val="#ppt_x"/>
                                          </p:val>
                                        </p:tav>
                                      </p:tavLst>
                                    </p:anim>
                                    <p:anim calcmode="lin" valueType="num">
                                      <p:cBhvr>
                                        <p:cTn id="7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33E546D0-6836-4D8C-B094-20B63860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 y="3914286"/>
            <a:ext cx="14234160" cy="2956560"/>
          </a:xfrm>
          <a:prstGeom prst="rect">
            <a:avLst/>
          </a:prstGeom>
        </p:spPr>
      </p:pic>
      <p:pic>
        <p:nvPicPr>
          <p:cNvPr id="26" name="图片 11">
            <a:extLst>
              <a:ext uri="{FF2B5EF4-FFF2-40B4-BE49-F238E27FC236}">
                <a16:creationId xmlns:a16="http://schemas.microsoft.com/office/drawing/2014/main"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
        <p:nvSpPr>
          <p:cNvPr id="11" name="TextBox 10">
            <a:extLst>
              <a:ext uri="{FF2B5EF4-FFF2-40B4-BE49-F238E27FC236}">
                <a16:creationId xmlns:a16="http://schemas.microsoft.com/office/drawing/2014/main" id="{AEC1209F-BCB9-483E-AE44-ED565E849B1B}"/>
              </a:ext>
            </a:extLst>
          </p:cNvPr>
          <p:cNvSpPr txBox="1"/>
          <p:nvPr/>
        </p:nvSpPr>
        <p:spPr>
          <a:xfrm>
            <a:off x="1158760" y="789750"/>
            <a:ext cx="9321551" cy="954107"/>
          </a:xfrm>
          <a:prstGeom prst="rect">
            <a:avLst/>
          </a:prstGeom>
          <a:noFill/>
        </p:spPr>
        <p:txBody>
          <a:bodyPr wrap="square">
            <a:spAutoFit/>
          </a:bodyPr>
          <a:lstStyle/>
          <a:p>
            <a:pPr algn="just"/>
            <a:r>
              <a:rPr lang="nl-NL" sz="2800" b="1">
                <a:latin typeface="Times New Roman" pitchFamily="18" charset="0"/>
                <a:cs typeface="Times New Roman" pitchFamily="18" charset="0"/>
              </a:rPr>
              <a:t>	Có thể đưa những bộ phận đặt trong ngoặc kép xuống dòng, đặt sau dấu gạch ngang đầu dòng không? Vì sao?</a:t>
            </a:r>
            <a:endParaRPr lang="en-US" sz="2800"/>
          </a:p>
        </p:txBody>
      </p:sp>
      <p:sp>
        <p:nvSpPr>
          <p:cNvPr id="13" name="TextBox 12">
            <a:extLst>
              <a:ext uri="{FF2B5EF4-FFF2-40B4-BE49-F238E27FC236}">
                <a16:creationId xmlns:a16="http://schemas.microsoft.com/office/drawing/2014/main" id="{B5CA91D5-0D7A-4AC2-9E27-9456B2DCF544}"/>
              </a:ext>
            </a:extLst>
          </p:cNvPr>
          <p:cNvSpPr txBox="1"/>
          <p:nvPr/>
        </p:nvSpPr>
        <p:spPr>
          <a:xfrm>
            <a:off x="750570" y="2360015"/>
            <a:ext cx="10690860" cy="3108543"/>
          </a:xfrm>
          <a:prstGeom prst="rect">
            <a:avLst/>
          </a:prstGeom>
          <a:noFill/>
        </p:spPr>
        <p:txBody>
          <a:bodyPr wrap="square">
            <a:spAutoFit/>
          </a:bodyPr>
          <a:lstStyle/>
          <a:p>
            <a:pPr marL="457200" indent="-457200" algn="just">
              <a:buFont typeface="Wingdings" panose="05000000000000000000" pitchFamily="2" charset="2"/>
              <a:buChar char="Ø"/>
            </a:pPr>
            <a:r>
              <a:rPr lang="nl-NL" sz="2800" b="1">
                <a:solidFill>
                  <a:srgbClr val="C00000"/>
                </a:solidFill>
                <a:latin typeface="Times New Roman" pitchFamily="18" charset="0"/>
                <a:cs typeface="Times New Roman" pitchFamily="18" charset="0"/>
              </a:rPr>
              <a:t>Không được. Vì trong mẩu truyện trên có 2 cuộc đối thoại: cuộc đối thoại giữa em bé với người khách trong công viên và cuộc đối thoại giữa em bé với các bạn cùng chơi trận giả. </a:t>
            </a:r>
          </a:p>
          <a:p>
            <a:pPr marL="457200" indent="-457200" algn="just">
              <a:buFont typeface="Wingdings" panose="05000000000000000000" pitchFamily="2" charset="2"/>
              <a:buChar char="Ø"/>
            </a:pPr>
            <a:r>
              <a:rPr lang="nl-NL" sz="2800" b="1">
                <a:solidFill>
                  <a:srgbClr val="C00000"/>
                </a:solidFill>
                <a:latin typeface="Times New Roman" pitchFamily="18" charset="0"/>
                <a:cs typeface="Times New Roman" pitchFamily="18" charset="0"/>
              </a:rPr>
              <a:t>Những lời đối thoại của em bé với các bạn cùng chơi là do em bé thuật lại với người khách, do đó phải đặt trong dấu ngoặc kép để phân biệt với những lời đối thoại của em bé với người khách vốn đã được đặt sau dấu gạch ngang đầu dòng.                                                                                                                                                                                                                 </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390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775267" y="261099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194583" y="2320635"/>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01</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3" name="文本框 32"/>
            <p:cNvSpPr txBox="1"/>
            <p:nvPr/>
          </p:nvSpPr>
          <p:spPr>
            <a:xfrm>
              <a:off x="2660551" y="2335522"/>
              <a:ext cx="2300746" cy="646331"/>
            </a:xfrm>
            <a:prstGeom prst="rect">
              <a:avLst/>
            </a:prstGeom>
            <a:noFill/>
          </p:spPr>
          <p:txBody>
            <a:bodyPr wrap="square" rtlCol="0">
              <a:spAutoFit/>
              <a:scene3d>
                <a:camera prst="orthographicFront"/>
                <a:lightRig rig="threePt" dir="t"/>
              </a:scene3d>
              <a:sp3d extrusionH="57150">
                <a:bevelT w="38100" h="38100"/>
              </a:sp3d>
            </a:bodyPr>
            <a:lstStyle/>
            <a:p>
              <a:pPr eaLnBrk="1" hangingPunct="1">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ng</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ẩng</a:t>
              </a:r>
              <a:r>
                <a:rPr lang="en-US" altLang="en-US" sz="3600" b="1">
                  <a:solidFill>
                    <a:srgbClr val="C00000"/>
                  </a:solidFill>
                  <a:latin typeface="Times New Roman" panose="02020603050405020304" pitchFamily="18" charset="0"/>
                  <a:cs typeface="Times New Roman" panose="02020603050405020304" pitchFamily="18" charset="0"/>
                </a:rPr>
                <a:t> đầu</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41" name="组合 40"/>
          <p:cNvGrpSpPr/>
          <p:nvPr/>
        </p:nvGrpSpPr>
        <p:grpSpPr>
          <a:xfrm>
            <a:off x="6454709" y="427295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6914330" y="3902300"/>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04</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6" name="文本框 35"/>
            <p:cNvSpPr txBox="1"/>
            <p:nvPr/>
          </p:nvSpPr>
          <p:spPr>
            <a:xfrm>
              <a:off x="8512278" y="3901633"/>
              <a:ext cx="2300746" cy="646331"/>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kho đ</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ạn</a:t>
              </a:r>
              <a:endParaRPr lang="en-US" altLang="en-US" sz="3600" b="1" dirty="0">
                <a:solidFill>
                  <a:srgbClr val="C00000"/>
                </a:solidFill>
                <a:highlight>
                  <a:srgbClr val="00FFFF"/>
                </a:highlight>
                <a:latin typeface="Times New Roman" panose="02020603050405020304" pitchFamily="18" charset="0"/>
                <a:cs typeface="Times New Roman" panose="02020603050405020304" pitchFamily="18" charset="0"/>
              </a:endParaRPr>
            </a:p>
          </p:txBody>
        </p:sp>
      </p:grpSp>
      <p:grpSp>
        <p:nvGrpSpPr>
          <p:cNvPr id="40" name="组合 39"/>
          <p:cNvGrpSpPr/>
          <p:nvPr/>
        </p:nvGrpSpPr>
        <p:grpSpPr>
          <a:xfrm>
            <a:off x="765425" y="4248063"/>
            <a:ext cx="5112037" cy="1992750"/>
            <a:chOff x="746681" y="2800958"/>
            <a:chExt cx="5112037"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174406" y="3908394"/>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03</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5" name="文本框 34"/>
            <p:cNvSpPr txBox="1"/>
            <p:nvPr/>
          </p:nvSpPr>
          <p:spPr>
            <a:xfrm>
              <a:off x="2739431" y="3836230"/>
              <a:ext cx="3119287" cy="646331"/>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pPr>
              <a:r>
                <a:rPr lang="en-US" altLang="en-US" sz="3600" b="1">
                  <a:solidFill>
                    <a:srgbClr val="C00000"/>
                  </a:solidFill>
                  <a:latin typeface="Times New Roman" panose="02020603050405020304" pitchFamily="18" charset="0"/>
                  <a:cs typeface="Times New Roman" panose="02020603050405020304" pitchFamily="18" charset="0"/>
                </a:rPr>
                <a:t>trung </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s</a:t>
              </a:r>
              <a:r>
                <a:rPr lang="en-US" altLang="en-US" sz="3600" b="1">
                  <a:solidFill>
                    <a:srgbClr val="C00000"/>
                  </a:solidFill>
                  <a:latin typeface="Times New Roman" panose="02020603050405020304" pitchFamily="18" charset="0"/>
                  <a:cs typeface="Times New Roman" panose="02020603050405020304" pitchFamily="18" charset="0"/>
                </a:rPr>
                <a:t>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46" name="组合 45"/>
          <p:cNvGrpSpPr/>
          <p:nvPr/>
        </p:nvGrpSpPr>
        <p:grpSpPr>
          <a:xfrm>
            <a:off x="2757133" y="6030707"/>
            <a:ext cx="6848741" cy="4167172"/>
            <a:chOff x="3144609" y="-2902431"/>
            <a:chExt cx="5481474" cy="4085645"/>
          </a:xfrm>
        </p:grpSpPr>
        <p:pic>
          <p:nvPicPr>
            <p:cNvPr id="45" name="图片 44"/>
            <p:cNvPicPr>
              <a:picLocks noChangeAspect="1"/>
            </p:cNvPicPr>
            <p:nvPr/>
          </p:nvPicPr>
          <p:blipFill rotWithShape="1">
            <a:blip r:embed="rId6" cstate="print">
              <a:extLst>
                <a:ext uri="{28A0092B-C50C-407E-A947-70E740481C1C}">
                  <a14:useLocalDpi xmlns:a14="http://schemas.microsoft.com/office/drawing/2010/main" val="0"/>
                </a:ext>
              </a:extLst>
            </a:blip>
            <a:srcRect b="24483"/>
            <a:stretch/>
          </p:blipFill>
          <p:spPr>
            <a:xfrm>
              <a:off x="3144609" y="-2902431"/>
              <a:ext cx="5481474" cy="4085645"/>
            </a:xfrm>
            <a:prstGeom prst="rect">
              <a:avLst/>
            </a:prstGeom>
          </p:spPr>
        </p:pic>
        <p:sp>
          <p:nvSpPr>
            <p:cNvPr id="43" name="矩形 259"/>
            <p:cNvSpPr>
              <a:spLocks noChangeArrowheads="1"/>
            </p:cNvSpPr>
            <p:nvPr/>
          </p:nvSpPr>
          <p:spPr bwMode="auto">
            <a:xfrm>
              <a:off x="4349956" y="-1071514"/>
              <a:ext cx="3070778" cy="193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6000" b="1" cap="all">
                  <a:ln w="19050">
                    <a:noFill/>
                  </a:ln>
                  <a:gradFill flip="none" rotWithShape="1">
                    <a:gsLst>
                      <a:gs pos="100000">
                        <a:srgbClr val="3F7FFF"/>
                      </a:gs>
                      <a:gs pos="21000">
                        <a:srgbClr val="003399">
                          <a:shade val="67500"/>
                          <a:satMod val="115000"/>
                        </a:srgbClr>
                      </a:gs>
                      <a:gs pos="64000">
                        <a:srgbClr val="0046F6"/>
                      </a:gs>
                    </a:gsLst>
                    <a:lin ang="16200000" scaled="1"/>
                    <a:tileRect/>
                  </a:gra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Luyện viết từ</a:t>
              </a:r>
              <a:endParaRPr lang="zh-CN" altLang="en-US" sz="6000" b="1" cap="all" dirty="0">
                <a:ln w="19050">
                  <a:noFill/>
                </a:ln>
                <a:gradFill flip="none" rotWithShape="1">
                  <a:gsLst>
                    <a:gs pos="100000">
                      <a:srgbClr val="3F7FFF"/>
                    </a:gs>
                    <a:gs pos="21000">
                      <a:srgbClr val="003399">
                        <a:shade val="67500"/>
                        <a:satMod val="115000"/>
                      </a:srgbClr>
                    </a:gs>
                    <a:gs pos="64000">
                      <a:srgbClr val="0046F6"/>
                    </a:gs>
                  </a:gsLst>
                  <a:lin ang="16200000" scaled="1"/>
                  <a:tileRect/>
                </a:gra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pic>
        <p:nvPicPr>
          <p:cNvPr id="38"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2363" y="5890148"/>
            <a:ext cx="2979637" cy="870673"/>
          </a:xfrm>
          <a:prstGeom prst="rect">
            <a:avLst/>
          </a:prstGeom>
        </p:spPr>
      </p:pic>
      <p:grpSp>
        <p:nvGrpSpPr>
          <p:cNvPr id="42" name="组合 41"/>
          <p:cNvGrpSpPr/>
          <p:nvPr/>
        </p:nvGrpSpPr>
        <p:grpSpPr>
          <a:xfrm>
            <a:off x="6454709" y="2819580"/>
            <a:ext cx="4774964" cy="1846815"/>
            <a:chOff x="6544421" y="1365714"/>
            <a:chExt cx="4774964"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15992" y="2378985"/>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02</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4" name="文本框 33"/>
            <p:cNvSpPr txBox="1"/>
            <p:nvPr/>
          </p:nvSpPr>
          <p:spPr>
            <a:xfrm>
              <a:off x="8512278" y="2330716"/>
              <a:ext cx="2807107" cy="646331"/>
            </a:xfrm>
            <a:prstGeom prst="rect">
              <a:avLst/>
            </a:prstGeom>
            <a:noFill/>
          </p:spPr>
          <p:txBody>
            <a:bodyPr wrap="square" rtlCol="0">
              <a:spAutoFit/>
              <a:scene3d>
                <a:camera prst="orthographicFront"/>
                <a:lightRig rig="threePt" dir="t"/>
              </a:scene3d>
              <a:sp3d extrusionH="57150">
                <a:bevelT w="38100" h="38100"/>
              </a:sp3d>
            </a:bodyPr>
            <a:lstStyle/>
            <a:p>
              <a:pPr eaLnBrk="1" hangingPunct="1">
                <a:spcBef>
                  <a:spcPct val="50000"/>
                </a:spcBef>
                <a:buFontTx/>
                <a:buNone/>
              </a:pP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tr</a:t>
              </a:r>
              <a:r>
                <a:rPr lang="en-US" altLang="en-US" sz="3600" b="1">
                  <a:solidFill>
                    <a:srgbClr val="C00000"/>
                  </a:solidFill>
                  <a:latin typeface="Times New Roman" panose="02020603050405020304" pitchFamily="18" charset="0"/>
                  <a:cs typeface="Times New Roman" panose="02020603050405020304" pitchFamily="18" charset="0"/>
                </a:rPr>
                <a:t>ận </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gi</a:t>
              </a:r>
              <a:r>
                <a:rPr lang="en-US" altLang="en-US" sz="3600" b="1">
                  <a:solidFill>
                    <a:srgbClr val="C00000"/>
                  </a:solidFill>
                  <a:latin typeface="Times New Roman" panose="02020603050405020304" pitchFamily="18" charset="0"/>
                  <a:cs typeface="Times New Roman" panose="02020603050405020304" pitchFamily="18" charset="0"/>
                </a:rPr>
                <a:t>ả</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pic>
        <p:nvPicPr>
          <p:cNvPr id="54" name="图片 53"/>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977903" y="372666"/>
            <a:ext cx="2700752" cy="2700752"/>
          </a:xfrm>
          <a:prstGeom prst="rect">
            <a:avLst/>
          </a:prstGeom>
        </p:spPr>
      </p:pic>
      <p:pic>
        <p:nvPicPr>
          <p:cNvPr id="47" name="图片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49" name="图片 48">
            <a:extLst>
              <a:ext uri="{FF2B5EF4-FFF2-40B4-BE49-F238E27FC236}">
                <a16:creationId xmlns:a16="http://schemas.microsoft.com/office/drawing/2014/main" id="{E79EE19A-493E-4F5B-8BB0-E9E8CEE42B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783" y="1431247"/>
            <a:ext cx="1338078" cy="568162"/>
          </a:xfrm>
          <a:prstGeom prst="rect">
            <a:avLst/>
          </a:prstGeom>
        </p:spPr>
      </p:pic>
      <p:pic>
        <p:nvPicPr>
          <p:cNvPr id="55" name="图片 31">
            <a:extLst>
              <a:ext uri="{FF2B5EF4-FFF2-40B4-BE49-F238E27FC236}">
                <a16:creationId xmlns:a16="http://schemas.microsoft.com/office/drawing/2014/main" id="{304ABA9F-E0ED-4C23-A48E-9694D4853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475" y="192653"/>
            <a:ext cx="2150085" cy="627006"/>
          </a:xfrm>
          <a:prstGeom prst="rect">
            <a:avLst/>
          </a:prstGeom>
        </p:spPr>
      </p:pic>
      <p:pic>
        <p:nvPicPr>
          <p:cNvPr id="56" name="图片 48">
            <a:extLst>
              <a:ext uri="{FF2B5EF4-FFF2-40B4-BE49-F238E27FC236}">
                <a16:creationId xmlns:a16="http://schemas.microsoft.com/office/drawing/2014/main" id="{44616FC6-2EEB-4CA8-96C0-9F448650AE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0726" y="1828868"/>
            <a:ext cx="1338078" cy="568162"/>
          </a:xfrm>
          <a:prstGeom prst="rect">
            <a:avLst/>
          </a:prstGeom>
        </p:spPr>
      </p:pic>
    </p:spTree>
    <p:extLst>
      <p:ext uri="{BB962C8B-B14F-4D97-AF65-F5344CB8AC3E}">
        <p14:creationId xmlns:p14="http://schemas.microsoft.com/office/powerpoint/2010/main" val="25286391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63" presetClass="path" presetSubtype="0" repeatCount="indefinite" autoRev="1" fill="hold" nodeType="withEffect">
                                  <p:stCondLst>
                                    <p:cond delay="100"/>
                                  </p:stCondLst>
                                  <p:childTnLst>
                                    <p:animMotion origin="layout" path="M -2.91667E-6 -1.11111E-6 L 0.09753 -1.11111E-6 " pathEditMode="relative" rAng="0" ptsTypes="AA">
                                      <p:cBhvr>
                                        <p:cTn id="9" dur="5000" spd="-100000" fill="hold"/>
                                        <p:tgtEl>
                                          <p:spTgt spid="55"/>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1.25E-6 0 L 0.08985 0.0037 " pathEditMode="relative" rAng="0" ptsTypes="AA">
                                      <p:cBhvr>
                                        <p:cTn id="14" dur="5000" fill="hold"/>
                                        <p:tgtEl>
                                          <p:spTgt spid="49"/>
                                        </p:tgtEl>
                                        <p:attrNameLst>
                                          <p:attrName>ppt_x</p:attrName>
                                          <p:attrName>ppt_y</p:attrName>
                                        </p:attrNameLst>
                                      </p:cBhvr>
                                      <p:rCtr x="4492" y="185"/>
                                    </p:animMotion>
                                  </p:childTnLst>
                                </p:cTn>
                              </p:par>
                              <p:par>
                                <p:cTn id="15" presetID="10"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2000"/>
                                        <p:tgtEl>
                                          <p:spTgt spid="56"/>
                                        </p:tgtEl>
                                      </p:cBhvr>
                                    </p:animEffect>
                                  </p:childTnLst>
                                </p:cTn>
                              </p:par>
                              <p:par>
                                <p:cTn id="18" presetID="63" presetClass="path" presetSubtype="0" repeatCount="indefinite" autoRev="1" fill="hold" nodeType="withEffect">
                                  <p:stCondLst>
                                    <p:cond delay="0"/>
                                  </p:stCondLst>
                                  <p:childTnLst>
                                    <p:animMotion origin="layout" path="M -1.25E-6 -1.85185E-6 L 0.08985 0.00371 " pathEditMode="relative" rAng="0" ptsTypes="AA">
                                      <p:cBhvr>
                                        <p:cTn id="19" dur="5000" fill="hold"/>
                                        <p:tgtEl>
                                          <p:spTgt spid="56"/>
                                        </p:tgtEl>
                                        <p:attrNameLst>
                                          <p:attrName>ppt_x</p:attrName>
                                          <p:attrName>ppt_y</p:attrName>
                                        </p:attrNameLst>
                                      </p:cBhvr>
                                      <p:rCtr x="4492" y="185"/>
                                    </p:animMotion>
                                  </p:childTnLst>
                                </p:cTn>
                              </p:par>
                              <p:par>
                                <p:cTn id="20" presetID="0" presetClass="path" presetSubtype="0" accel="50000" decel="50000" fill="hold" nodeType="withEffect">
                                  <p:stCondLst>
                                    <p:cond delay="0"/>
                                  </p:stCondLst>
                                  <p:childTnLst>
                                    <p:animMotion origin="layout" path="M -0.02187 -0.03194 L -0.02187 -0.03148 C -0.02265 -0.03912 -0.02344 -0.04629 -0.02396 -0.05324 C -0.0237 -0.05949 -0.02474 -0.0662 -0.025 -0.07245 C -0.02578 -0.08472 -0.02669 -0.09514 -0.02708 -0.10648 C -0.03112 -0.19421 -0.02708 -0.13495 -0.03125 -0.19166 C -0.0306 -0.27685 -0.02982 -0.36227 -0.02917 -0.44722 C -0.02851 -0.45532 -0.02773 -0.46296 -0.02708 -0.47083 C -0.02604 -0.47569 -0.02656 -0.48079 -0.02604 -0.48565 C -0.02513 -0.49653 -0.02357 -0.50694 -0.02292 -0.51759 C -0.02174 -0.54143 -0.02109 -0.56111 -0.01875 -0.58356 C -0.01836 -0.58866 -0.01745 -0.59375 -0.01601 -0.59861 C -0.01601 -0.61088 -0.01549 -0.62291 -0.01458 -0.63472 C -0.01341 -0.65486 -0.01133 -0.6743 -0.01042 -0.69444 C -0.01015 -0.70301 -0.01002 -0.7118 -0.00937 -0.71991 C -0.00872 -0.73009 -0.00742 -0.74004 -0.00625 -0.75 C -0.00599 -0.75278 -0.0056 -0.75579 -0.00456 -0.7581 C -0.00443 -0.7669 -0.00417 -0.77569 -0.00312 -0.78356 C -0.0026 -0.78935 -0.00026 -0.79838 0.00104 -0.80208 C 0.0013 -0.81111 0.00143 -0.81875 0.00208 -0.82546 C 0.00287 -0.8375 0.00391 -0.84791 0.00521 -0.85833 C 0.00547 -0.86134 0.00599 -0.86435 0.00625 -0.86713 C 0.0082 -0.8912 0.00599 -0.87685 0.00833 -0.89051 C 0.0086 -0.91157 0.00781 -0.93333 0.00729 -0.9544 C 0.00703 -0.95949 0.00651 -0.96458 0.00625 -0.96921 C 0.00573 -0.97639 0.00573 -0.98333 0.00521 -0.98981 C 0.00469 -0.99583 0.00326 -1.00046 0.00313 -1.00555 C 0.00248 -1.02546 0.00313 -1.04537 0.00339 -1.06504 L 0.00313 -1.06481 " pathEditMode="relative" rAng="0" ptsTypes="AAAAAAAAAAAAAAAAAAAAAAAAAAAAA">
                                      <p:cBhvr>
                                        <p:cTn id="21" dur="2000" fill="hold"/>
                                        <p:tgtEl>
                                          <p:spTgt spid="46"/>
                                        </p:tgtEl>
                                        <p:attrNameLst>
                                          <p:attrName>ppt_x</p:attrName>
                                          <p:attrName>ppt_y</p:attrName>
                                        </p:attrNameLst>
                                      </p:cBhvr>
                                      <p:rCtr x="1042" y="-51644"/>
                                    </p:animMotion>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p:tgtEl>
                                          <p:spTgt spid="39"/>
                                        </p:tgtEl>
                                        <p:attrNameLst>
                                          <p:attrName>ppt_x</p:attrName>
                                        </p:attrNameLst>
                                      </p:cBhvr>
                                      <p:tavLst>
                                        <p:tav tm="0">
                                          <p:val>
                                            <p:strVal val="#ppt_x-#ppt_w*1.125000"/>
                                          </p:val>
                                        </p:tav>
                                        <p:tav tm="100000">
                                          <p:val>
                                            <p:strVal val="#ppt_x"/>
                                          </p:val>
                                        </p:tav>
                                      </p:tavLst>
                                    </p:anim>
                                    <p:animEffect transition="in" filter="wipe(right)">
                                      <p:cBhvr>
                                        <p:cTn id="27" dur="1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1000"/>
                                        <p:tgtEl>
                                          <p:spTgt spid="42"/>
                                        </p:tgtEl>
                                        <p:attrNameLst>
                                          <p:attrName>ppt_x</p:attrName>
                                        </p:attrNameLst>
                                      </p:cBhvr>
                                      <p:tavLst>
                                        <p:tav tm="0">
                                          <p:val>
                                            <p:strVal val="#ppt_x-#ppt_w*1.125000"/>
                                          </p:val>
                                        </p:tav>
                                        <p:tav tm="100000">
                                          <p:val>
                                            <p:strVal val="#ppt_x"/>
                                          </p:val>
                                        </p:tav>
                                      </p:tavLst>
                                    </p:anim>
                                    <p:animEffect transition="in" filter="wipe(right)">
                                      <p:cBhvr>
                                        <p:cTn id="33" dur="10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p:tgtEl>
                                          <p:spTgt spid="40"/>
                                        </p:tgtEl>
                                        <p:attrNameLst>
                                          <p:attrName>ppt_x</p:attrName>
                                        </p:attrNameLst>
                                      </p:cBhvr>
                                      <p:tavLst>
                                        <p:tav tm="0">
                                          <p:val>
                                            <p:strVal val="#ppt_x-#ppt_w*1.125000"/>
                                          </p:val>
                                        </p:tav>
                                        <p:tav tm="100000">
                                          <p:val>
                                            <p:strVal val="#ppt_x"/>
                                          </p:val>
                                        </p:tav>
                                      </p:tavLst>
                                    </p:anim>
                                    <p:animEffect transition="in" filter="wipe(right)">
                                      <p:cBhvr>
                                        <p:cTn id="39" dur="10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1000"/>
                                        <p:tgtEl>
                                          <p:spTgt spid="41"/>
                                        </p:tgtEl>
                                        <p:attrNameLst>
                                          <p:attrName>ppt_x</p:attrName>
                                        </p:attrNameLst>
                                      </p:cBhvr>
                                      <p:tavLst>
                                        <p:tav tm="0">
                                          <p:val>
                                            <p:strVal val="#ppt_x-#ppt_w*1.125000"/>
                                          </p:val>
                                        </p:tav>
                                        <p:tav tm="100000">
                                          <p:val>
                                            <p:strVal val="#ppt_x"/>
                                          </p:val>
                                        </p:tav>
                                      </p:tavLst>
                                    </p:anim>
                                    <p:animEffect transition="in" filter="wipe(right)">
                                      <p:cBhvr>
                                        <p:cTn id="45" dur="1000"/>
                                        <p:tgtEl>
                                          <p:spTgt spid="41"/>
                                        </p:tgtEl>
                                      </p:cBhvr>
                                    </p:animEffect>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anim calcmode="lin" valueType="num">
                                      <p:cBhvr>
                                        <p:cTn id="50" dur="1000" fill="hold"/>
                                        <p:tgtEl>
                                          <p:spTgt spid="54"/>
                                        </p:tgtEl>
                                        <p:attrNameLst>
                                          <p:attrName>ppt_x</p:attrName>
                                        </p:attrNameLst>
                                      </p:cBhvr>
                                      <p:tavLst>
                                        <p:tav tm="0">
                                          <p:val>
                                            <p:strVal val="#ppt_x"/>
                                          </p:val>
                                        </p:tav>
                                        <p:tav tm="100000">
                                          <p:val>
                                            <p:strVal val="#ppt_x"/>
                                          </p:val>
                                        </p:tav>
                                      </p:tavLst>
                                    </p:anim>
                                    <p:anim calcmode="lin" valueType="num">
                                      <p:cBhvr>
                                        <p:cTn id="5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话气泡: 圆角矩形 19">
            <a:extLst>
              <a:ext uri="{FF2B5EF4-FFF2-40B4-BE49-F238E27FC236}">
                <a16:creationId xmlns:a16="http://schemas.microsoft.com/office/drawing/2014/main" id="{45B14815-16F6-4659-83D0-E9E887E54461}"/>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21" name="Group 20">
            <a:extLst>
              <a:ext uri="{FF2B5EF4-FFF2-40B4-BE49-F238E27FC236}">
                <a16:creationId xmlns:a16="http://schemas.microsoft.com/office/drawing/2014/main" id="{8508F4C5-5C8A-4C90-81AF-0FB5DAD1C229}"/>
              </a:ext>
            </a:extLst>
          </p:cNvPr>
          <p:cNvGrpSpPr/>
          <p:nvPr/>
        </p:nvGrpSpPr>
        <p:grpSpPr>
          <a:xfrm>
            <a:off x="4362665" y="-167934"/>
            <a:ext cx="3390241" cy="1376974"/>
            <a:chOff x="2961927" y="1104863"/>
            <a:chExt cx="6841442" cy="1376974"/>
          </a:xfrm>
        </p:grpSpPr>
        <p:sp>
          <p:nvSpPr>
            <p:cNvPr id="22" name="TextBox 4">
              <a:extLst>
                <a:ext uri="{FF2B5EF4-FFF2-40B4-BE49-F238E27FC236}">
                  <a16:creationId xmlns:a16="http://schemas.microsoft.com/office/drawing/2014/main" id="{FB60077A-8E38-4D5D-8E5E-2195CE10929D}"/>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Lời Hứa</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3" name="TextBox 5">
              <a:extLst>
                <a:ext uri="{FF2B5EF4-FFF2-40B4-BE49-F238E27FC236}">
                  <a16:creationId xmlns:a16="http://schemas.microsoft.com/office/drawing/2014/main" id="{05C5E588-6CD5-4703-A6A9-AD91CDA0E8B6}"/>
                </a:ext>
              </a:extLst>
            </p:cNvPr>
            <p:cNvSpPr txBox="1"/>
            <p:nvPr/>
          </p:nvSpPr>
          <p:spPr>
            <a:xfrm>
              <a:off x="2961927" y="1104863"/>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sp>
        <p:nvSpPr>
          <p:cNvPr id="24" name="TextBox 23">
            <a:extLst>
              <a:ext uri="{FF2B5EF4-FFF2-40B4-BE49-F238E27FC236}">
                <a16:creationId xmlns:a16="http://schemas.microsoft.com/office/drawing/2014/main" id="{0A1296CC-A70F-4B68-8492-F2E7865E3276}"/>
              </a:ext>
            </a:extLst>
          </p:cNvPr>
          <p:cNvSpPr txBox="1"/>
          <p:nvPr/>
        </p:nvSpPr>
        <p:spPr>
          <a:xfrm>
            <a:off x="760670" y="1229360"/>
            <a:ext cx="10594230" cy="4893647"/>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Bỗng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bụi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hỏi</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chưa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a:t>
            </a:r>
          </a:p>
          <a:p>
            <a:pPr algn="just"/>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nhỏ</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ngẩng</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đầu</a:t>
            </a:r>
            <a:r>
              <a:rPr lang="en-US" sz="2600" b="1" dirty="0">
                <a:solidFill>
                  <a:srgbClr val="C00000"/>
                </a:solidFill>
                <a:latin typeface="Times New Roman" pitchFamily="18" charset="0"/>
                <a:cs typeface="Times New Roman" pitchFamily="18" charset="0"/>
              </a:rPr>
              <a:t> </a:t>
            </a:r>
            <a:r>
              <a:rPr lang="en-US" sz="2600" b="1" dirty="0" err="1">
                <a:latin typeface="Times New Roman" pitchFamily="18" charset="0"/>
                <a:cs typeface="Times New Roman" pitchFamily="18" charset="0"/>
              </a:rPr>
              <a:t>nhìn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đáp</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sao</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trận</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giả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trung</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kho</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đạn</a:t>
            </a:r>
            <a:r>
              <a:rPr lang="en-US" sz="2600" b="1" dirty="0">
                <a:solidFill>
                  <a:srgbClr val="C00000"/>
                </a:solidFill>
                <a:latin typeface="Times New Roman" pitchFamily="18" charset="0"/>
                <a:cs typeface="Times New Roman" pitchFamily="18" charset="0"/>
              </a:rPr>
              <a:t> </a:t>
            </a:r>
            <a:r>
              <a:rPr lang="en-US" sz="2600" b="1" dirty="0">
                <a:latin typeface="Times New Roman" pitchFamily="18" charset="0"/>
                <a:cs typeface="Times New Roman" pitchFamily="18" charset="0"/>
              </a:rPr>
              <a:t>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hãy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Xin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a:t>
            </a:r>
          </a:p>
          <a:p>
            <a:pPr algn="just"/>
            <a:r>
              <a:rPr lang="en-US" sz="2600" b="1" dirty="0">
                <a:solidFill>
                  <a:srgbClr val="C00000"/>
                </a:solidFill>
                <a:latin typeface="Times New Roman" pitchFamily="18" charset="0"/>
                <a:cs typeface="Times New Roman" pitchFamily="18" charset="0"/>
              </a:rPr>
              <a:t>                                                                     </a:t>
            </a:r>
            <a:r>
              <a:rPr lang="en-US" sz="2800" b="1" dirty="0">
                <a:latin typeface="Times New Roman" panose="02020603050405020304" pitchFamily="18" charset="0"/>
                <a:ea typeface="字体管家天蝎座" panose="00020600040101010101" charset="-122"/>
                <a:cs typeface="Times New Roman" panose="02020603050405020304" pitchFamily="18" charset="0"/>
              </a:rPr>
              <a:t>Theo Pan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tê</a:t>
            </a:r>
            <a:r>
              <a:rPr lang="en-US" sz="2800" b="1" dirty="0">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lê</a:t>
            </a:r>
            <a:r>
              <a:rPr lang="en-US" sz="2800" b="1" dirty="0">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ép</a:t>
            </a:r>
            <a:r>
              <a:rPr lang="en-US" sz="2800" b="1" dirty="0">
                <a:latin typeface="Times New Roman" panose="02020603050405020304" pitchFamily="18" charset="0"/>
                <a:ea typeface="字体管家天蝎座" panose="00020600040101010101" charset="-122"/>
                <a:cs typeface="Times New Roman" panose="02020603050405020304" pitchFamily="18" charset="0"/>
              </a:rPr>
              <a:t> </a:t>
            </a:r>
          </a:p>
        </p:txBody>
      </p:sp>
      <p:pic>
        <p:nvPicPr>
          <p:cNvPr id="25" name="图片 9">
            <a:extLst>
              <a:ext uri="{FF2B5EF4-FFF2-40B4-BE49-F238E27FC236}">
                <a16:creationId xmlns:a16="http://schemas.microsoft.com/office/drawing/2014/main" id="{33E546D0-6836-4D8C-B094-20B6386012DD}"/>
              </a:ext>
            </a:extLst>
          </p:cNvPr>
          <p:cNvPicPr>
            <a:picLocks noChangeAspect="1"/>
          </p:cNvPicPr>
          <p:nvPr/>
        </p:nvPicPr>
        <p:blipFill rotWithShape="1">
          <a:blip r:embed="rId3">
            <a:extLst>
              <a:ext uri="{28A0092B-C50C-407E-A947-70E740481C1C}">
                <a14:useLocalDpi xmlns:a14="http://schemas.microsoft.com/office/drawing/2010/main" val="0"/>
              </a:ext>
            </a:extLst>
          </a:blip>
          <a:srcRect t="50105"/>
          <a:stretch/>
        </p:blipFill>
        <p:spPr>
          <a:xfrm>
            <a:off x="-705328" y="5778230"/>
            <a:ext cx="13049728" cy="1079770"/>
          </a:xfrm>
          <a:prstGeom prst="rect">
            <a:avLst/>
          </a:prstGeom>
        </p:spPr>
      </p:pic>
      <p:pic>
        <p:nvPicPr>
          <p:cNvPr id="26" name="图片 11">
            <a:extLst>
              <a:ext uri="{FF2B5EF4-FFF2-40B4-BE49-F238E27FC236}">
                <a16:creationId xmlns:a16="http://schemas.microsoft.com/office/drawing/2014/main"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Tree>
    <p:extLst>
      <p:ext uri="{BB962C8B-B14F-4D97-AF65-F5344CB8AC3E}">
        <p14:creationId xmlns:p14="http://schemas.microsoft.com/office/powerpoint/2010/main" val="1394732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5">
            <a:extLst>
              <a:ext uri="{FF2B5EF4-FFF2-40B4-BE49-F238E27FC236}">
                <a16:creationId xmlns:a16="http://schemas.microsoft.com/office/drawing/2014/main" id="{B1A14F3C-69C9-4E39-88F1-91AF811AFF3D}"/>
              </a:ext>
            </a:extLst>
          </p:cNvPr>
          <p:cNvSpPr/>
          <p:nvPr/>
        </p:nvSpPr>
        <p:spPr>
          <a:xfrm>
            <a:off x="984427" y="588244"/>
            <a:ext cx="6414337" cy="3001887"/>
          </a:xfrm>
          <a:custGeom>
            <a:avLst/>
            <a:gdLst>
              <a:gd name="connsiteX0" fmla="*/ 579072 w 6414337"/>
              <a:gd name="connsiteY0" fmla="*/ 998544 h 3001887"/>
              <a:gd name="connsiteX1" fmla="*/ 834903 w 6414337"/>
              <a:gd name="connsiteY1" fmla="*/ 479954 h 3001887"/>
              <a:gd name="connsiteX2" fmla="*/ 2079462 w 6414337"/>
              <a:gd name="connsiteY2" fmla="*/ 361477 h 3001887"/>
              <a:gd name="connsiteX3" fmla="*/ 3334267 w 6414337"/>
              <a:gd name="connsiteY3" fmla="*/ 238483 h 3001887"/>
              <a:gd name="connsiteX4" fmla="*/ 3823212 w 6414337"/>
              <a:gd name="connsiteY4" fmla="*/ 13897 h 3001887"/>
              <a:gd name="connsiteX5" fmla="*/ 4429604 w 6414337"/>
              <a:gd name="connsiteY5" fmla="*/ 172400 h 3001887"/>
              <a:gd name="connsiteX6" fmla="*/ 5265547 w 6414337"/>
              <a:gd name="connsiteY6" fmla="*/ 47946 h 3001887"/>
              <a:gd name="connsiteX7" fmla="*/ 5689457 w 6414337"/>
              <a:gd name="connsiteY7" fmla="*/ 387465 h 3001887"/>
              <a:gd name="connsiteX8" fmla="*/ 6233488 w 6414337"/>
              <a:gd name="connsiteY8" fmla="*/ 716978 h 3001887"/>
              <a:gd name="connsiteX9" fmla="*/ 6209137 w 6414337"/>
              <a:gd name="connsiteY9" fmla="*/ 1074286 h 3001887"/>
              <a:gd name="connsiteX10" fmla="*/ 6387016 w 6414337"/>
              <a:gd name="connsiteY10" fmla="*/ 1620602 h 3001887"/>
              <a:gd name="connsiteX11" fmla="*/ 5553746 w 6414337"/>
              <a:gd name="connsiteY11" fmla="*/ 2098819 h 3001887"/>
              <a:gd name="connsiteX12" fmla="*/ 5255450 w 6414337"/>
              <a:gd name="connsiteY12" fmla="*/ 2508590 h 3001887"/>
              <a:gd name="connsiteX13" fmla="*/ 4239847 w 6414337"/>
              <a:gd name="connsiteY13" fmla="*/ 2558205 h 3001887"/>
              <a:gd name="connsiteX14" fmla="*/ 3514076 w 6414337"/>
              <a:gd name="connsiteY14" fmla="*/ 2995355 h 3001887"/>
              <a:gd name="connsiteX15" fmla="*/ 2446950 w 6414337"/>
              <a:gd name="connsiteY15" fmla="*/ 2728520 h 3001887"/>
              <a:gd name="connsiteX16" fmla="*/ 861778 w 6414337"/>
              <a:gd name="connsiteY16" fmla="*/ 2464882 h 3001887"/>
              <a:gd name="connsiteX17" fmla="*/ 164812 w 6414337"/>
              <a:gd name="connsiteY17" fmla="*/ 2171503 h 3001887"/>
              <a:gd name="connsiteX18" fmla="*/ 313738 w 6414337"/>
              <a:gd name="connsiteY18" fmla="*/ 1775491 h 3001887"/>
              <a:gd name="connsiteX19" fmla="*/ -743 w 6414337"/>
              <a:gd name="connsiteY19" fmla="*/ 1369194 h 3001887"/>
              <a:gd name="connsiteX20" fmla="*/ 573578 w 6414337"/>
              <a:gd name="connsiteY20" fmla="*/ 1008064 h 3001887"/>
              <a:gd name="connsiteX21" fmla="*/ 579072 w 6414337"/>
              <a:gd name="connsiteY21" fmla="*/ 998544 h 3001887"/>
              <a:gd name="connsiteX0" fmla="*/ 6022164 w 6414337"/>
              <a:gd name="connsiteY0" fmla="*/ 3290699 h 3001887"/>
              <a:gd name="connsiteX1" fmla="*/ 5938778 w 6414337"/>
              <a:gd name="connsiteY1" fmla="*/ 3374085 h 3001887"/>
              <a:gd name="connsiteX2" fmla="*/ 5855392 w 6414337"/>
              <a:gd name="connsiteY2" fmla="*/ 3290699 h 3001887"/>
              <a:gd name="connsiteX3" fmla="*/ 5938778 w 6414337"/>
              <a:gd name="connsiteY3" fmla="*/ 3207313 h 3001887"/>
              <a:gd name="connsiteX4" fmla="*/ 6022164 w 6414337"/>
              <a:gd name="connsiteY4" fmla="*/ 3290699 h 3001887"/>
              <a:gd name="connsiteX0" fmla="*/ 5862884 w 6414337"/>
              <a:gd name="connsiteY0" fmla="*/ 3131704 h 3001887"/>
              <a:gd name="connsiteX1" fmla="*/ 5696112 w 6414337"/>
              <a:gd name="connsiteY1" fmla="*/ 3298476 h 3001887"/>
              <a:gd name="connsiteX2" fmla="*/ 5529340 w 6414337"/>
              <a:gd name="connsiteY2" fmla="*/ 3131704 h 3001887"/>
              <a:gd name="connsiteX3" fmla="*/ 5696112 w 6414337"/>
              <a:gd name="connsiteY3" fmla="*/ 2964932 h 3001887"/>
              <a:gd name="connsiteX4" fmla="*/ 5862884 w 6414337"/>
              <a:gd name="connsiteY4" fmla="*/ 3131704 h 3001887"/>
              <a:gd name="connsiteX0" fmla="*/ 5564108 w 6414337"/>
              <a:gd name="connsiteY0" fmla="*/ 2881311 h 3001887"/>
              <a:gd name="connsiteX1" fmla="*/ 5313951 w 6414337"/>
              <a:gd name="connsiteY1" fmla="*/ 3131468 h 3001887"/>
              <a:gd name="connsiteX2" fmla="*/ 5063794 w 6414337"/>
              <a:gd name="connsiteY2" fmla="*/ 2881311 h 3001887"/>
              <a:gd name="connsiteX3" fmla="*/ 5313951 w 6414337"/>
              <a:gd name="connsiteY3" fmla="*/ 2631154 h 3001887"/>
              <a:gd name="connsiteX4" fmla="*/ 5564108 w 6414337"/>
              <a:gd name="connsiteY4" fmla="*/ 2881311 h 3001887"/>
              <a:gd name="connsiteX0" fmla="*/ 696816 w 6414337"/>
              <a:gd name="connsiteY0" fmla="*/ 1818990 h 3001887"/>
              <a:gd name="connsiteX1" fmla="*/ 320716 w 6414337"/>
              <a:gd name="connsiteY1" fmla="*/ 1763608 h 3001887"/>
              <a:gd name="connsiteX2" fmla="*/ 1028669 w 6414337"/>
              <a:gd name="connsiteY2" fmla="*/ 2425066 h 3001887"/>
              <a:gd name="connsiteX3" fmla="*/ 864153 w 6414337"/>
              <a:gd name="connsiteY3" fmla="*/ 2451541 h 3001887"/>
              <a:gd name="connsiteX4" fmla="*/ 2446653 w 6414337"/>
              <a:gd name="connsiteY4" fmla="*/ 2716290 h 3001887"/>
              <a:gd name="connsiteX5" fmla="*/ 2347469 w 6414337"/>
              <a:gd name="connsiteY5" fmla="*/ 2595381 h 3001887"/>
              <a:gd name="connsiteX6" fmla="*/ 4280233 w 6414337"/>
              <a:gd name="connsiteY6" fmla="*/ 2414781 h 3001887"/>
              <a:gd name="connsiteX7" fmla="*/ 4240589 w 6414337"/>
              <a:gd name="connsiteY7" fmla="*/ 2547434 h 3001887"/>
              <a:gd name="connsiteX8" fmla="*/ 5067474 w 6414337"/>
              <a:gd name="connsiteY8" fmla="*/ 1595030 h 3001887"/>
              <a:gd name="connsiteX9" fmla="*/ 5550183 w 6414337"/>
              <a:gd name="connsiteY9" fmla="*/ 2090897 h 3001887"/>
              <a:gd name="connsiteX10" fmla="*/ 6206168 w 6414337"/>
              <a:gd name="connsiteY10" fmla="*/ 1066920 h 3001887"/>
              <a:gd name="connsiteX11" fmla="*/ 5991168 w 6414337"/>
              <a:gd name="connsiteY11" fmla="*/ 1252870 h 3001887"/>
              <a:gd name="connsiteX12" fmla="*/ 5690348 w 6414337"/>
              <a:gd name="connsiteY12" fmla="*/ 377042 h 3001887"/>
              <a:gd name="connsiteX13" fmla="*/ 5701632 w 6414337"/>
              <a:gd name="connsiteY13" fmla="*/ 464875 h 3001887"/>
              <a:gd name="connsiteX14" fmla="*/ 4317502 w 6414337"/>
              <a:gd name="connsiteY14" fmla="*/ 274617 h 3001887"/>
              <a:gd name="connsiteX15" fmla="*/ 4427674 w 6414337"/>
              <a:gd name="connsiteY15" fmla="*/ 162602 h 3001887"/>
              <a:gd name="connsiteX16" fmla="*/ 3287496 w 6414337"/>
              <a:gd name="connsiteY16" fmla="*/ 327983 h 3001887"/>
              <a:gd name="connsiteX17" fmla="*/ 3340800 w 6414337"/>
              <a:gd name="connsiteY17" fmla="*/ 231395 h 3001887"/>
              <a:gd name="connsiteX18" fmla="*/ 2078720 w 6414337"/>
              <a:gd name="connsiteY18" fmla="*/ 360782 h 3001887"/>
              <a:gd name="connsiteX19" fmla="*/ 2271744 w 6414337"/>
              <a:gd name="connsiteY19" fmla="*/ 454452 h 3001887"/>
              <a:gd name="connsiteX20" fmla="*/ 612777 w 6414337"/>
              <a:gd name="connsiteY20" fmla="*/ 1097148 h 3001887"/>
              <a:gd name="connsiteX21" fmla="*/ 579072 w 6414337"/>
              <a:gd name="connsiteY21" fmla="*/ 998544 h 30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14337" h="3001887" fill="none" extrusionOk="0">
                <a:moveTo>
                  <a:pt x="579072" y="998544"/>
                </a:moveTo>
                <a:cubicBezTo>
                  <a:pt x="522172" y="833415"/>
                  <a:pt x="609184" y="631625"/>
                  <a:pt x="834903" y="479954"/>
                </a:cubicBezTo>
                <a:cubicBezTo>
                  <a:pt x="1169492" y="284707"/>
                  <a:pt x="1743983" y="228153"/>
                  <a:pt x="2079462" y="361477"/>
                </a:cubicBezTo>
                <a:cubicBezTo>
                  <a:pt x="2328663" y="-42873"/>
                  <a:pt x="2948589" y="53285"/>
                  <a:pt x="3334267" y="238483"/>
                </a:cubicBezTo>
                <a:cubicBezTo>
                  <a:pt x="3424086" y="121398"/>
                  <a:pt x="3622895" y="15899"/>
                  <a:pt x="3823212" y="13897"/>
                </a:cubicBezTo>
                <a:cubicBezTo>
                  <a:pt x="4053574" y="6579"/>
                  <a:pt x="4275299" y="55759"/>
                  <a:pt x="4429604" y="172400"/>
                </a:cubicBezTo>
                <a:cubicBezTo>
                  <a:pt x="4642399" y="-45688"/>
                  <a:pt x="4965436" y="-24768"/>
                  <a:pt x="5265547" y="47946"/>
                </a:cubicBezTo>
                <a:cubicBezTo>
                  <a:pt x="5486885" y="112381"/>
                  <a:pt x="5629120" y="255480"/>
                  <a:pt x="5689457" y="387465"/>
                </a:cubicBezTo>
                <a:cubicBezTo>
                  <a:pt x="5956570" y="434120"/>
                  <a:pt x="6147014" y="578450"/>
                  <a:pt x="6233488" y="716978"/>
                </a:cubicBezTo>
                <a:cubicBezTo>
                  <a:pt x="6299553" y="804370"/>
                  <a:pt x="6296912" y="981232"/>
                  <a:pt x="6209137" y="1074286"/>
                </a:cubicBezTo>
                <a:cubicBezTo>
                  <a:pt x="6435506" y="1242616"/>
                  <a:pt x="6421195" y="1429525"/>
                  <a:pt x="6387016" y="1620602"/>
                </a:cubicBezTo>
                <a:cubicBezTo>
                  <a:pt x="6338679" y="1943124"/>
                  <a:pt x="5941651" y="2014827"/>
                  <a:pt x="5553746" y="2098819"/>
                </a:cubicBezTo>
                <a:cubicBezTo>
                  <a:pt x="5568742" y="2263567"/>
                  <a:pt x="5437128" y="2400598"/>
                  <a:pt x="5255450" y="2508590"/>
                </a:cubicBezTo>
                <a:cubicBezTo>
                  <a:pt x="4956425" y="2643737"/>
                  <a:pt x="4551886" y="2673083"/>
                  <a:pt x="4239847" y="2558205"/>
                </a:cubicBezTo>
                <a:cubicBezTo>
                  <a:pt x="4202351" y="2794048"/>
                  <a:pt x="3859807" y="2996835"/>
                  <a:pt x="3514076" y="2995355"/>
                </a:cubicBezTo>
                <a:cubicBezTo>
                  <a:pt x="3139670" y="3034128"/>
                  <a:pt x="2661981" y="2889676"/>
                  <a:pt x="2446950" y="2728520"/>
                </a:cubicBezTo>
                <a:cubicBezTo>
                  <a:pt x="1836640" y="2973586"/>
                  <a:pt x="1202908" y="2860568"/>
                  <a:pt x="861778" y="2464882"/>
                </a:cubicBezTo>
                <a:cubicBezTo>
                  <a:pt x="599648" y="2479339"/>
                  <a:pt x="247092" y="2354836"/>
                  <a:pt x="164812" y="2171503"/>
                </a:cubicBezTo>
                <a:cubicBezTo>
                  <a:pt x="99845" y="2012755"/>
                  <a:pt x="177241" y="1864472"/>
                  <a:pt x="313738" y="1775491"/>
                </a:cubicBezTo>
                <a:cubicBezTo>
                  <a:pt x="110406" y="1660815"/>
                  <a:pt x="-55037" y="1536155"/>
                  <a:pt x="-743" y="1369194"/>
                </a:cubicBezTo>
                <a:cubicBezTo>
                  <a:pt x="-7998" y="1223775"/>
                  <a:pt x="297639" y="1024935"/>
                  <a:pt x="573578" y="1008064"/>
                </a:cubicBezTo>
                <a:cubicBezTo>
                  <a:pt x="575539" y="1004301"/>
                  <a:pt x="577681" y="1002061"/>
                  <a:pt x="579072" y="998544"/>
                </a:cubicBezTo>
                <a:close/>
              </a:path>
              <a:path w="6414337" h="3001887" fill="none" extrusionOk="0">
                <a:moveTo>
                  <a:pt x="6022164" y="3290699"/>
                </a:moveTo>
                <a:cubicBezTo>
                  <a:pt x="6017899" y="3339724"/>
                  <a:pt x="5981330" y="3376614"/>
                  <a:pt x="5938778" y="3374085"/>
                </a:cubicBezTo>
                <a:cubicBezTo>
                  <a:pt x="5883256" y="3373577"/>
                  <a:pt x="5849062" y="3338035"/>
                  <a:pt x="5855392" y="3290699"/>
                </a:cubicBezTo>
                <a:cubicBezTo>
                  <a:pt x="5859364" y="3236456"/>
                  <a:pt x="5890567" y="3209758"/>
                  <a:pt x="5938778" y="3207313"/>
                </a:cubicBezTo>
                <a:cubicBezTo>
                  <a:pt x="5986825" y="3208248"/>
                  <a:pt x="6023069" y="3251766"/>
                  <a:pt x="6022164" y="3290699"/>
                </a:cubicBezTo>
                <a:close/>
              </a:path>
              <a:path w="6414337" h="3001887" fill="none" extrusionOk="0">
                <a:moveTo>
                  <a:pt x="5862884" y="3131704"/>
                </a:moveTo>
                <a:cubicBezTo>
                  <a:pt x="5870357" y="3217755"/>
                  <a:pt x="5808003" y="3292111"/>
                  <a:pt x="5696112" y="3298476"/>
                </a:cubicBezTo>
                <a:cubicBezTo>
                  <a:pt x="5614293" y="3291736"/>
                  <a:pt x="5510576" y="3214550"/>
                  <a:pt x="5529340" y="3131704"/>
                </a:cubicBezTo>
                <a:cubicBezTo>
                  <a:pt x="5533392" y="3040973"/>
                  <a:pt x="5614885" y="2951005"/>
                  <a:pt x="5696112" y="2964932"/>
                </a:cubicBezTo>
                <a:cubicBezTo>
                  <a:pt x="5795893" y="2948151"/>
                  <a:pt x="5869454" y="3018179"/>
                  <a:pt x="5862884" y="3131704"/>
                </a:cubicBezTo>
                <a:close/>
              </a:path>
              <a:path w="6414337" h="3001887" fill="none" extrusionOk="0">
                <a:moveTo>
                  <a:pt x="5564108" y="2881311"/>
                </a:moveTo>
                <a:cubicBezTo>
                  <a:pt x="5590353" y="3025898"/>
                  <a:pt x="5457759" y="3135124"/>
                  <a:pt x="5313951" y="3131468"/>
                </a:cubicBezTo>
                <a:cubicBezTo>
                  <a:pt x="5175977" y="3122939"/>
                  <a:pt x="5055772" y="2998546"/>
                  <a:pt x="5063794" y="2881311"/>
                </a:cubicBezTo>
                <a:cubicBezTo>
                  <a:pt x="5070383" y="2753332"/>
                  <a:pt x="5174686" y="2619515"/>
                  <a:pt x="5313951" y="2631154"/>
                </a:cubicBezTo>
                <a:cubicBezTo>
                  <a:pt x="5447163" y="2638364"/>
                  <a:pt x="5542279" y="2737534"/>
                  <a:pt x="5564108" y="2881311"/>
                </a:cubicBezTo>
                <a:close/>
              </a:path>
              <a:path w="6414337" h="3001887" fill="none" extrusionOk="0">
                <a:moveTo>
                  <a:pt x="696816" y="1818990"/>
                </a:moveTo>
                <a:cubicBezTo>
                  <a:pt x="559338" y="1801828"/>
                  <a:pt x="421351" y="1800169"/>
                  <a:pt x="320716" y="1763608"/>
                </a:cubicBezTo>
                <a:moveTo>
                  <a:pt x="1028669" y="2425066"/>
                </a:moveTo>
                <a:cubicBezTo>
                  <a:pt x="970933" y="2427848"/>
                  <a:pt x="924138" y="2454818"/>
                  <a:pt x="864153" y="2451541"/>
                </a:cubicBezTo>
                <a:moveTo>
                  <a:pt x="2446653" y="2716290"/>
                </a:moveTo>
                <a:cubicBezTo>
                  <a:pt x="2402765" y="2672852"/>
                  <a:pt x="2374893" y="2626864"/>
                  <a:pt x="2347469" y="2595381"/>
                </a:cubicBezTo>
                <a:moveTo>
                  <a:pt x="4280233" y="2414781"/>
                </a:moveTo>
                <a:cubicBezTo>
                  <a:pt x="4275580" y="2459700"/>
                  <a:pt x="4259835" y="2504926"/>
                  <a:pt x="4240589" y="2547434"/>
                </a:cubicBezTo>
                <a:moveTo>
                  <a:pt x="5067474" y="1595030"/>
                </a:moveTo>
                <a:cubicBezTo>
                  <a:pt x="5359896" y="1680933"/>
                  <a:pt x="5566829" y="1878104"/>
                  <a:pt x="5550183" y="2090897"/>
                </a:cubicBezTo>
                <a:moveTo>
                  <a:pt x="6206168" y="1066920"/>
                </a:moveTo>
                <a:cubicBezTo>
                  <a:pt x="6162580" y="1136246"/>
                  <a:pt x="6078503" y="1194394"/>
                  <a:pt x="5991168" y="1252870"/>
                </a:cubicBezTo>
                <a:moveTo>
                  <a:pt x="5690348" y="377042"/>
                </a:moveTo>
                <a:cubicBezTo>
                  <a:pt x="5694226" y="400837"/>
                  <a:pt x="5704018" y="432618"/>
                  <a:pt x="5701632" y="464875"/>
                </a:cubicBezTo>
                <a:moveTo>
                  <a:pt x="4317502" y="274617"/>
                </a:moveTo>
                <a:cubicBezTo>
                  <a:pt x="4340774" y="230532"/>
                  <a:pt x="4388771" y="207609"/>
                  <a:pt x="4427674" y="162602"/>
                </a:cubicBezTo>
                <a:moveTo>
                  <a:pt x="3287496" y="327983"/>
                </a:moveTo>
                <a:cubicBezTo>
                  <a:pt x="3296757" y="295462"/>
                  <a:pt x="3313862" y="265861"/>
                  <a:pt x="3340800" y="231395"/>
                </a:cubicBezTo>
                <a:moveTo>
                  <a:pt x="2078720" y="360782"/>
                </a:moveTo>
                <a:cubicBezTo>
                  <a:pt x="2158946" y="380897"/>
                  <a:pt x="2203303" y="426223"/>
                  <a:pt x="2271744" y="454452"/>
                </a:cubicBezTo>
                <a:moveTo>
                  <a:pt x="612777" y="1097148"/>
                </a:moveTo>
                <a:cubicBezTo>
                  <a:pt x="597726" y="1062736"/>
                  <a:pt x="582196" y="1027767"/>
                  <a:pt x="579072" y="998544"/>
                </a:cubicBezTo>
              </a:path>
              <a:path w="6414337" h="3001887" stroke="0" extrusionOk="0">
                <a:moveTo>
                  <a:pt x="579072" y="998544"/>
                </a:moveTo>
                <a:cubicBezTo>
                  <a:pt x="495680" y="788471"/>
                  <a:pt x="676846" y="611468"/>
                  <a:pt x="834903" y="479954"/>
                </a:cubicBezTo>
                <a:cubicBezTo>
                  <a:pt x="1138993" y="269426"/>
                  <a:pt x="1730972" y="249485"/>
                  <a:pt x="2079462" y="361477"/>
                </a:cubicBezTo>
                <a:cubicBezTo>
                  <a:pt x="2329443" y="77512"/>
                  <a:pt x="2946747" y="-53443"/>
                  <a:pt x="3334267" y="238483"/>
                </a:cubicBezTo>
                <a:cubicBezTo>
                  <a:pt x="3476479" y="101437"/>
                  <a:pt x="3573884" y="43857"/>
                  <a:pt x="3823212" y="13897"/>
                </a:cubicBezTo>
                <a:cubicBezTo>
                  <a:pt x="4090277" y="-28966"/>
                  <a:pt x="4293501" y="92202"/>
                  <a:pt x="4429604" y="172400"/>
                </a:cubicBezTo>
                <a:cubicBezTo>
                  <a:pt x="4584619" y="-25504"/>
                  <a:pt x="4937842" y="-98017"/>
                  <a:pt x="5265547" y="47946"/>
                </a:cubicBezTo>
                <a:cubicBezTo>
                  <a:pt x="5481138" y="110141"/>
                  <a:pt x="5664598" y="239479"/>
                  <a:pt x="5689457" y="387465"/>
                </a:cubicBezTo>
                <a:cubicBezTo>
                  <a:pt x="5947187" y="420863"/>
                  <a:pt x="6150006" y="540255"/>
                  <a:pt x="6233488" y="716978"/>
                </a:cubicBezTo>
                <a:cubicBezTo>
                  <a:pt x="6309491" y="836240"/>
                  <a:pt x="6308752" y="975272"/>
                  <a:pt x="6209137" y="1074286"/>
                </a:cubicBezTo>
                <a:cubicBezTo>
                  <a:pt x="6427332" y="1253435"/>
                  <a:pt x="6469305" y="1434351"/>
                  <a:pt x="6387016" y="1620602"/>
                </a:cubicBezTo>
                <a:cubicBezTo>
                  <a:pt x="6342268" y="1934679"/>
                  <a:pt x="5879146" y="2102933"/>
                  <a:pt x="5553746" y="2098819"/>
                </a:cubicBezTo>
                <a:cubicBezTo>
                  <a:pt x="5566358" y="2282553"/>
                  <a:pt x="5447707" y="2431272"/>
                  <a:pt x="5255450" y="2508590"/>
                </a:cubicBezTo>
                <a:cubicBezTo>
                  <a:pt x="4939261" y="2682931"/>
                  <a:pt x="4514389" y="2640929"/>
                  <a:pt x="4239847" y="2558205"/>
                </a:cubicBezTo>
                <a:cubicBezTo>
                  <a:pt x="4210648" y="2802582"/>
                  <a:pt x="3928703" y="2912427"/>
                  <a:pt x="3514076" y="2995355"/>
                </a:cubicBezTo>
                <a:cubicBezTo>
                  <a:pt x="3117040" y="3092639"/>
                  <a:pt x="2686848" y="3019620"/>
                  <a:pt x="2446950" y="2728520"/>
                </a:cubicBezTo>
                <a:cubicBezTo>
                  <a:pt x="1911053" y="2862722"/>
                  <a:pt x="1169390" y="2825819"/>
                  <a:pt x="861778" y="2464882"/>
                </a:cubicBezTo>
                <a:cubicBezTo>
                  <a:pt x="546209" y="2441235"/>
                  <a:pt x="266839" y="2397836"/>
                  <a:pt x="164812" y="2171503"/>
                </a:cubicBezTo>
                <a:cubicBezTo>
                  <a:pt x="88768" y="2064577"/>
                  <a:pt x="158782" y="1909789"/>
                  <a:pt x="313738" y="1775491"/>
                </a:cubicBezTo>
                <a:cubicBezTo>
                  <a:pt x="71130" y="1683758"/>
                  <a:pt x="-39961" y="1496672"/>
                  <a:pt x="-743" y="1369194"/>
                </a:cubicBezTo>
                <a:cubicBezTo>
                  <a:pt x="37166" y="1189802"/>
                  <a:pt x="299711" y="1039144"/>
                  <a:pt x="573578" y="1008064"/>
                </a:cubicBezTo>
                <a:cubicBezTo>
                  <a:pt x="576153" y="1005067"/>
                  <a:pt x="577731" y="1001667"/>
                  <a:pt x="579072" y="998544"/>
                </a:cubicBezTo>
                <a:close/>
              </a:path>
              <a:path w="6414337" h="3001887" stroke="0" extrusionOk="0">
                <a:moveTo>
                  <a:pt x="6022164" y="3290699"/>
                </a:moveTo>
                <a:cubicBezTo>
                  <a:pt x="6025972" y="3344406"/>
                  <a:pt x="5993149" y="3375585"/>
                  <a:pt x="5938778" y="3374085"/>
                </a:cubicBezTo>
                <a:cubicBezTo>
                  <a:pt x="5897061" y="3370647"/>
                  <a:pt x="5852594" y="3331208"/>
                  <a:pt x="5855392" y="3290699"/>
                </a:cubicBezTo>
                <a:cubicBezTo>
                  <a:pt x="5858764" y="3244707"/>
                  <a:pt x="5894502" y="3202625"/>
                  <a:pt x="5938778" y="3207313"/>
                </a:cubicBezTo>
                <a:cubicBezTo>
                  <a:pt x="5992681" y="3200397"/>
                  <a:pt x="6019085" y="3238055"/>
                  <a:pt x="6022164" y="3290699"/>
                </a:cubicBezTo>
                <a:close/>
              </a:path>
              <a:path w="6414337" h="3001887" stroke="0" extrusionOk="0">
                <a:moveTo>
                  <a:pt x="5862884" y="3131704"/>
                </a:moveTo>
                <a:cubicBezTo>
                  <a:pt x="5845474" y="3210290"/>
                  <a:pt x="5780329" y="3302764"/>
                  <a:pt x="5696112" y="3298476"/>
                </a:cubicBezTo>
                <a:cubicBezTo>
                  <a:pt x="5606552" y="3306388"/>
                  <a:pt x="5543235" y="3237726"/>
                  <a:pt x="5529340" y="3131704"/>
                </a:cubicBezTo>
                <a:cubicBezTo>
                  <a:pt x="5539827" y="3037492"/>
                  <a:pt x="5621030" y="2960746"/>
                  <a:pt x="5696112" y="2964932"/>
                </a:cubicBezTo>
                <a:cubicBezTo>
                  <a:pt x="5776213" y="2982211"/>
                  <a:pt x="5875537" y="3044547"/>
                  <a:pt x="5862884" y="3131704"/>
                </a:cubicBezTo>
                <a:close/>
              </a:path>
              <a:path w="6414337" h="3001887" stroke="0" extrusionOk="0">
                <a:moveTo>
                  <a:pt x="5564108" y="2881311"/>
                </a:moveTo>
                <a:cubicBezTo>
                  <a:pt x="5564520" y="3015384"/>
                  <a:pt x="5455262" y="3130614"/>
                  <a:pt x="5313951" y="3131468"/>
                </a:cubicBezTo>
                <a:cubicBezTo>
                  <a:pt x="5199666" y="3135497"/>
                  <a:pt x="5030485" y="3026049"/>
                  <a:pt x="5063794" y="2881311"/>
                </a:cubicBezTo>
                <a:cubicBezTo>
                  <a:pt x="5054493" y="2731370"/>
                  <a:pt x="5161524" y="2646855"/>
                  <a:pt x="5313951" y="2631154"/>
                </a:cubicBezTo>
                <a:cubicBezTo>
                  <a:pt x="5445783" y="2630592"/>
                  <a:pt x="5548860" y="2770382"/>
                  <a:pt x="5564108" y="2881311"/>
                </a:cubicBezTo>
                <a:close/>
              </a:path>
              <a:path w="6414337" h="3001887" fill="none" stroke="0" extrusionOk="0">
                <a:moveTo>
                  <a:pt x="696816" y="1818990"/>
                </a:moveTo>
                <a:cubicBezTo>
                  <a:pt x="571414" y="1824436"/>
                  <a:pt x="450150" y="1785615"/>
                  <a:pt x="320716" y="1763608"/>
                </a:cubicBezTo>
                <a:moveTo>
                  <a:pt x="1028669" y="2425066"/>
                </a:moveTo>
                <a:cubicBezTo>
                  <a:pt x="972201" y="2436237"/>
                  <a:pt x="909101" y="2454967"/>
                  <a:pt x="864153" y="2451541"/>
                </a:cubicBezTo>
                <a:moveTo>
                  <a:pt x="2446653" y="2716290"/>
                </a:moveTo>
                <a:cubicBezTo>
                  <a:pt x="2403558" y="2684290"/>
                  <a:pt x="2377320" y="2637498"/>
                  <a:pt x="2347469" y="2595381"/>
                </a:cubicBezTo>
                <a:moveTo>
                  <a:pt x="4280233" y="2414781"/>
                </a:moveTo>
                <a:cubicBezTo>
                  <a:pt x="4273111" y="2461694"/>
                  <a:pt x="4255776" y="2506339"/>
                  <a:pt x="4240589" y="2547434"/>
                </a:cubicBezTo>
                <a:moveTo>
                  <a:pt x="5067474" y="1595030"/>
                </a:moveTo>
                <a:cubicBezTo>
                  <a:pt x="5371048" y="1714538"/>
                  <a:pt x="5595006" y="1884515"/>
                  <a:pt x="5550183" y="2090897"/>
                </a:cubicBezTo>
                <a:moveTo>
                  <a:pt x="6206168" y="1066920"/>
                </a:moveTo>
                <a:cubicBezTo>
                  <a:pt x="6153193" y="1132578"/>
                  <a:pt x="6087311" y="1195645"/>
                  <a:pt x="5991168" y="1252870"/>
                </a:cubicBezTo>
                <a:moveTo>
                  <a:pt x="5690348" y="377042"/>
                </a:moveTo>
                <a:cubicBezTo>
                  <a:pt x="5699811" y="404801"/>
                  <a:pt x="5698573" y="437974"/>
                  <a:pt x="5701632" y="464875"/>
                </a:cubicBezTo>
                <a:moveTo>
                  <a:pt x="4317502" y="274617"/>
                </a:moveTo>
                <a:cubicBezTo>
                  <a:pt x="4340886" y="231472"/>
                  <a:pt x="4370221" y="200545"/>
                  <a:pt x="4427674" y="162602"/>
                </a:cubicBezTo>
                <a:moveTo>
                  <a:pt x="3287496" y="327983"/>
                </a:moveTo>
                <a:cubicBezTo>
                  <a:pt x="3295221" y="299389"/>
                  <a:pt x="3317868" y="264245"/>
                  <a:pt x="3340800" y="231395"/>
                </a:cubicBezTo>
                <a:moveTo>
                  <a:pt x="2078720" y="360782"/>
                </a:moveTo>
                <a:cubicBezTo>
                  <a:pt x="2147365" y="403157"/>
                  <a:pt x="2218748" y="427833"/>
                  <a:pt x="2271744" y="454452"/>
                </a:cubicBezTo>
                <a:moveTo>
                  <a:pt x="612777" y="1097148"/>
                </a:moveTo>
                <a:cubicBezTo>
                  <a:pt x="598121" y="1063270"/>
                  <a:pt x="587215" y="1032927"/>
                  <a:pt x="579072" y="998544"/>
                </a:cubicBezTo>
              </a:path>
            </a:pathLst>
          </a:custGeom>
          <a:solidFill>
            <a:schemeClr val="accent4">
              <a:lumMod val="20000"/>
              <a:lumOff val="80000"/>
              <a:alpha val="78000"/>
            </a:schemeClr>
          </a:solidFill>
          <a:ln w="57150">
            <a:solidFill>
              <a:srgbClr val="FFC000"/>
            </a:solidFill>
            <a:extLst>
              <a:ext uri="{C807C97D-BFC1-408E-A445-0C87EB9F89A2}">
                <ask:lineSketchStyleProps xmlns:ask="http://schemas.microsoft.com/office/drawing/2018/sketchyshapes" sd="2377533135">
                  <a:prstGeom prst="cloudCallout">
                    <a:avLst>
                      <a:gd name="adj1" fmla="val 42586"/>
                      <a:gd name="adj2" fmla="val 59621"/>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a:solidFill>
                  <a:srgbClr val="36778B"/>
                </a:solidFill>
                <a:effectLst/>
                <a:latin typeface="UVN Binh Duong" pitchFamily="2" charset="0"/>
                <a:cs typeface="Times New Roman" panose="02020603050405020304" pitchFamily="18" charset="0"/>
              </a:rPr>
              <a:t>VIẾT CHÍNH TẢ</a:t>
            </a:r>
          </a:p>
        </p:txBody>
      </p:sp>
      <p:pic>
        <p:nvPicPr>
          <p:cNvPr id="5" name="图片 53">
            <a:extLst>
              <a:ext uri="{FF2B5EF4-FFF2-40B4-BE49-F238E27FC236}">
                <a16:creationId xmlns:a16="http://schemas.microsoft.com/office/drawing/2014/main" id="{A8D372F8-25E1-46E0-9127-EEF016E952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62428" y="453131"/>
            <a:ext cx="2700752" cy="2700752"/>
          </a:xfrm>
          <a:prstGeom prst="rect">
            <a:avLst/>
          </a:prstGeom>
        </p:spPr>
      </p:pic>
      <p:pic>
        <p:nvPicPr>
          <p:cNvPr id="6" name="图片 48">
            <a:extLst>
              <a:ext uri="{FF2B5EF4-FFF2-40B4-BE49-F238E27FC236}">
                <a16:creationId xmlns:a16="http://schemas.microsoft.com/office/drawing/2014/main" id="{312CE1D2-1E96-4366-96F7-B770AC16F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11" y="1210173"/>
            <a:ext cx="1338078" cy="568162"/>
          </a:xfrm>
          <a:prstGeom prst="rect">
            <a:avLst/>
          </a:prstGeom>
        </p:spPr>
      </p:pic>
      <p:pic>
        <p:nvPicPr>
          <p:cNvPr id="7" name="图片 31">
            <a:extLst>
              <a:ext uri="{FF2B5EF4-FFF2-40B4-BE49-F238E27FC236}">
                <a16:creationId xmlns:a16="http://schemas.microsoft.com/office/drawing/2014/main" id="{6968B7C0-B19E-414C-A566-E12E04B33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63" y="83657"/>
            <a:ext cx="2150085" cy="736001"/>
          </a:xfrm>
          <a:prstGeom prst="rect">
            <a:avLst/>
          </a:prstGeom>
        </p:spPr>
      </p:pic>
      <p:pic>
        <p:nvPicPr>
          <p:cNvPr id="9" name="图片 48">
            <a:extLst>
              <a:ext uri="{FF2B5EF4-FFF2-40B4-BE49-F238E27FC236}">
                <a16:creationId xmlns:a16="http://schemas.microsoft.com/office/drawing/2014/main" id="{5AB7B244-F4E0-4B8C-A4DA-98D05D3D1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859" y="451657"/>
            <a:ext cx="1338078" cy="568162"/>
          </a:xfrm>
          <a:prstGeom prst="rect">
            <a:avLst/>
          </a:prstGeom>
        </p:spPr>
      </p:pic>
      <p:pic>
        <p:nvPicPr>
          <p:cNvPr id="10" name="图片 6">
            <a:extLst>
              <a:ext uri="{FF2B5EF4-FFF2-40B4-BE49-F238E27FC236}">
                <a16:creationId xmlns:a16="http://schemas.microsoft.com/office/drawing/2014/main" id="{D3408484-1DD3-499B-B0BB-64EFE7D05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9293"/>
            <a:ext cx="12192000" cy="1252226"/>
          </a:xfrm>
          <a:prstGeom prst="rect">
            <a:avLst/>
          </a:prstGeom>
        </p:spPr>
      </p:pic>
      <p:pic>
        <p:nvPicPr>
          <p:cNvPr id="11" name="图片 16">
            <a:extLst>
              <a:ext uri="{FF2B5EF4-FFF2-40B4-BE49-F238E27FC236}">
                <a16:creationId xmlns:a16="http://schemas.microsoft.com/office/drawing/2014/main" id="{2B4B5377-E373-4EBA-A2C2-3C585E0B4EF1}"/>
              </a:ext>
            </a:extLst>
          </p:cNvPr>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71009" y="6122538"/>
            <a:ext cx="12192000" cy="735462"/>
          </a:xfrm>
          <a:prstGeom prst="rect">
            <a:avLst/>
          </a:prstGeom>
        </p:spPr>
      </p:pic>
      <p:pic>
        <p:nvPicPr>
          <p:cNvPr id="12" name="图片 20">
            <a:extLst>
              <a:ext uri="{FF2B5EF4-FFF2-40B4-BE49-F238E27FC236}">
                <a16:creationId xmlns:a16="http://schemas.microsoft.com/office/drawing/2014/main" id="{63765BE6-0EA4-4226-AE1A-1235CACE3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01928"/>
            <a:ext cx="2792259" cy="1088341"/>
          </a:xfrm>
          <a:prstGeom prst="rect">
            <a:avLst/>
          </a:prstGeom>
        </p:spPr>
      </p:pic>
      <p:pic>
        <p:nvPicPr>
          <p:cNvPr id="3" name="Picture 2">
            <a:extLst>
              <a:ext uri="{FF2B5EF4-FFF2-40B4-BE49-F238E27FC236}">
                <a16:creationId xmlns:a16="http://schemas.microsoft.com/office/drawing/2014/main" id="{042CB540-15F4-42AD-9813-CBCA51109B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97565" y="3317868"/>
            <a:ext cx="6979940" cy="3540132"/>
          </a:xfrm>
          <a:prstGeom prst="rect">
            <a:avLst/>
          </a:prstGeom>
        </p:spPr>
      </p:pic>
    </p:spTree>
    <p:extLst>
      <p:ext uri="{BB962C8B-B14F-4D97-AF65-F5344CB8AC3E}">
        <p14:creationId xmlns:p14="http://schemas.microsoft.com/office/powerpoint/2010/main" val="2710487428"/>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63" presetClass="path" presetSubtype="0" repeatCount="indefinite" autoRev="1" fill="hold" nodeType="withEffect">
                                  <p:stCondLst>
                                    <p:cond delay="100"/>
                                  </p:stCondLst>
                                  <p:childTnLst>
                                    <p:animMotion origin="layout" path="M -4.16667E-6 -7.40741E-7 L 0.09753 -7.40741E-7 " pathEditMode="relative" rAng="0" ptsTypes="AA">
                                      <p:cBhvr>
                                        <p:cTn id="9" dur="5000" spd="-100000" fill="hold"/>
                                        <p:tgtEl>
                                          <p:spTgt spid="7"/>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63" presetClass="path" presetSubtype="0" repeatCount="indefinite" autoRev="1" fill="hold" nodeType="withEffect">
                                  <p:stCondLst>
                                    <p:cond delay="0"/>
                                  </p:stCondLst>
                                  <p:childTnLst>
                                    <p:animMotion origin="layout" path="M -4.58333E-6 -4.07407E-6 L 0.08985 0.00371 " pathEditMode="relative" rAng="0" ptsTypes="AA">
                                      <p:cBhvr>
                                        <p:cTn id="14" dur="5000" fill="hold"/>
                                        <p:tgtEl>
                                          <p:spTgt spid="6"/>
                                        </p:tgtEl>
                                        <p:attrNameLst>
                                          <p:attrName>ppt_x</p:attrName>
                                          <p:attrName>ppt_y</p:attrName>
                                        </p:attrNameLst>
                                      </p:cBhvr>
                                      <p:rCtr x="4492" y="185"/>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63" presetClass="path" presetSubtype="0" repeatCount="indefinite" autoRev="1" fill="hold" nodeType="withEffect">
                                  <p:stCondLst>
                                    <p:cond delay="0"/>
                                  </p:stCondLst>
                                  <p:childTnLst>
                                    <p:animMotion origin="layout" path="M 1.04167E-6 4.07407E-6 L 0.08984 0.0037 " pathEditMode="relative" rAng="0" ptsTypes="AA">
                                      <p:cBhvr>
                                        <p:cTn id="19" dur="5000" fill="hold"/>
                                        <p:tgtEl>
                                          <p:spTgt spid="9"/>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250"/>
                                        <p:tgtEl>
                                          <p:spTgt spid="4"/>
                                        </p:tgtEl>
                                      </p:cBhvr>
                                    </p:animEffect>
                                  </p:childTnLst>
                                </p:cTn>
                              </p:par>
                            </p:childTnLst>
                          </p:cTn>
                        </p:par>
                        <p:par>
                          <p:cTn id="31" fill="hold">
                            <p:stCondLst>
                              <p:cond delay="225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E:\大赛\18\1_0002s_0002_Layer-14.png">
            <a:extLst>
              <a:ext uri="{FF2B5EF4-FFF2-40B4-BE49-F238E27FC236}">
                <a16:creationId xmlns:a16="http://schemas.microsoft.com/office/drawing/2014/main" id="{E465A700-77F9-4897-8CCD-8F78F4E35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74" y="-1058983"/>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E:\大赛\18\1_0002s_0002_Layer-14.png">
            <a:extLst>
              <a:ext uri="{FF2B5EF4-FFF2-40B4-BE49-F238E27FC236}">
                <a16:creationId xmlns:a16="http://schemas.microsoft.com/office/drawing/2014/main" id="{DFA50B92-D783-481E-90BE-1F9A0F0E2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9" y="639685"/>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8">
            <a:extLst>
              <a:ext uri="{FF2B5EF4-FFF2-40B4-BE49-F238E27FC236}">
                <a16:creationId xmlns:a16="http://schemas.microsoft.com/office/drawing/2014/main" id="{3A504EE5-4628-4110-A786-DCA024F27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9840" y="639685"/>
            <a:ext cx="1338078" cy="56816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38412329"/>
              </p:ext>
            </p:extLst>
          </p:nvPr>
        </p:nvGraphicFramePr>
        <p:xfrm>
          <a:off x="339635" y="1799834"/>
          <a:ext cx="11436544" cy="4899546"/>
        </p:xfrm>
        <a:graphic>
          <a:graphicData uri="http://schemas.openxmlformats.org/drawingml/2006/table">
            <a:tbl>
              <a:tblPr firstRow="1" bandRow="1">
                <a:effectLst>
                  <a:innerShdw blurRad="63500" dist="50800" dir="8100000">
                    <a:prstClr val="black">
                      <a:alpha val="50000"/>
                    </a:prstClr>
                  </a:innerShdw>
                  <a:reflection blurRad="6350" stA="50000" endA="300" endPos="38500" dist="50800" dir="5400000" sy="-100000" algn="bl" rotWithShape="0"/>
                </a:effectLst>
                <a:tableStyleId>{00A15C55-8517-42AA-B614-E9B94910E393}</a:tableStyleId>
              </a:tblPr>
              <a:tblGrid>
                <a:gridCol w="4204092">
                  <a:extLst>
                    <a:ext uri="{9D8B030D-6E8A-4147-A177-3AD203B41FA5}">
                      <a16:colId xmlns:a16="http://schemas.microsoft.com/office/drawing/2014/main" val="20000"/>
                    </a:ext>
                  </a:extLst>
                </a:gridCol>
                <a:gridCol w="4021774">
                  <a:extLst>
                    <a:ext uri="{9D8B030D-6E8A-4147-A177-3AD203B41FA5}">
                      <a16:colId xmlns:a16="http://schemas.microsoft.com/office/drawing/2014/main" val="20001"/>
                    </a:ext>
                  </a:extLst>
                </a:gridCol>
                <a:gridCol w="3210678">
                  <a:extLst>
                    <a:ext uri="{9D8B030D-6E8A-4147-A177-3AD203B41FA5}">
                      <a16:colId xmlns:a16="http://schemas.microsoft.com/office/drawing/2014/main" val="20002"/>
                    </a:ext>
                  </a:extLst>
                </a:gridCol>
              </a:tblGrid>
              <a:tr h="800713">
                <a:tc>
                  <a:txBody>
                    <a:bodyPr/>
                    <a:lstStyle/>
                    <a:p>
                      <a:pPr algn="ctr"/>
                      <a:r>
                        <a:rPr lang="en-US" sz="3200" b="1" dirty="0" err="1">
                          <a:latin typeface="Times New Roman" pitchFamily="18" charset="0"/>
                          <a:cs typeface="Times New Roman" pitchFamily="18" charset="0"/>
                        </a:rPr>
                        <a:t>Các</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loại</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tên</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riêng</a:t>
                      </a:r>
                      <a:endParaRPr lang="en-US" sz="3200" b="1" dirty="0">
                        <a:latin typeface="Times New Roman" pitchFamily="18" charset="0"/>
                        <a:cs typeface="Times New Roman" pitchFamily="18" charset="0"/>
                      </a:endParaRPr>
                    </a:p>
                  </a:txBody>
                  <a:tcPr anchor="ctr">
                    <a:solidFill>
                      <a:schemeClr val="accent1"/>
                    </a:solidFill>
                  </a:tcPr>
                </a:tc>
                <a:tc>
                  <a:txBody>
                    <a:bodyPr/>
                    <a:lstStyle/>
                    <a:p>
                      <a:pPr algn="ctr"/>
                      <a:r>
                        <a:rPr lang="en-US" sz="3200" b="1" dirty="0" err="1">
                          <a:latin typeface="Times New Roman" pitchFamily="18" charset="0"/>
                          <a:cs typeface="Times New Roman" pitchFamily="18" charset="0"/>
                        </a:rPr>
                        <a:t>Quy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tắc</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viết</a:t>
                      </a:r>
                      <a:endParaRPr lang="en-US" sz="3200" b="1" dirty="0">
                        <a:latin typeface="Times New Roman" pitchFamily="18" charset="0"/>
                        <a:cs typeface="Times New Roman" pitchFamily="18" charset="0"/>
                      </a:endParaRPr>
                    </a:p>
                  </a:txBody>
                  <a:tcPr anchor="ctr">
                    <a:solidFill>
                      <a:schemeClr val="accent6"/>
                    </a:solidFill>
                  </a:tcPr>
                </a:tc>
                <a:tc>
                  <a:txBody>
                    <a:bodyPr/>
                    <a:lstStyle/>
                    <a:p>
                      <a:pPr algn="ctr"/>
                      <a:r>
                        <a:rPr lang="en-US" sz="3200" b="1" dirty="0" err="1">
                          <a:latin typeface="Times New Roman" pitchFamily="18" charset="0"/>
                          <a:cs typeface="Times New Roman" pitchFamily="18" charset="0"/>
                        </a:rPr>
                        <a:t>Ví</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dụ</a:t>
                      </a:r>
                      <a:endParaRPr lang="en-US" sz="3200" b="1" dirty="0">
                        <a:latin typeface="Times New Roman" pitchFamily="18" charset="0"/>
                        <a:cs typeface="Times New Roman" pitchFamily="18" charset="0"/>
                      </a:endParaRPr>
                    </a:p>
                  </a:txBody>
                  <a:tcPr anchor="ctr">
                    <a:solidFill>
                      <a:schemeClr val="accent4"/>
                    </a:solidFill>
                  </a:tcPr>
                </a:tc>
                <a:extLst>
                  <a:ext uri="{0D108BD9-81ED-4DB2-BD59-A6C34878D82A}">
                    <a16:rowId xmlns:a16="http://schemas.microsoft.com/office/drawing/2014/main" val="10000"/>
                  </a:ext>
                </a:extLst>
              </a:tr>
              <a:tr h="1411890">
                <a:tc>
                  <a:txBody>
                    <a:bodyPr/>
                    <a:lstStyle/>
                    <a:p>
                      <a:pPr algn="ctr"/>
                      <a:endParaRPr lang="en-US" sz="2400" b="1" dirty="0">
                        <a:latin typeface="Times New Roman" pitchFamily="18" charset="0"/>
                        <a:cs typeface="Times New Roman" pitchFamily="18" charset="0"/>
                      </a:endParaRPr>
                    </a:p>
                  </a:txBody>
                  <a:tcPr anchor="ctr">
                    <a:solidFill>
                      <a:schemeClr val="accent1">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2686943">
                <a:tc>
                  <a:txBody>
                    <a:bodyPr/>
                    <a:lstStyle/>
                    <a:p>
                      <a:pPr algn="ctr"/>
                      <a:endParaRPr lang="en-US" sz="2400" b="1" dirty="0">
                        <a:latin typeface="Times New Roman" pitchFamily="18" charset="0"/>
                        <a:cs typeface="Times New Roman" pitchFamily="18" charset="0"/>
                      </a:endParaRPr>
                    </a:p>
                  </a:txBody>
                  <a:tcPr anchor="ctr">
                    <a:solidFill>
                      <a:schemeClr val="accent1">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i="0" kern="1200" dirty="0">
                        <a:solidFill>
                          <a:schemeClr val="dk1"/>
                        </a:solidFill>
                        <a:effectLst/>
                        <a:latin typeface="Times New Roman" pitchFamily="18" charset="0"/>
                        <a:ea typeface="+mn-ea"/>
                        <a:cs typeface="Times New Roman" pitchFamily="18" charset="0"/>
                      </a:endParaRPr>
                    </a:p>
                  </a:txBody>
                  <a:tcPr anchor="ctr">
                    <a:solidFill>
                      <a:schemeClr val="accent4">
                        <a:lumMod val="40000"/>
                        <a:lumOff val="60000"/>
                      </a:schemeClr>
                    </a:solidFill>
                  </a:tcPr>
                </a:tc>
                <a:extLst>
                  <a:ext uri="{0D108BD9-81ED-4DB2-BD59-A6C34878D82A}">
                    <a16:rowId xmlns:a16="http://schemas.microsoft.com/office/drawing/2014/main" val="10002"/>
                  </a:ext>
                </a:extLst>
              </a:tr>
            </a:tbl>
          </a:graphicData>
        </a:graphic>
      </p:graphicFrame>
      <p:pic>
        <p:nvPicPr>
          <p:cNvPr id="36" name="图片 4"/>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330557" y="5002456"/>
            <a:ext cx="2185823" cy="2185823"/>
          </a:xfrm>
          <a:prstGeom prst="rect">
            <a:avLst/>
          </a:prstGeom>
        </p:spPr>
      </p:pic>
      <p:sp>
        <p:nvSpPr>
          <p:cNvPr id="3" name="TextBox 2"/>
          <p:cNvSpPr txBox="1"/>
          <p:nvPr/>
        </p:nvSpPr>
        <p:spPr>
          <a:xfrm>
            <a:off x="339635" y="2839788"/>
            <a:ext cx="4195345" cy="10772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rgbClr val="C00000"/>
                </a:solidFill>
                <a:latin typeface="Times New Roman" pitchFamily="18" charset="0"/>
                <a:cs typeface="Times New Roman" pitchFamily="18" charset="0"/>
              </a:rPr>
              <a:t>1. </a:t>
            </a:r>
            <a:r>
              <a:rPr lang="en-US" sz="3200" b="1" dirty="0" err="1">
                <a:solidFill>
                  <a:srgbClr val="C00000"/>
                </a:solidFill>
                <a:latin typeface="Times New Roman" pitchFamily="18" charset="0"/>
                <a:cs typeface="Times New Roman" pitchFamily="18" charset="0"/>
              </a:rPr>
              <a:t>Tên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người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địa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lí</a:t>
            </a:r>
            <a:r>
              <a:rPr lang="en-US" sz="3200" b="1" dirty="0">
                <a:solidFill>
                  <a:srgbClr val="C00000"/>
                </a:solidFill>
                <a:latin typeface="Times New Roman" pitchFamily="18" charset="0"/>
                <a:cs typeface="Times New Roman" pitchFamily="18" charset="0"/>
              </a:rPr>
              <a:t> </a:t>
            </a:r>
            <a:r>
              <a:rPr lang="en-US" sz="3200" b="1" err="1">
                <a:solidFill>
                  <a:srgbClr val="C00000"/>
                </a:solidFill>
                <a:latin typeface="Times New Roman" pitchFamily="18" charset="0"/>
                <a:cs typeface="Times New Roman" pitchFamily="18" charset="0"/>
              </a:rPr>
              <a:t>Việt</a:t>
            </a:r>
            <a:r>
              <a:rPr lang="en-US" sz="3200" b="1">
                <a:solidFill>
                  <a:srgbClr val="C00000"/>
                </a:solidFill>
                <a:latin typeface="Times New Roman" pitchFamily="18" charset="0"/>
                <a:cs typeface="Times New Roman" pitchFamily="18" charset="0"/>
              </a:rPr>
              <a:t> Nam</a:t>
            </a:r>
            <a:endParaRPr lang="en-US" sz="3200" b="1" dirty="0">
              <a:solidFill>
                <a:srgbClr val="C00000"/>
              </a:solidFill>
              <a:latin typeface="Times New Roman" pitchFamily="18" charset="0"/>
              <a:cs typeface="Times New Roman" pitchFamily="18" charset="0"/>
            </a:endParaRPr>
          </a:p>
        </p:txBody>
      </p:sp>
      <p:sp>
        <p:nvSpPr>
          <p:cNvPr id="4" name="TextBox 3"/>
          <p:cNvSpPr txBox="1"/>
          <p:nvPr/>
        </p:nvSpPr>
        <p:spPr>
          <a:xfrm>
            <a:off x="339636" y="4463847"/>
            <a:ext cx="4195345" cy="10772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gn="ctr">
              <a:defRPr sz="2800" b="1">
                <a:solidFill>
                  <a:srgbClr val="C00000"/>
                </a:solidFill>
                <a:latin typeface="Times New Roman" pitchFamily="18" charset="0"/>
                <a:cs typeface="Times New Roman" pitchFamily="18" charset="0"/>
              </a:defRPr>
            </a:lvl1pPr>
          </a:lstStyle>
          <a:p>
            <a:r>
              <a:rPr lang="en-US" sz="3200" dirty="0"/>
              <a:t>2. </a:t>
            </a:r>
            <a:r>
              <a:rPr lang="en-US" sz="3200" dirty="0" err="1"/>
              <a:t>Tên</a:t>
            </a:r>
            <a:r>
              <a:rPr lang="en-US" sz="3200" dirty="0"/>
              <a:t> </a:t>
            </a:r>
            <a:r>
              <a:rPr lang="en-US" sz="3200" dirty="0" err="1"/>
              <a:t>người</a:t>
            </a:r>
            <a:r>
              <a:rPr lang="en-US" sz="3200" dirty="0"/>
              <a:t>, </a:t>
            </a:r>
            <a:r>
              <a:rPr lang="en-US" sz="3200" dirty="0" err="1"/>
              <a:t>tên</a:t>
            </a:r>
            <a:r>
              <a:rPr lang="en-US" sz="3200" dirty="0"/>
              <a:t> </a:t>
            </a:r>
            <a:r>
              <a:rPr lang="en-US" sz="3200" dirty="0" err="1"/>
              <a:t>địa</a:t>
            </a:r>
            <a:r>
              <a:rPr lang="en-US" sz="3200" dirty="0"/>
              <a:t> </a:t>
            </a:r>
            <a:r>
              <a:rPr lang="en-US" sz="3200" dirty="0" err="1"/>
              <a:t>lí</a:t>
            </a:r>
            <a:r>
              <a:rPr lang="en-US" sz="3200" dirty="0"/>
              <a:t> </a:t>
            </a:r>
            <a:r>
              <a:rPr lang="en-US" sz="3200" err="1"/>
              <a:t>nước</a:t>
            </a:r>
            <a:r>
              <a:rPr lang="en-US" sz="3200"/>
              <a:t> ngoài</a:t>
            </a:r>
            <a:endParaRPr lang="en-US" sz="3200" dirty="0"/>
          </a:p>
        </p:txBody>
      </p:sp>
      <p:sp>
        <p:nvSpPr>
          <p:cNvPr id="5" name="TextBox 4"/>
          <p:cNvSpPr txBox="1"/>
          <p:nvPr/>
        </p:nvSpPr>
        <p:spPr>
          <a:xfrm>
            <a:off x="4581616" y="2689116"/>
            <a:ext cx="3918014" cy="1384995"/>
          </a:xfrm>
          <a:prstGeom prst="rect">
            <a:avLst/>
          </a:prstGeom>
          <a:noFill/>
        </p:spPr>
        <p:txBody>
          <a:bodyPr wrap="square" rtlCol="0">
            <a:spAutoFit/>
          </a:bodyPr>
          <a:lstStyle/>
          <a:p>
            <a:pPr algn="just"/>
            <a:r>
              <a:rPr lang="nl-NL" sz="2800" b="1">
                <a:solidFill>
                  <a:schemeClr val="dk1"/>
                </a:solidFill>
                <a:latin typeface="Times New Roman" pitchFamily="18" charset="0"/>
                <a:cs typeface="Times New Roman" pitchFamily="18" charset="0"/>
              </a:rPr>
              <a:t>	Viết </a:t>
            </a:r>
            <a:r>
              <a:rPr lang="nl-NL" sz="2800" b="1" dirty="0">
                <a:solidFill>
                  <a:schemeClr val="dk1"/>
                </a:solidFill>
                <a:latin typeface="Times New Roman" pitchFamily="18" charset="0"/>
                <a:cs typeface="Times New Roman" pitchFamily="18" charset="0"/>
              </a:rPr>
              <a:t>hoa chữ cái đầu của mỗi tiếng tạo thành tên đó</a:t>
            </a:r>
            <a:r>
              <a:rPr lang="nl-NL" sz="2800" b="1">
                <a:solidFill>
                  <a:schemeClr val="dk1"/>
                </a:solidFill>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6" name="TextBox 5"/>
          <p:cNvSpPr txBox="1"/>
          <p:nvPr/>
        </p:nvSpPr>
        <p:spPr>
          <a:xfrm>
            <a:off x="4562393" y="4018678"/>
            <a:ext cx="3937237" cy="2677656"/>
          </a:xfrm>
          <a:prstGeom prst="rect">
            <a:avLst/>
          </a:prstGeom>
          <a:noFill/>
        </p:spPr>
        <p:txBody>
          <a:bodyPr wrap="square" rtlCol="0">
            <a:spAutoFit/>
          </a:bodyPr>
          <a:lstStyle/>
          <a:p>
            <a:pPr algn="just"/>
            <a:r>
              <a:rPr lang="nl-NL" sz="2400" b="1">
                <a:solidFill>
                  <a:schemeClr val="dk1"/>
                </a:solidFill>
                <a:latin typeface="Times New Roman" pitchFamily="18" charset="0"/>
                <a:cs typeface="Times New Roman" pitchFamily="18" charset="0"/>
              </a:rPr>
              <a:t>	</a:t>
            </a:r>
            <a:r>
              <a:rPr lang="nl-NL" sz="2800" b="1">
                <a:solidFill>
                  <a:schemeClr val="dk1"/>
                </a:solidFill>
                <a:latin typeface="Times New Roman" pitchFamily="18" charset="0"/>
                <a:cs typeface="Times New Roman" pitchFamily="18" charset="0"/>
              </a:rPr>
              <a:t>Viết </a:t>
            </a:r>
            <a:r>
              <a:rPr lang="nl-NL" sz="2800" b="1" dirty="0">
                <a:solidFill>
                  <a:schemeClr val="dk1"/>
                </a:solidFill>
                <a:latin typeface="Times New Roman" pitchFamily="18" charset="0"/>
                <a:cs typeface="Times New Roman" pitchFamily="18" charset="0"/>
              </a:rPr>
              <a:t>hoa chữ cái đầu của mỗi bộ phận tạo thành tên đó. Nếu bộ phận tạo thành tên gồm nhiều tiếng thì giữa các tiếng có gạch </a:t>
            </a:r>
            <a:r>
              <a:rPr lang="nl-NL" sz="2800" b="1">
                <a:solidFill>
                  <a:schemeClr val="dk1"/>
                </a:solidFill>
                <a:latin typeface="Times New Roman" pitchFamily="18" charset="0"/>
                <a:cs typeface="Times New Roman" pitchFamily="18" charset="0"/>
              </a:rPr>
              <a:t>nối.</a:t>
            </a:r>
            <a:endParaRPr lang="en-US" sz="2400" b="1" dirty="0">
              <a:latin typeface="Times New Roman" pitchFamily="18" charset="0"/>
              <a:cs typeface="Times New Roman" pitchFamily="18" charset="0"/>
            </a:endParaRPr>
          </a:p>
        </p:txBody>
      </p:sp>
      <p:sp>
        <p:nvSpPr>
          <p:cNvPr id="7" name="TextBox 6"/>
          <p:cNvSpPr txBox="1"/>
          <p:nvPr/>
        </p:nvSpPr>
        <p:spPr>
          <a:xfrm>
            <a:off x="8331216" y="2834940"/>
            <a:ext cx="3810000" cy="954107"/>
          </a:xfrm>
          <a:prstGeom prst="rect">
            <a:avLst/>
          </a:prstGeom>
          <a:noFill/>
        </p:spPr>
        <p:txBody>
          <a:bodyPr wrap="square" rtlCol="0">
            <a:spAutoFit/>
          </a:bodyPr>
          <a:lstStyle/>
          <a:p>
            <a:r>
              <a:rPr lang="nl-NL" sz="2800" b="1">
                <a:solidFill>
                  <a:schemeClr val="dk1"/>
                </a:solidFill>
                <a:latin typeface="Times New Roman" pitchFamily="18" charset="0"/>
                <a:cs typeface="Times New Roman" pitchFamily="18" charset="0"/>
              </a:rPr>
              <a:t>    Vũng Tàu</a:t>
            </a:r>
          </a:p>
          <a:p>
            <a:r>
              <a:rPr lang="nl-NL" sz="2800" b="1">
                <a:solidFill>
                  <a:schemeClr val="dk1"/>
                </a:solidFill>
                <a:latin typeface="Times New Roman" pitchFamily="18" charset="0"/>
                <a:cs typeface="Times New Roman" pitchFamily="18" charset="0"/>
              </a:rPr>
              <a:t>    </a:t>
            </a:r>
            <a:r>
              <a:rPr lang="en-US" sz="2800" b="1">
                <a:solidFill>
                  <a:schemeClr val="dk1"/>
                </a:solidFill>
                <a:latin typeface="Times New Roman" pitchFamily="18" charset="0"/>
                <a:cs typeface="Times New Roman" pitchFamily="18" charset="0"/>
              </a:rPr>
              <a:t>Đinh Bộ Lĩnh</a:t>
            </a:r>
            <a:endParaRPr lang="en-US" sz="2800" b="1" dirty="0">
              <a:latin typeface="Times New Roman" pitchFamily="18" charset="0"/>
              <a:cs typeface="Times New Roman" pitchFamily="18" charset="0"/>
            </a:endParaRPr>
          </a:p>
        </p:txBody>
      </p:sp>
      <p:sp>
        <p:nvSpPr>
          <p:cNvPr id="8" name="TextBox 7"/>
          <p:cNvSpPr txBox="1"/>
          <p:nvPr/>
        </p:nvSpPr>
        <p:spPr>
          <a:xfrm>
            <a:off x="8247439" y="4675847"/>
            <a:ext cx="3810000" cy="1384995"/>
          </a:xfrm>
          <a:prstGeom prst="rect">
            <a:avLst/>
          </a:prstGeom>
          <a:noFill/>
        </p:spPr>
        <p:txBody>
          <a:bodyPr wrap="square" rtlCol="0">
            <a:spAutoFit/>
          </a:bodyPr>
          <a:lstStyle/>
          <a:p>
            <a:pPr>
              <a:defRPr/>
            </a:pPr>
            <a:r>
              <a:rPr lang="en-US" sz="2800" b="1">
                <a:solidFill>
                  <a:schemeClr val="dk1"/>
                </a:solidFill>
                <a:latin typeface="Times New Roman" pitchFamily="18" charset="0"/>
                <a:cs typeface="Times New Roman" pitchFamily="18" charset="0"/>
              </a:rPr>
              <a:t>     </a:t>
            </a:r>
            <a:r>
              <a:rPr lang="en-US" altLang="zh-CN" sz="2800" b="1">
                <a:latin typeface="Times New Roman" panose="02020603050405020304" pitchFamily="18" charset="0"/>
                <a:ea typeface="Microsoft YaHei" panose="020B0503020204020204" pitchFamily="34" charset="-122"/>
                <a:cs typeface="Times New Roman" panose="02020603050405020304" pitchFamily="18" charset="0"/>
              </a:rPr>
              <a:t>La Phông-ten</a:t>
            </a:r>
            <a:endParaRPr lang="en-US" sz="2800" b="1">
              <a:latin typeface="Times New Roman" pitchFamily="18" charset="0"/>
              <a:cs typeface="Times New Roman" pitchFamily="18" charset="0"/>
            </a:endParaRPr>
          </a:p>
          <a:p>
            <a:pPr>
              <a:defRPr/>
            </a:pPr>
            <a:r>
              <a:rPr lang="en-US" sz="2800" b="1">
                <a:solidFill>
                  <a:schemeClr val="dk1"/>
                </a:solidFill>
                <a:latin typeface="Times New Roman" pitchFamily="18" charset="0"/>
                <a:cs typeface="Times New Roman" pitchFamily="18" charset="0"/>
              </a:rPr>
              <a:t>     Tô – ki – ô</a:t>
            </a:r>
          </a:p>
          <a:p>
            <a:pPr>
              <a:defRPr/>
            </a:pPr>
            <a:r>
              <a:rPr lang="en-US" sz="2800" b="1">
                <a:latin typeface="Times New Roman" panose="02020603050405020304" pitchFamily="18" charset="0"/>
                <a:ea typeface="字体管家天蝎座" panose="00020600040101010101" charset="-122"/>
                <a:cs typeface="Times New Roman" panose="02020603050405020304" pitchFamily="18" charset="0"/>
              </a:rPr>
              <a:t>     Pan – tê – lê – ép</a:t>
            </a:r>
            <a:endParaRPr lang="en-US" sz="2800" b="1" dirty="0">
              <a:solidFill>
                <a:schemeClr val="dk1"/>
              </a:solidFill>
              <a:latin typeface="Times New Roman" pitchFamily="18" charset="0"/>
              <a:cs typeface="Times New Roman" pitchFamily="18" charset="0"/>
            </a:endParaRPr>
          </a:p>
        </p:txBody>
      </p:sp>
      <p:grpSp>
        <p:nvGrpSpPr>
          <p:cNvPr id="15" name="Group 14">
            <a:extLst>
              <a:ext uri="{FF2B5EF4-FFF2-40B4-BE49-F238E27FC236}">
                <a16:creationId xmlns:a16="http://schemas.microsoft.com/office/drawing/2014/main" id="{CDF99AD0-1200-4D97-A3E1-76722B5B78DF}"/>
              </a:ext>
            </a:extLst>
          </p:cNvPr>
          <p:cNvGrpSpPr/>
          <p:nvPr/>
        </p:nvGrpSpPr>
        <p:grpSpPr>
          <a:xfrm>
            <a:off x="1083351" y="17497"/>
            <a:ext cx="9949114" cy="2003898"/>
            <a:chOff x="1521528" y="1354405"/>
            <a:chExt cx="9949114" cy="2003898"/>
          </a:xfrm>
        </p:grpSpPr>
        <p:grpSp>
          <p:nvGrpSpPr>
            <p:cNvPr id="16" name="组合 5">
              <a:extLst>
                <a:ext uri="{FF2B5EF4-FFF2-40B4-BE49-F238E27FC236}">
                  <a16:creationId xmlns:a16="http://schemas.microsoft.com/office/drawing/2014/main" id="{65314AE8-F492-4DDB-B04B-63646A3F4B4B}"/>
                </a:ext>
              </a:extLst>
            </p:cNvPr>
            <p:cNvGrpSpPr/>
            <p:nvPr/>
          </p:nvGrpSpPr>
          <p:grpSpPr>
            <a:xfrm>
              <a:off x="2356802" y="1523997"/>
              <a:ext cx="9113840" cy="1323439"/>
              <a:chOff x="1001662" y="2898445"/>
              <a:chExt cx="4971507" cy="1618971"/>
            </a:xfrm>
          </p:grpSpPr>
          <p:sp>
            <p:nvSpPr>
              <p:cNvPr id="20" name="矩形: 圆角 6">
                <a:extLst>
                  <a:ext uri="{FF2B5EF4-FFF2-40B4-BE49-F238E27FC236}">
                    <a16:creationId xmlns:a16="http://schemas.microsoft.com/office/drawing/2014/main" id="{3FFE7D56-E1DD-4962-90A9-0CA7A3D94354}"/>
                  </a:ext>
                </a:extLst>
              </p:cNvPr>
              <p:cNvSpPr/>
              <p:nvPr/>
            </p:nvSpPr>
            <p:spPr>
              <a:xfrm>
                <a:off x="1001662" y="2898445"/>
                <a:ext cx="4971507" cy="1580730"/>
              </a:xfrm>
              <a:prstGeom prst="roundRect">
                <a:avLst/>
              </a:prstGeom>
              <a:solidFill>
                <a:srgbClr val="FFFFFF"/>
              </a:solidFill>
              <a:ln w="57150">
                <a:solidFill>
                  <a:srgbClr val="D0BA9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sp>
            <p:nvSpPr>
              <p:cNvPr id="21" name="TextBox 2">
                <a:extLst>
                  <a:ext uri="{FF2B5EF4-FFF2-40B4-BE49-F238E27FC236}">
                    <a16:creationId xmlns:a16="http://schemas.microsoft.com/office/drawing/2014/main" id="{DC16FEA7-52A6-414E-9322-9830BD2A57A3}"/>
                  </a:ext>
                </a:extLst>
              </p:cNvPr>
              <p:cNvSpPr txBox="1"/>
              <p:nvPr/>
            </p:nvSpPr>
            <p:spPr>
              <a:xfrm>
                <a:off x="2094995" y="2898445"/>
                <a:ext cx="3333794" cy="1618971"/>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Lập bảng tổng kết quy tắc viết tên riêng theo mẫu sau:</a:t>
                </a:r>
                <a:endParaRPr lang="zh-CN" altLang="en-US" sz="4000" b="1" spc="300" dirty="0">
                  <a:solidFill>
                    <a:srgbClr val="C00000"/>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pic>
          <p:nvPicPr>
            <p:cNvPr id="18" name="图片 2">
              <a:extLst>
                <a:ext uri="{FF2B5EF4-FFF2-40B4-BE49-F238E27FC236}">
                  <a16:creationId xmlns:a16="http://schemas.microsoft.com/office/drawing/2014/main" id="{E1664137-9634-47C8-8B8F-5DA6F4675D7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8778" y1="27455" x2="44188" y2="33467"/>
                          <a14:foregroundMark x1="57916" y1="29860" x2="62625" y2="33066"/>
                          <a14:foregroundMark x1="46192" y1="35070" x2="50902" y2="36673"/>
                          <a14:backgroundMark x1="23447" y1="64729" x2="27355" y2="67936"/>
                          <a14:backgroundMark x1="28156" y1="58717" x2="28156" y2="58717"/>
                          <a14:backgroundMark x1="29760" y1="56713" x2="30160" y2="58317"/>
                          <a14:backgroundMark x1="47796" y1="63126" x2="48898" y2="81162"/>
                          <a14:backgroundMark x1="78257" y1="63928" x2="69238" y2="71543"/>
                          <a14:backgroundMark x1="49299" y1="54709" x2="49299" y2="54709"/>
                          <a14:backgroundMark x1="45792" y1="54709" x2="53607" y2="55110"/>
                          <a14:backgroundMark x1="68838" y1="54709" x2="79860" y2="63126"/>
                        </a14:backgroundRemoval>
                      </a14:imgEffect>
                    </a14:imgLayer>
                  </a14:imgProps>
                </a:ext>
                <a:ext uri="{28A0092B-C50C-407E-A947-70E740481C1C}">
                  <a14:useLocalDpi xmlns:a14="http://schemas.microsoft.com/office/drawing/2010/main" val="0"/>
                </a:ext>
              </a:extLst>
            </a:blip>
            <a:srcRect t="10543" b="30846"/>
            <a:stretch/>
          </p:blipFill>
          <p:spPr>
            <a:xfrm>
              <a:off x="1521528" y="1354405"/>
              <a:ext cx="3498265" cy="2003898"/>
            </a:xfrm>
            <a:prstGeom prst="rect">
              <a:avLst/>
            </a:prstGeom>
          </p:spPr>
        </p:pic>
      </p:grpSp>
      <p:pic>
        <p:nvPicPr>
          <p:cNvPr id="29" name="图片 4">
            <a:extLst>
              <a:ext uri="{FF2B5EF4-FFF2-40B4-BE49-F238E27FC236}">
                <a16:creationId xmlns:a16="http://schemas.microsoft.com/office/drawing/2014/main" id="{93667AC2-D33A-4404-8B76-0CE2492B57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1932" y="3968529"/>
            <a:ext cx="989284" cy="923331"/>
          </a:xfrm>
          <a:prstGeom prst="rect">
            <a:avLst/>
          </a:prstGeom>
        </p:spPr>
      </p:pic>
      <p:pic>
        <p:nvPicPr>
          <p:cNvPr id="30" name="图片 15">
            <a:extLst>
              <a:ext uri="{FF2B5EF4-FFF2-40B4-BE49-F238E27FC236}">
                <a16:creationId xmlns:a16="http://schemas.microsoft.com/office/drawing/2014/main" id="{E6012BE2-CA6B-4925-A549-60F837D758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127004">
            <a:off x="10643143" y="1609604"/>
            <a:ext cx="882407" cy="8235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63" presetClass="path" presetSubtype="0" repeatCount="indefinite" autoRev="1" fill="hold" nodeType="withEffect">
                                  <p:stCondLst>
                                    <p:cond delay="0"/>
                                  </p:stCondLst>
                                  <p:childTnLst>
                                    <p:animMotion origin="layout" path="M -8.33333E-7 3.33333E-6 L 0.12357 0.00764 " pathEditMode="relative" rAng="0" ptsTypes="AA">
                                      <p:cBhvr>
                                        <p:cTn id="9" dur="5000" fill="hold"/>
                                        <p:tgtEl>
                                          <p:spTgt spid="27"/>
                                        </p:tgtEl>
                                        <p:attrNameLst>
                                          <p:attrName>ppt_x</p:attrName>
                                          <p:attrName>ppt_y</p:attrName>
                                        </p:attrNameLst>
                                      </p:cBhvr>
                                      <p:rCtr x="6172" y="370"/>
                                    </p:animMotion>
                                  </p:childTnLst>
                                </p:cTn>
                              </p:par>
                              <p:par>
                                <p:cTn id="10" presetID="10" presetClass="entr" presetSubtype="0" fill="hold" nodeType="withEffect">
                                  <p:stCondLst>
                                    <p:cond delay="13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par>
                                <p:cTn id="13" presetID="63" presetClass="path" presetSubtype="0" repeatCount="indefinite" autoRev="1" fill="hold" nodeType="withEffect">
                                  <p:stCondLst>
                                    <p:cond delay="1400"/>
                                  </p:stCondLst>
                                  <p:childTnLst>
                                    <p:animMotion origin="layout" path="M -4.375E-6 -3.7037E-7 L 0.09753 -3.7037E-7 " pathEditMode="relative" rAng="0" ptsTypes="AA">
                                      <p:cBhvr>
                                        <p:cTn id="14" dur="5000" spd="-100000" fill="hold"/>
                                        <p:tgtEl>
                                          <p:spTgt spid="28"/>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par>
                                <p:cTn id="18" presetID="63" presetClass="path" presetSubtype="0" repeatCount="indefinite" autoRev="1" fill="hold" nodeType="withEffect">
                                  <p:stCondLst>
                                    <p:cond delay="0"/>
                                  </p:stCondLst>
                                  <p:childTnLst>
                                    <p:animMotion origin="layout" path="M -3.125E-6 -2.22222E-6 L 0.08985 0.00371 " pathEditMode="relative" rAng="0" ptsTypes="AA">
                                      <p:cBhvr>
                                        <p:cTn id="19" dur="5000" fill="hold"/>
                                        <p:tgtEl>
                                          <p:spTgt spid="26"/>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250"/>
                                        <p:tgtEl>
                                          <p:spTgt spid="15"/>
                                        </p:tgtEl>
                                        <p:attrNameLst>
                                          <p:attrName>ppt_x</p:attrName>
                                        </p:attrNameLst>
                                      </p:cBhvr>
                                      <p:tavLst>
                                        <p:tav tm="0">
                                          <p:val>
                                            <p:strVal val="#ppt_x-#ppt_w*1.125000"/>
                                          </p:val>
                                        </p:tav>
                                        <p:tav tm="100000">
                                          <p:val>
                                            <p:strVal val="#ppt_x"/>
                                          </p:val>
                                        </p:tav>
                                      </p:tavLst>
                                    </p:anim>
                                    <p:animEffect transition="in" filter="wipe(righ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47"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heckerboard(across)">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heckerboard(across)">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heckerboard(across)">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heckerboard(across)">
                                      <p:cBhvr>
                                        <p:cTn id="69" dur="500"/>
                                        <p:tgtEl>
                                          <p:spTgt spid="8"/>
                                        </p:tgtEl>
                                      </p:cBhvr>
                                    </p:animEffect>
                                  </p:childTnLst>
                                </p:cTn>
                              </p:par>
                              <p:par>
                                <p:cTn id="70" presetID="10" presetClass="entr" presetSubtype="0" fill="hold" nodeType="withEffect">
                                  <p:stCondLst>
                                    <p:cond delay="20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26" presetClass="emph" presetSubtype="0" repeatCount="indefinite" fill="hold" nodeType="withEffect">
                                  <p:stCondLst>
                                    <p:cond delay="200"/>
                                  </p:stCondLst>
                                  <p:childTnLst>
                                    <p:animEffect transition="out" filter="fade">
                                      <p:cBhvr>
                                        <p:cTn id="74" dur="500" tmFilter="0, 0; .2, .5; .8, .5; 1, 0"/>
                                        <p:tgtEl>
                                          <p:spTgt spid="29"/>
                                        </p:tgtEl>
                                      </p:cBhvr>
                                    </p:animEffect>
                                    <p:animScale>
                                      <p:cBhvr>
                                        <p:cTn id="75" dur="250" autoRev="1" fill="hold"/>
                                        <p:tgtEl>
                                          <p:spTgt spid="29"/>
                                        </p:tgtEl>
                                      </p:cBhvr>
                                      <p:by x="105000" y="105000"/>
                                    </p:animScale>
                                  </p:childTnLst>
                                </p:cTn>
                              </p:par>
                              <p:par>
                                <p:cTn id="76" presetID="10" presetClass="entr" presetSubtype="0" fill="hold" nodeType="withEffect">
                                  <p:stCondLst>
                                    <p:cond delay="20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26" presetClass="emph" presetSubtype="0" repeatCount="indefinite" fill="hold" nodeType="withEffect">
                                  <p:stCondLst>
                                    <p:cond delay="20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7650480" cy="4134004"/>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099" y="1017066"/>
            <a:ext cx="2155720" cy="62865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416" y="994864"/>
            <a:ext cx="1480533" cy="628650"/>
          </a:xfrm>
          <a:prstGeom prst="rect">
            <a:avLst/>
          </a:prstGeom>
        </p:spPr>
      </p:pic>
      <p:sp>
        <p:nvSpPr>
          <p:cNvPr id="18" name="对话气泡: 圆角矩形 19">
            <a:extLst>
              <a:ext uri="{FF2B5EF4-FFF2-40B4-BE49-F238E27FC236}">
                <a16:creationId xmlns:a16="http://schemas.microsoft.com/office/drawing/2014/main" id="{AC4FCAD3-05ED-4B71-B814-3F024B9EFF9E}"/>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19" name="Group 18">
            <a:extLst>
              <a:ext uri="{FF2B5EF4-FFF2-40B4-BE49-F238E27FC236}">
                <a16:creationId xmlns:a16="http://schemas.microsoft.com/office/drawing/2014/main" id="{8B78A6C5-5026-4CFE-ADFF-F6E1E0D2FFE6}"/>
              </a:ext>
            </a:extLst>
          </p:cNvPr>
          <p:cNvGrpSpPr/>
          <p:nvPr/>
        </p:nvGrpSpPr>
        <p:grpSpPr>
          <a:xfrm>
            <a:off x="4499180" y="-192007"/>
            <a:ext cx="3390241" cy="1401047"/>
            <a:chOff x="3237411" y="1080790"/>
            <a:chExt cx="6841442" cy="1401047"/>
          </a:xfrm>
        </p:grpSpPr>
        <p:sp>
          <p:nvSpPr>
            <p:cNvPr id="20" name="TextBox 4">
              <a:extLst>
                <a:ext uri="{FF2B5EF4-FFF2-40B4-BE49-F238E27FC236}">
                  <a16:creationId xmlns:a16="http://schemas.microsoft.com/office/drawing/2014/main" id="{376A5937-F56A-4DFE-97EB-99808660EF3B}"/>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Dặn dò</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1" name="TextBox 5">
              <a:extLst>
                <a:ext uri="{FF2B5EF4-FFF2-40B4-BE49-F238E27FC236}">
                  <a16:creationId xmlns:a16="http://schemas.microsoft.com/office/drawing/2014/main" id="{AA6BA112-F3A6-4B12-A1DB-ABEE2BE22A34}"/>
                </a:ext>
              </a:extLst>
            </p:cNvPr>
            <p:cNvSpPr txBox="1"/>
            <p:nvPr/>
          </p:nvSpPr>
          <p:spPr>
            <a:xfrm>
              <a:off x="3237411" y="1080790"/>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DẶN DÒ</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grpSp>
        <p:nvGrpSpPr>
          <p:cNvPr id="23" name="Group 22">
            <a:extLst>
              <a:ext uri="{FF2B5EF4-FFF2-40B4-BE49-F238E27FC236}">
                <a16:creationId xmlns:a16="http://schemas.microsoft.com/office/drawing/2014/main" id="{2F291150-2961-4552-B3C3-9B9EC006C098}"/>
              </a:ext>
            </a:extLst>
          </p:cNvPr>
          <p:cNvGrpSpPr/>
          <p:nvPr/>
        </p:nvGrpSpPr>
        <p:grpSpPr>
          <a:xfrm>
            <a:off x="4585224" y="1868509"/>
            <a:ext cx="7725659" cy="2225040"/>
            <a:chOff x="-88134" y="2157640"/>
            <a:chExt cx="7725659" cy="222504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30208" b="31328"/>
            <a:stretch>
              <a:fillRect/>
            </a:stretch>
          </p:blipFill>
          <p:spPr>
            <a:xfrm>
              <a:off x="-88134" y="2157640"/>
              <a:ext cx="7725659" cy="2225040"/>
            </a:xfrm>
            <a:prstGeom prst="rect">
              <a:avLst/>
            </a:prstGeom>
          </p:spPr>
        </p:pic>
        <p:sp>
          <p:nvSpPr>
            <p:cNvPr id="15" name="TextBox 14">
              <a:extLst>
                <a:ext uri="{FF2B5EF4-FFF2-40B4-BE49-F238E27FC236}">
                  <a16:creationId xmlns:a16="http://schemas.microsoft.com/office/drawing/2014/main" id="{E398C039-C192-4CD9-BE1E-83121E421F0D}"/>
                </a:ext>
              </a:extLst>
            </p:cNvPr>
            <p:cNvSpPr txBox="1"/>
            <p:nvPr/>
          </p:nvSpPr>
          <p:spPr>
            <a:xfrm>
              <a:off x="954042" y="2801311"/>
              <a:ext cx="3545138" cy="1077218"/>
            </a:xfrm>
            <a:prstGeom prst="rect">
              <a:avLst/>
            </a:prstGeom>
            <a:noFill/>
          </p:spPr>
          <p:txBody>
            <a:bodyPr wrap="none" rtlCol="0">
              <a:spAutoFit/>
            </a:bodyPr>
            <a:lstStyle/>
            <a:p>
              <a:r>
                <a:rPr lang="en-US" sz="3200" b="1"/>
                <a:t>Viết chính tả vào </a:t>
              </a:r>
            </a:p>
            <a:p>
              <a:r>
                <a:rPr lang="en-US" sz="3200" b="1"/>
                <a:t>vở Tiếng Việt</a:t>
              </a:r>
            </a:p>
          </p:txBody>
        </p:sp>
      </p:grpSp>
      <p:grpSp>
        <p:nvGrpSpPr>
          <p:cNvPr id="24" name="Group 23">
            <a:extLst>
              <a:ext uri="{FF2B5EF4-FFF2-40B4-BE49-F238E27FC236}">
                <a16:creationId xmlns:a16="http://schemas.microsoft.com/office/drawing/2014/main" id="{42A83A14-36F8-499E-A6A4-39F09A9AF3DB}"/>
              </a:ext>
            </a:extLst>
          </p:cNvPr>
          <p:cNvGrpSpPr/>
          <p:nvPr/>
        </p:nvGrpSpPr>
        <p:grpSpPr>
          <a:xfrm>
            <a:off x="4724400" y="4108360"/>
            <a:ext cx="7510283" cy="2225040"/>
            <a:chOff x="4724400" y="4108360"/>
            <a:chExt cx="7510283" cy="2225040"/>
          </a:xfrm>
        </p:grpSpPr>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0208" b="31328"/>
            <a:stretch>
              <a:fillRect/>
            </a:stretch>
          </p:blipFill>
          <p:spPr>
            <a:xfrm>
              <a:off x="4724400" y="4108360"/>
              <a:ext cx="7510283" cy="2225040"/>
            </a:xfrm>
            <a:prstGeom prst="rect">
              <a:avLst/>
            </a:prstGeom>
          </p:spPr>
        </p:pic>
        <p:sp>
          <p:nvSpPr>
            <p:cNvPr id="22" name="TextBox 21">
              <a:extLst>
                <a:ext uri="{FF2B5EF4-FFF2-40B4-BE49-F238E27FC236}">
                  <a16:creationId xmlns:a16="http://schemas.microsoft.com/office/drawing/2014/main" id="{62064B4F-DB37-43F9-ACDD-6EC6D5128BBC}"/>
                </a:ext>
              </a:extLst>
            </p:cNvPr>
            <p:cNvSpPr txBox="1"/>
            <p:nvPr/>
          </p:nvSpPr>
          <p:spPr>
            <a:xfrm>
              <a:off x="5556522" y="4724958"/>
              <a:ext cx="2755883" cy="1077218"/>
            </a:xfrm>
            <a:prstGeom prst="rect">
              <a:avLst/>
            </a:prstGeom>
            <a:noFill/>
          </p:spPr>
          <p:txBody>
            <a:bodyPr wrap="none" rtlCol="0">
              <a:spAutoFit/>
            </a:bodyPr>
            <a:lstStyle/>
            <a:p>
              <a:r>
                <a:rPr lang="en-US" sz="3200" b="1"/>
                <a:t>Chuẩn bị bài </a:t>
              </a:r>
            </a:p>
            <a:p>
              <a:r>
                <a:rPr lang="en-US" sz="3200" b="1"/>
                <a:t>tiếp theo</a:t>
              </a:r>
            </a:p>
          </p:txBody>
        </p:sp>
      </p:grpSp>
      <p:pic>
        <p:nvPicPr>
          <p:cNvPr id="25" name="Picture 24">
            <a:extLst>
              <a:ext uri="{FF2B5EF4-FFF2-40B4-BE49-F238E27FC236}">
                <a16:creationId xmlns:a16="http://schemas.microsoft.com/office/drawing/2014/main" id="{6289E4B4-700D-4CBC-8E02-DAF791659B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6316" y="4641949"/>
            <a:ext cx="4388084" cy="2225577"/>
          </a:xfrm>
          <a:prstGeom prst="rect">
            <a:avLst/>
          </a:prstGeom>
        </p:spPr>
      </p:pic>
    </p:spTree>
    <p:extLst>
      <p:ext uri="{BB962C8B-B14F-4D97-AF65-F5344CB8AC3E}">
        <p14:creationId xmlns:p14="http://schemas.microsoft.com/office/powerpoint/2010/main" val="1970378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0" presetClass="entr" presetSubtype="0" fill="hold" nodeType="withEffect">
                                  <p:stCondLst>
                                    <p:cond delay="1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63" presetClass="path" presetSubtype="0" repeatCount="indefinite" autoRev="1" fill="hold" nodeType="withEffect">
                                  <p:stCondLst>
                                    <p:cond delay="1400"/>
                                  </p:stCondLst>
                                  <p:childTnLst>
                                    <p:animMotion origin="layout" path="M 2.08333E-6 -2.96296E-6 L 0.09752 -2.96296E-6 " pathEditMode="relative" rAng="0" ptsTypes="AA">
                                      <p:cBhvr>
                                        <p:cTn id="12" dur="5000" spd="-100000" fill="hold"/>
                                        <p:tgtEl>
                                          <p:spTgt spid="16"/>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63" presetClass="path" presetSubtype="0" repeatCount="indefinite" autoRev="1" fill="hold" nodeType="withEffect">
                                  <p:stCondLst>
                                    <p:cond delay="0"/>
                                  </p:stCondLst>
                                  <p:childTnLst>
                                    <p:animMotion origin="layout" path="M -3.33333E-6 -2.22222E-6 L 0.08985 0.00371 " pathEditMode="relative" rAng="0" ptsTypes="AA">
                                      <p:cBhvr>
                                        <p:cTn id="17" dur="5000" fill="hold"/>
                                        <p:tgtEl>
                                          <p:spTgt spid="17"/>
                                        </p:tgtEl>
                                        <p:attrNameLst>
                                          <p:attrName>ppt_x</p:attrName>
                                          <p:attrName>ppt_y</p:attrName>
                                        </p:attrNameLst>
                                      </p:cBhvr>
                                      <p:rCtr x="4492" y="185"/>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212" y="649842"/>
            <a:ext cx="8159237" cy="3013687"/>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337438"/>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4606" y="2202953"/>
            <a:ext cx="2066925" cy="638002"/>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59" y="3763350"/>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1234" y="150882"/>
            <a:ext cx="1033815" cy="998771"/>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31212" y="4409359"/>
            <a:ext cx="8442416" cy="2336616"/>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84501" y="92891"/>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78762" y="201939"/>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429" y="116789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13373" y="2288237"/>
            <a:ext cx="1978442" cy="1414962"/>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301551" y="881937"/>
            <a:ext cx="70707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Chúc các em học tốt</a:t>
            </a:r>
            <a:endParaRPr lang="zh-CN" altLang="en-US"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40" y="512055"/>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688027" y="2560118"/>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id="{79276190-1ECB-45E3-9FDC-95180D6366DC}"/>
              </a:ext>
            </a:extLst>
          </p:cNvPr>
          <p:cNvSpPr txBox="1"/>
          <p:nvPr/>
        </p:nvSpPr>
        <p:spPr>
          <a:xfrm>
            <a:off x="49240" y="-28450"/>
            <a:ext cx="1180606" cy="369332"/>
          </a:xfrm>
          <a:prstGeom prst="rect">
            <a:avLst/>
          </a:prstGeom>
          <a:noFill/>
        </p:spPr>
        <p:txBody>
          <a:bodyPr wrap="square" rtlCol="0">
            <a:spAutoFit/>
          </a:bodyPr>
          <a:lstStyle/>
          <a:p>
            <a:r>
              <a:rPr lang="en-US">
                <a:solidFill>
                  <a:schemeClr val="accent1">
                    <a:lumMod val="60000"/>
                    <a:lumOff val="40000"/>
                  </a:schemeClr>
                </a:solidFill>
                <a:latin typeface="UVN Phuong Tay" panose="04040805070802020D02" pitchFamily="82" charset="0"/>
              </a:rPr>
              <a:t>KTUTS</a:t>
            </a:r>
          </a:p>
        </p:txBody>
      </p:sp>
    </p:spTree>
    <p:extLst>
      <p:ext uri="{BB962C8B-B14F-4D97-AF65-F5344CB8AC3E}">
        <p14:creationId xmlns:p14="http://schemas.microsoft.com/office/powerpoint/2010/main" val="3139294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par>
                                <p:cTn id="11" presetID="38" presetClass="entr" presetSubtype="0" accel="50000" fill="hold" nodeType="withEffect">
                                  <p:stCondLst>
                                    <p:cond delay="1100"/>
                                  </p:stCondLst>
                                  <p:iterate type="lt">
                                    <p:tmPct val="50000"/>
                                  </p:iterate>
                                  <p:childTnLst>
                                    <p:set>
                                      <p:cBhvr>
                                        <p:cTn id="12" dur="1" fill="hold">
                                          <p:stCondLst>
                                            <p:cond delay="0"/>
                                          </p:stCondLst>
                                        </p:cTn>
                                        <p:tgtEl>
                                          <p:spTgt spid="46">
                                            <p:txEl>
                                              <p:pRg st="0" end="0"/>
                                            </p:txEl>
                                          </p:spTgt>
                                        </p:tgtEl>
                                        <p:attrNameLst>
                                          <p:attrName>style.visibility</p:attrName>
                                        </p:attrNameLst>
                                      </p:cBhvr>
                                      <p:to>
                                        <p:strVal val="visible"/>
                                      </p:to>
                                    </p:set>
                                    <p:set>
                                      <p:cBhvr>
                                        <p:cTn id="13" dur="227" fill="hold">
                                          <p:stCondLst>
                                            <p:cond delay="0"/>
                                          </p:stCondLst>
                                        </p:cTn>
                                        <p:tgtEl>
                                          <p:spTgt spid="46">
                                            <p:txEl>
                                              <p:pRg st="0" end="0"/>
                                            </p:txEl>
                                          </p:spTgt>
                                        </p:tgtEl>
                                        <p:attrNameLst>
                                          <p:attrName>style.rotation</p:attrName>
                                        </p:attrNameLst>
                                      </p:cBhvr>
                                      <p:to>
                                        <p:strVal val="-45.0"/>
                                      </p:to>
                                    </p:set>
                                    <p:anim calcmode="lin" valueType="num">
                                      <p:cBhvr>
                                        <p:cTn id="14" dur="227" fill="hold">
                                          <p:stCondLst>
                                            <p:cond delay="227"/>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par>
                                <p:cTn id="18" presetID="10" presetClass="entr" presetSubtype="0" fill="hold" nodeType="withEffect">
                                  <p:stCondLst>
                                    <p:cond delay="13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2000"/>
                                        <p:tgtEl>
                                          <p:spTgt spid="32"/>
                                        </p:tgtEl>
                                      </p:cBhvr>
                                    </p:animEffect>
                                  </p:childTnLst>
                                </p:cTn>
                              </p:par>
                              <p:par>
                                <p:cTn id="21" presetID="63" presetClass="path" presetSubtype="0" repeatCount="indefinite" autoRev="1" fill="hold" nodeType="withEffect">
                                  <p:stCondLst>
                                    <p:cond delay="1400"/>
                                  </p:stCondLst>
                                  <p:childTnLst>
                                    <p:animMotion origin="layout" path="M -2.08333E-6 2.22222E-6 L 0.09753 2.22222E-6 " pathEditMode="relative" rAng="0" ptsTypes="AA">
                                      <p:cBhvr>
                                        <p:cTn id="22" dur="5000" spd="-100000" fill="hold"/>
                                        <p:tgtEl>
                                          <p:spTgt spid="32"/>
                                        </p:tgtEl>
                                        <p:attrNameLst>
                                          <p:attrName>ppt_x</p:attrName>
                                          <p:attrName>ppt_y</p:attrName>
                                        </p:attrNameLst>
                                      </p:cBhvr>
                                      <p:rCtr x="4870" y="0"/>
                                    </p:animMotion>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000"/>
                                        <p:tgtEl>
                                          <p:spTgt spid="49"/>
                                        </p:tgtEl>
                                      </p:cBhvr>
                                    </p:animEffect>
                                  </p:childTnLst>
                                </p:cTn>
                              </p:par>
                              <p:par>
                                <p:cTn id="26" presetID="63" presetClass="path" presetSubtype="0" repeatCount="indefinite" autoRev="1" fill="hold" nodeType="withEffect">
                                  <p:stCondLst>
                                    <p:cond delay="0"/>
                                  </p:stCondLst>
                                  <p:childTnLst>
                                    <p:animMotion origin="layout" path="M -2.91667E-6 -2.96296E-6 L 0.08985 0.00371 " pathEditMode="relative" rAng="0" ptsTypes="AA">
                                      <p:cBhvr>
                                        <p:cTn id="27" dur="5000" fill="hold"/>
                                        <p:tgtEl>
                                          <p:spTgt spid="49"/>
                                        </p:tgtEl>
                                        <p:attrNameLst>
                                          <p:attrName>ppt_x</p:attrName>
                                          <p:attrName>ppt_y</p:attrName>
                                        </p:attrNameLst>
                                      </p:cBhvr>
                                      <p:rCtr x="4492" y="185"/>
                                    </p:animMotion>
                                  </p:childTnLst>
                                </p:cTn>
                              </p:par>
                              <p:par>
                                <p:cTn id="28" presetID="42" presetClass="entr" presetSubtype="0" fill="hold" nodeType="withEffect">
                                  <p:stCondLst>
                                    <p:cond delay="57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62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53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900" fill="hold"/>
                                        <p:tgtEl>
                                          <p:spTgt spid="18"/>
                                        </p:tgtEl>
                                        <p:attrNameLst>
                                          <p:attrName>ppt_x</p:attrName>
                                        </p:attrNameLst>
                                      </p:cBhvr>
                                      <p:tavLst>
                                        <p:tav tm="0">
                                          <p:val>
                                            <p:strVal val="0-#ppt_w/2"/>
                                          </p:val>
                                        </p:tav>
                                        <p:tav tm="100000">
                                          <p:val>
                                            <p:strVal val="#ppt_x"/>
                                          </p:val>
                                        </p:tav>
                                      </p:tavLst>
                                    </p:anim>
                                    <p:anim calcmode="lin" valueType="num">
                                      <p:cBhvr additive="base">
                                        <p:cTn id="41" dur="1900" fill="hold"/>
                                        <p:tgtEl>
                                          <p:spTgt spid="18"/>
                                        </p:tgtEl>
                                        <p:attrNameLst>
                                          <p:attrName>ppt_y</p:attrName>
                                        </p:attrNameLst>
                                      </p:cBhvr>
                                      <p:tavLst>
                                        <p:tav tm="0">
                                          <p:val>
                                            <p:strVal val="#ppt_y"/>
                                          </p:val>
                                        </p:tav>
                                        <p:tav tm="100000">
                                          <p:val>
                                            <p:strVal val="#ppt_y"/>
                                          </p:val>
                                        </p:tav>
                                      </p:tavLst>
                                    </p:anim>
                                  </p:childTnLst>
                                </p:cTn>
                              </p:par>
                              <p:par>
                                <p:cTn id="42" presetID="32" presetClass="emph" presetSubtype="0" repeatCount="indefinite" fill="hold" nodeType="withEffect">
                                  <p:stCondLst>
                                    <p:cond delay="60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par>
                                <p:cTn id="48" presetID="10" presetClass="entr" presetSubtype="0" fill="hold" nodeType="withEffect">
                                  <p:stCondLst>
                                    <p:cond delay="19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8" presetClass="emph" presetSubtype="0" repeatCount="indefinite" fill="hold" nodeType="withEffect">
                                  <p:stCondLst>
                                    <p:cond delay="2300"/>
                                  </p:stCondLst>
                                  <p:childTnLst>
                                    <p:animRot by="21600000">
                                      <p:cBhvr>
                                        <p:cTn id="52" dur="2700" fill="hold"/>
                                        <p:tgtEl>
                                          <p:spTgt spid="26"/>
                                        </p:tgtEl>
                                        <p:attrNameLst>
                                          <p:attrName>r</p:attrName>
                                        </p:attrNameLst>
                                      </p:cBhvr>
                                    </p:animRot>
                                  </p:childTnLst>
                                </p:cTn>
                              </p:par>
                              <p:par>
                                <p:cTn id="53" presetID="10" presetClass="entr" presetSubtype="0" fill="hold" nodeType="withEffect">
                                  <p:stCondLst>
                                    <p:cond delay="190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8" presetClass="emph" presetSubtype="0" repeatCount="indefinite" fill="hold" nodeType="withEffect">
                                  <p:stCondLst>
                                    <p:cond delay="2300"/>
                                  </p:stCondLst>
                                  <p:childTnLst>
                                    <p:animRot by="21600000">
                                      <p:cBhvr>
                                        <p:cTn id="57" dur="2000" fill="hold"/>
                                        <p:tgtEl>
                                          <p:spTgt spid="55"/>
                                        </p:tgtEl>
                                        <p:attrNameLst>
                                          <p:attrName>r</p:attrName>
                                        </p:attrNameLst>
                                      </p:cBhvr>
                                    </p:animRot>
                                  </p:childTnLst>
                                </p:cTn>
                              </p:par>
                              <p:par>
                                <p:cTn id="58" presetID="2" presetClass="entr" presetSubtype="2" fill="hold" nodeType="withEffect">
                                  <p:stCondLst>
                                    <p:cond delay="620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1000" fill="hold"/>
                                        <p:tgtEl>
                                          <p:spTgt spid="22"/>
                                        </p:tgtEl>
                                        <p:attrNameLst>
                                          <p:attrName>ppt_x</p:attrName>
                                        </p:attrNameLst>
                                      </p:cBhvr>
                                      <p:tavLst>
                                        <p:tav tm="0">
                                          <p:val>
                                            <p:strVal val="1+#ppt_w/2"/>
                                          </p:val>
                                        </p:tav>
                                        <p:tav tm="100000">
                                          <p:val>
                                            <p:strVal val="#ppt_x"/>
                                          </p:val>
                                        </p:tav>
                                      </p:tavLst>
                                    </p:anim>
                                    <p:anim calcmode="lin" valueType="num">
                                      <p:cBhvr additive="base">
                                        <p:cTn id="61" dur="1000" fill="hold"/>
                                        <p:tgtEl>
                                          <p:spTgt spid="22"/>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1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63" presetClass="path" presetSubtype="0" repeatCount="indefinite" autoRev="1" fill="hold" nodeType="withEffect">
                                  <p:stCondLst>
                                    <p:cond delay="1400"/>
                                  </p:stCondLst>
                                  <p:childTnLst>
                                    <p:animMotion origin="layout" path="M -2.08333E-6 2.22222E-6 L 0.09753 2.22222E-6 " pathEditMode="relative" rAng="0" ptsTypes="AA">
                                      <p:cBhvr>
                                        <p:cTn id="66"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 descr="5c95d9be9ffa50fc92ed5552156a00c5">
            <a:extLst>
              <a:ext uri="{FF2B5EF4-FFF2-40B4-BE49-F238E27FC236}">
                <a16:creationId xmlns:a16="http://schemas.microsoft.com/office/drawing/2014/main" id="{522B5825-68A3-45C3-A1DE-7D59BDDF2B8B}"/>
              </a:ext>
            </a:extLst>
          </p:cNvPr>
          <p:cNvPicPr>
            <a:picLocks noChangeAspect="1"/>
          </p:cNvPicPr>
          <p:nvPr/>
        </p:nvPicPr>
        <p:blipFill rotWithShape="1">
          <a:blip r:embed="rId2"/>
          <a:srcRect t="5348"/>
          <a:stretch/>
        </p:blipFill>
        <p:spPr>
          <a:xfrm>
            <a:off x="2726040" y="12976"/>
            <a:ext cx="7802451" cy="4673852"/>
          </a:xfrm>
          <a:prstGeom prst="rect">
            <a:avLst/>
          </a:prstGeom>
        </p:spPr>
      </p:pic>
      <p:pic>
        <p:nvPicPr>
          <p:cNvPr id="10" name="图片 7">
            <a:extLst>
              <a:ext uri="{FF2B5EF4-FFF2-40B4-BE49-F238E27FC236}">
                <a16:creationId xmlns:a16="http://schemas.microsoft.com/office/drawing/2014/main" id="{60DD02A1-CEBD-480A-980A-94BE536E9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2" name="图片 11">
            <a:extLst>
              <a:ext uri="{FF2B5EF4-FFF2-40B4-BE49-F238E27FC236}">
                <a16:creationId xmlns:a16="http://schemas.microsoft.com/office/drawing/2014/main" id="{7AE2F01D-015C-4EBE-A0E1-DEB625665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686" y="2192793"/>
            <a:ext cx="3001665" cy="926530"/>
          </a:xfrm>
          <a:prstGeom prst="rect">
            <a:avLst/>
          </a:prstGeom>
        </p:spPr>
      </p:pic>
      <p:pic>
        <p:nvPicPr>
          <p:cNvPr id="4" name="图片 48">
            <a:extLst>
              <a:ext uri="{FF2B5EF4-FFF2-40B4-BE49-F238E27FC236}">
                <a16:creationId xmlns:a16="http://schemas.microsoft.com/office/drawing/2014/main" id="{4A7E27C1-FF8A-405D-868E-AAF959F85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6" y="1567324"/>
            <a:ext cx="2150085" cy="912949"/>
          </a:xfrm>
          <a:prstGeom prst="rect">
            <a:avLst/>
          </a:prstGeom>
        </p:spPr>
      </p:pic>
      <p:grpSp>
        <p:nvGrpSpPr>
          <p:cNvPr id="6" name="组合 4">
            <a:extLst>
              <a:ext uri="{FF2B5EF4-FFF2-40B4-BE49-F238E27FC236}">
                <a16:creationId xmlns:a16="http://schemas.microsoft.com/office/drawing/2014/main" id="{D98FD742-6CB1-473E-8E72-910663FA2778}"/>
              </a:ext>
            </a:extLst>
          </p:cNvPr>
          <p:cNvGrpSpPr/>
          <p:nvPr/>
        </p:nvGrpSpPr>
        <p:grpSpPr>
          <a:xfrm flipH="1">
            <a:off x="605594" y="376650"/>
            <a:ext cx="5266721" cy="1826156"/>
            <a:chOff x="593336" y="3151988"/>
            <a:chExt cx="6024901" cy="1940726"/>
          </a:xfrm>
        </p:grpSpPr>
        <p:pic>
          <p:nvPicPr>
            <p:cNvPr id="7" name="图片 5">
              <a:extLst>
                <a:ext uri="{FF2B5EF4-FFF2-40B4-BE49-F238E27FC236}">
                  <a16:creationId xmlns:a16="http://schemas.microsoft.com/office/drawing/2014/main" id="{23CE972C-D949-4E6B-9190-DACF2B478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208" r="4607" b="31328"/>
            <a:stretch/>
          </p:blipFill>
          <p:spPr>
            <a:xfrm>
              <a:off x="603503" y="3151988"/>
              <a:ext cx="6014734" cy="1940726"/>
            </a:xfrm>
            <a:prstGeom prst="rect">
              <a:avLst/>
            </a:prstGeom>
          </p:spPr>
        </p:pic>
        <p:sp>
          <p:nvSpPr>
            <p:cNvPr id="8" name="文本框 6">
              <a:extLst>
                <a:ext uri="{FF2B5EF4-FFF2-40B4-BE49-F238E27FC236}">
                  <a16:creationId xmlns:a16="http://schemas.microsoft.com/office/drawing/2014/main" id="{92CB76EB-1E95-4C0E-AAFA-518406B7061C}"/>
                </a:ext>
              </a:extLst>
            </p:cNvPr>
            <p:cNvSpPr txBox="1"/>
            <p:nvPr/>
          </p:nvSpPr>
          <p:spPr>
            <a:xfrm>
              <a:off x="593336" y="3776859"/>
              <a:ext cx="4321075" cy="752298"/>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rPr>
                <a:t>Tiếng</a:t>
              </a:r>
              <a:r>
                <a:rPr lang="en-US" altLang="zh-CN" sz="4000" b="1"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rPr>
                <a:t> </a:t>
              </a:r>
              <a:r>
                <a:rPr lang="en-US" altLang="zh-CN" sz="4000" b="1"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rPr>
                <a:t>Việt</a:t>
              </a:r>
              <a:endParaRPr lang="en-US" altLang="zh-CN" sz="4000" b="1"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UVN Binh Duong" pitchFamily="2" charset="0"/>
                <a:ea typeface="方正黑体简体" panose="03000509000000000000" pitchFamily="65" charset="-122"/>
                <a:cs typeface="Arial" panose="020B0604020202020204" pitchFamily="34" charset="0"/>
                <a:sym typeface="+mn-lt"/>
              </a:endParaRPr>
            </a:p>
          </p:txBody>
        </p:sp>
      </p:grpSp>
      <p:pic>
        <p:nvPicPr>
          <p:cNvPr id="3" name="图片 31">
            <a:extLst>
              <a:ext uri="{FF2B5EF4-FFF2-40B4-BE49-F238E27FC236}">
                <a16:creationId xmlns:a16="http://schemas.microsoft.com/office/drawing/2014/main" id="{E9F2F5B3-24AE-4EE5-A89D-270B1C249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661" y="67771"/>
            <a:ext cx="2150085" cy="627006"/>
          </a:xfrm>
          <a:prstGeom prst="rect">
            <a:avLst/>
          </a:prstGeom>
        </p:spPr>
      </p:pic>
      <p:pic>
        <p:nvPicPr>
          <p:cNvPr id="9" name="图片 9">
            <a:extLst>
              <a:ext uri="{FF2B5EF4-FFF2-40B4-BE49-F238E27FC236}">
                <a16:creationId xmlns:a16="http://schemas.microsoft.com/office/drawing/2014/main" id="{4DB56CB0-D0C9-46E3-A91F-177170E466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1" name="图片 48">
            <a:extLst>
              <a:ext uri="{FF2B5EF4-FFF2-40B4-BE49-F238E27FC236}">
                <a16:creationId xmlns:a16="http://schemas.microsoft.com/office/drawing/2014/main" id="{0C855A0E-EBE0-48A4-AED7-FAE2D999A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3729" y="381926"/>
            <a:ext cx="2150085" cy="912949"/>
          </a:xfrm>
          <a:prstGeom prst="rect">
            <a:avLst/>
          </a:prstGeom>
        </p:spPr>
      </p:pic>
      <p:sp>
        <p:nvSpPr>
          <p:cNvPr id="13" name="TextBox 12">
            <a:extLst>
              <a:ext uri="{FF2B5EF4-FFF2-40B4-BE49-F238E27FC236}">
                <a16:creationId xmlns:a16="http://schemas.microsoft.com/office/drawing/2014/main" id="{8A8DCF1B-5881-4B0B-8855-D858294FA0D9}"/>
              </a:ext>
            </a:extLst>
          </p:cNvPr>
          <p:cNvSpPr txBox="1"/>
          <p:nvPr/>
        </p:nvSpPr>
        <p:spPr>
          <a:xfrm>
            <a:off x="3261969" y="1763662"/>
            <a:ext cx="7086600" cy="1938992"/>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a:ln w="38100">
                  <a:noFill/>
                </a:ln>
                <a:gradFill>
                  <a:gsLst>
                    <a:gs pos="0">
                      <a:schemeClr val="accent1">
                        <a:lumMod val="5000"/>
                        <a:lumOff val="95000"/>
                      </a:schemeClr>
                    </a:gs>
                    <a:gs pos="29000">
                      <a:srgbClr val="3FFF96"/>
                    </a:gs>
                    <a:gs pos="52000">
                      <a:srgbClr val="00DA63"/>
                    </a:gs>
                    <a:gs pos="83000">
                      <a:srgbClr val="009242"/>
                    </a:gs>
                  </a:gsLst>
                  <a:lin ang="5400000" scaled="1"/>
                </a:gradFill>
                <a:latin typeface="UTM Showcard" panose="02040603050506020204" pitchFamily="18" charset="0"/>
                <a:ea typeface="方正黑体简体" panose="03000509000000000000" pitchFamily="65" charset="-122"/>
                <a:cs typeface="Arial" panose="020B0604020202020204" pitchFamily="34" charset="0"/>
              </a:rPr>
              <a:t>ÔN TẬP  </a:t>
            </a:r>
          </a:p>
          <a:p>
            <a:pPr algn="ctr"/>
            <a:r>
              <a:rPr lang="en-GB" sz="4000" b="1" cap="all">
                <a:ln w="38100">
                  <a:noFill/>
                </a:ln>
                <a:solidFill>
                  <a:srgbClr val="C00000"/>
                </a:solidFill>
                <a:latin typeface="UVN Binh Duong" pitchFamily="2" charset="0"/>
                <a:ea typeface="方正黑体简体" panose="03000509000000000000" pitchFamily="65" charset="-122"/>
                <a:cs typeface="Arial" panose="020B0604020202020204" pitchFamily="34" charset="0"/>
              </a:rPr>
              <a:t>Tuần 10 – Tiết 2</a:t>
            </a:r>
          </a:p>
        </p:txBody>
      </p:sp>
      <p:pic>
        <p:nvPicPr>
          <p:cNvPr id="17" name="Picture 16" descr="A picture containing toy, doll&#10;&#10;Description automatically generated">
            <a:extLst>
              <a:ext uri="{FF2B5EF4-FFF2-40B4-BE49-F238E27FC236}">
                <a16:creationId xmlns:a16="http://schemas.microsoft.com/office/drawing/2014/main" id="{1D535B88-E5F8-4FD4-8EC7-616F08D022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6" y="3808771"/>
            <a:ext cx="6038386" cy="3062590"/>
          </a:xfrm>
          <a:prstGeom prst="rect">
            <a:avLst/>
          </a:prstGeom>
        </p:spPr>
      </p:pic>
      <p:pic>
        <p:nvPicPr>
          <p:cNvPr id="19" name="Picture 18" descr="Logo&#10;&#10;Description automatically generated">
            <a:extLst>
              <a:ext uri="{FF2B5EF4-FFF2-40B4-BE49-F238E27FC236}">
                <a16:creationId xmlns:a16="http://schemas.microsoft.com/office/drawing/2014/main" id="{7402FE5E-8277-4154-9661-CFD86B9EE6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282" y="3791843"/>
            <a:ext cx="5236893" cy="3698272"/>
          </a:xfrm>
          <a:prstGeom prst="rect">
            <a:avLst/>
          </a:prstGeom>
        </p:spPr>
      </p:pic>
      <p:pic>
        <p:nvPicPr>
          <p:cNvPr id="21" name="图片 9">
            <a:extLst>
              <a:ext uri="{FF2B5EF4-FFF2-40B4-BE49-F238E27FC236}">
                <a16:creationId xmlns:a16="http://schemas.microsoft.com/office/drawing/2014/main" id="{C6B5D2F3-AF0D-418D-A175-8ABBC2630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0202" y="1442778"/>
            <a:ext cx="1798569" cy="2170687"/>
          </a:xfrm>
          <a:prstGeom prst="rect">
            <a:avLst/>
          </a:prstGeom>
        </p:spPr>
      </p:pic>
    </p:spTree>
    <p:extLst>
      <p:ext uri="{BB962C8B-B14F-4D97-AF65-F5344CB8AC3E}">
        <p14:creationId xmlns:p14="http://schemas.microsoft.com/office/powerpoint/2010/main" val="17887628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63" presetClass="path" presetSubtype="0" repeatCount="indefinite" autoRev="1" fill="hold" nodeType="withEffect">
                                  <p:stCondLst>
                                    <p:cond delay="1400"/>
                                  </p:stCondLst>
                                  <p:childTnLst>
                                    <p:animMotion origin="layout" path="M -2.29167E-6 4.44444E-6 L 0.09753 4.44444E-6 " pathEditMode="relative" rAng="0" ptsTypes="AA">
                                      <p:cBhvr>
                                        <p:cTn id="14" dur="5000" spd="-100000" fill="hold"/>
                                        <p:tgtEl>
                                          <p:spTgt spid="3"/>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par>
                                <p:cTn id="18" presetID="63" presetClass="path" presetSubtype="0" repeatCount="indefinite" autoRev="1" fill="hold" nodeType="withEffect">
                                  <p:stCondLst>
                                    <p:cond delay="0"/>
                                  </p:stCondLst>
                                  <p:childTnLst>
                                    <p:animMotion origin="layout" path="M -3.75E-6 2.59259E-6 L 0.08985 0.0037 " pathEditMode="relative" rAng="0" ptsTypes="AA">
                                      <p:cBhvr>
                                        <p:cTn id="19" dur="5000" fill="hold"/>
                                        <p:tgtEl>
                                          <p:spTgt spid="4"/>
                                        </p:tgtEl>
                                        <p:attrNameLst>
                                          <p:attrName>ppt_x</p:attrName>
                                          <p:attrName>ppt_y</p:attrName>
                                        </p:attrNameLst>
                                      </p:cBhvr>
                                      <p:rCtr x="4492" y="185"/>
                                    </p:animMotion>
                                  </p:childTnLst>
                                </p:cTn>
                              </p:par>
                              <p:par>
                                <p:cTn id="20" presetID="10" presetClass="entr" presetSubtype="0" fill="hold" nodeType="withEffect">
                                  <p:stCondLst>
                                    <p:cond delay="1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63" presetClass="path" presetSubtype="0" repeatCount="indefinite" autoRev="1" fill="hold" nodeType="withEffect">
                                  <p:stCondLst>
                                    <p:cond delay="1400"/>
                                  </p:stCondLst>
                                  <p:childTnLst>
                                    <p:animMotion origin="layout" path="M -1.04167E-6 1.48148E-6 L 0.09753 1.48148E-6 " pathEditMode="relative" rAng="0" ptsTypes="AA">
                                      <p:cBhvr>
                                        <p:cTn id="24" dur="5000" spd="-100000" fill="hold"/>
                                        <p:tgtEl>
                                          <p:spTgt spid="2"/>
                                        </p:tgtEl>
                                        <p:attrNameLst>
                                          <p:attrName>ppt_x</p:attrName>
                                          <p:attrName>ppt_y</p:attrName>
                                        </p:attrNameLst>
                                      </p:cBhvr>
                                      <p:rCtr x="4870" y="0"/>
                                    </p:animMotion>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63" presetClass="path" presetSubtype="0" repeatCount="indefinite" autoRev="1" fill="hold" nodeType="withEffect">
                                  <p:stCondLst>
                                    <p:cond delay="0"/>
                                  </p:stCondLst>
                                  <p:childTnLst>
                                    <p:animMotion origin="layout" path="M 3.75E-6 -2.22222E-6 L 0.08984 0.00371 " pathEditMode="relative" rAng="0" ptsTypes="AA">
                                      <p:cBhvr>
                                        <p:cTn id="29" dur="5000" fill="hold"/>
                                        <p:tgtEl>
                                          <p:spTgt spid="11"/>
                                        </p:tgtEl>
                                        <p:attrNameLst>
                                          <p:attrName>ppt_x</p:attrName>
                                          <p:attrName>ppt_y</p:attrName>
                                        </p:attrNameLst>
                                      </p:cBhvr>
                                      <p:rCtr x="4492" y="185"/>
                                    </p:animMotion>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Scale>
                                      <p:cBhvr>
                                        <p:cTn id="4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
                                        </p:tgtEl>
                                        <p:attrNameLst>
                                          <p:attrName>ppt_x</p:attrName>
                                          <p:attrName>ppt_y</p:attrName>
                                        </p:attrNameLst>
                                      </p:cBhvr>
                                    </p:animMotion>
                                    <p:animEffect transition="in" filter="fade">
                                      <p:cBhvr>
                                        <p:cTn id="42" dur="1000"/>
                                        <p:tgtEl>
                                          <p:spTgt spid="6"/>
                                        </p:tgtEl>
                                      </p:cBhvr>
                                    </p:animEffect>
                                  </p:childTnLst>
                                </p:cTn>
                              </p:par>
                            </p:childTnLst>
                          </p:cTn>
                        </p:par>
                        <p:par>
                          <p:cTn id="43" fill="hold">
                            <p:stCondLst>
                              <p:cond delay="2000"/>
                            </p:stCondLst>
                            <p:childTnLst>
                              <p:par>
                                <p:cTn id="44" presetID="14"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1500"/>
                                        <p:tgtEl>
                                          <p:spTgt spid="13"/>
                                        </p:tgtEl>
                                      </p:cBhvr>
                                    </p:animEffect>
                                  </p:childTnLst>
                                </p:cTn>
                              </p:par>
                            </p:childTnLst>
                          </p:cTn>
                        </p:par>
                        <p:par>
                          <p:cTn id="47" fill="hold">
                            <p:stCondLst>
                              <p:cond delay="3500"/>
                            </p:stCondLst>
                            <p:childTnLst>
                              <p:par>
                                <p:cTn id="48" presetID="42"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32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12B7F7A-DEBD-4E26-9844-240C1D010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4" name="图片 3">
            <a:extLst>
              <a:ext uri="{FF2B5EF4-FFF2-40B4-BE49-F238E27FC236}">
                <a16:creationId xmlns:a16="http://schemas.microsoft.com/office/drawing/2014/main" id="{3DBA8D9F-2F81-4225-9FB3-F800969E3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 y="294034"/>
            <a:ext cx="6841310" cy="7687403"/>
          </a:xfrm>
          <a:prstGeom prst="rect">
            <a:avLst/>
          </a:prstGeom>
        </p:spPr>
      </p:pic>
      <p:pic>
        <p:nvPicPr>
          <p:cNvPr id="3" name="图片 9">
            <a:extLst>
              <a:ext uri="{FF2B5EF4-FFF2-40B4-BE49-F238E27FC236}">
                <a16:creationId xmlns:a16="http://schemas.microsoft.com/office/drawing/2014/main" id="{994F38B1-5667-42C3-87DB-AF9C3B59D77F}"/>
              </a:ext>
            </a:extLst>
          </p:cNvPr>
          <p:cNvPicPr>
            <a:picLocks noChangeAspect="1"/>
          </p:cNvPicPr>
          <p:nvPr/>
        </p:nvPicPr>
        <p:blipFill rotWithShape="1">
          <a:blip r:embed="rId4">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7" name="Group 6">
            <a:extLst>
              <a:ext uri="{FF2B5EF4-FFF2-40B4-BE49-F238E27FC236}">
                <a16:creationId xmlns:a16="http://schemas.microsoft.com/office/drawing/2014/main" id="{C2E17B50-0158-457B-8B0C-39739B3D068A}"/>
              </a:ext>
            </a:extLst>
          </p:cNvPr>
          <p:cNvGrpSpPr/>
          <p:nvPr/>
        </p:nvGrpSpPr>
        <p:grpSpPr>
          <a:xfrm>
            <a:off x="20465" y="1574449"/>
            <a:ext cx="6841442" cy="2332860"/>
            <a:chOff x="3008562" y="1100776"/>
            <a:chExt cx="6841442" cy="2332860"/>
          </a:xfrm>
        </p:grpSpPr>
        <p:sp>
          <p:nvSpPr>
            <p:cNvPr id="8" name="TextBox 4">
              <a:extLst>
                <a:ext uri="{FF2B5EF4-FFF2-40B4-BE49-F238E27FC236}">
                  <a16:creationId xmlns:a16="http://schemas.microsoft.com/office/drawing/2014/main" id="{A2761B6C-02CB-442A-BAC9-A061E006F110}"/>
                </a:ext>
              </a:extLst>
            </p:cNvPr>
            <p:cNvSpPr txBox="1"/>
            <p:nvPr/>
          </p:nvSpPr>
          <p:spPr>
            <a:xfrm>
              <a:off x="3314700" y="1107550"/>
              <a:ext cx="6340927" cy="23260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1500" b="1">
                  <a:solidFill>
                    <a:srgbClr val="009242"/>
                  </a:solidFill>
                  <a:latin typeface="UTM Gradoo" panose="02040603050506020204" pitchFamily="18" charset="0"/>
                  <a:ea typeface="字魂27号-布丁体" panose="00000500000000000000" pitchFamily="2" charset="-122"/>
                </a:rPr>
                <a:t>Lời Hứa</a:t>
              </a:r>
              <a:endParaRPr lang="zh-CN" altLang="en-US" sz="11500" b="1" dirty="0">
                <a:solidFill>
                  <a:srgbClr val="009242"/>
                </a:solidFill>
                <a:latin typeface="UTM Gradoo" panose="02040603050506020204" pitchFamily="18" charset="0"/>
                <a:ea typeface="字魂27号-布丁体" panose="00000500000000000000" pitchFamily="2" charset="-122"/>
              </a:endParaRPr>
            </a:p>
          </p:txBody>
        </p:sp>
        <p:sp>
          <p:nvSpPr>
            <p:cNvPr id="9" name="TextBox 5">
              <a:extLst>
                <a:ext uri="{FF2B5EF4-FFF2-40B4-BE49-F238E27FC236}">
                  <a16:creationId xmlns:a16="http://schemas.microsoft.com/office/drawing/2014/main" id="{31A76759-D9F8-42E9-9046-7A1462CD9790}"/>
                </a:ext>
              </a:extLst>
            </p:cNvPr>
            <p:cNvSpPr txBox="1"/>
            <p:nvPr/>
          </p:nvSpPr>
          <p:spPr>
            <a:xfrm>
              <a:off x="3008562" y="1100776"/>
              <a:ext cx="6841442" cy="2326086"/>
            </a:xfrm>
            <a:prstGeom prst="rect">
              <a:avLst/>
            </a:prstGeom>
            <a:noFill/>
          </p:spPr>
          <p:txBody>
            <a:bodyPr wrap="square">
              <a:spAutoFit/>
              <a:scene3d>
                <a:camera prst="orthographicFront"/>
                <a:lightRig rig="threePt" dir="t"/>
              </a:scene3d>
              <a:sp3d extrusionH="57150">
                <a:bevelT w="38100" h="3810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1500" b="1">
                  <a:solidFill>
                    <a:schemeClr val="bg1"/>
                  </a:solidFill>
                  <a:effectLst>
                    <a:glow rad="63500">
                      <a:schemeClr val="accent6">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11500" b="1" dirty="0">
                <a:solidFill>
                  <a:schemeClr val="bg1"/>
                </a:solidFill>
                <a:effectLst>
                  <a:glow rad="63500">
                    <a:schemeClr val="accent6">
                      <a:satMod val="175000"/>
                      <a:alpha val="40000"/>
                    </a:schemeClr>
                  </a:glow>
                </a:effectLst>
                <a:latin typeface="UTM Gradoo" panose="02040603050506020204" pitchFamily="18" charset="0"/>
                <a:ea typeface="字魂27号-布丁体" panose="00000500000000000000" pitchFamily="2" charset="-122"/>
              </a:endParaRPr>
            </a:p>
          </p:txBody>
        </p:sp>
      </p:grpSp>
      <p:sp>
        <p:nvSpPr>
          <p:cNvPr id="11" name="TextBox 10">
            <a:extLst>
              <a:ext uri="{FF2B5EF4-FFF2-40B4-BE49-F238E27FC236}">
                <a16:creationId xmlns:a16="http://schemas.microsoft.com/office/drawing/2014/main" id="{A8116B59-7AD7-488E-84F1-215E1088DEB9}"/>
              </a:ext>
            </a:extLst>
          </p:cNvPr>
          <p:cNvSpPr txBox="1"/>
          <p:nvPr/>
        </p:nvSpPr>
        <p:spPr>
          <a:xfrm>
            <a:off x="1926228" y="1390675"/>
            <a:ext cx="3030047" cy="707886"/>
          </a:xfrm>
          <a:prstGeom prst="rect">
            <a:avLst/>
          </a:prstGeom>
          <a:noFill/>
        </p:spPr>
        <p:txBody>
          <a:bodyPr wrap="square">
            <a:spAutoFit/>
          </a:bodyPr>
          <a:lstStyle/>
          <a:p>
            <a:pPr algn="ctr"/>
            <a:r>
              <a:rPr lang="en-US" altLang="zh-CN" sz="4000" b="1">
                <a:latin typeface="UTM Guanine" panose="02040603050506020204" pitchFamily="18" charset="0"/>
                <a:ea typeface="字体管家天蝎座" panose="00020600040101010101" charset="-122"/>
                <a:cs typeface="Times New Roman" panose="02020603050405020304" pitchFamily="18" charset="0"/>
              </a:rPr>
              <a:t>Chính tả</a:t>
            </a:r>
            <a:endParaRPr lang="en-US" altLang="zh-CN" sz="4000" b="1" dirty="0">
              <a:latin typeface="UTM Guanine" panose="02040603050506020204" pitchFamily="18" charset="0"/>
              <a:ea typeface="字体管家天蝎座" panose="00020600040101010101" charset="-122"/>
              <a:cs typeface="Times New Roman" panose="02020603050405020304" pitchFamily="18" charset="0"/>
            </a:endParaRPr>
          </a:p>
        </p:txBody>
      </p:sp>
      <p:sp>
        <p:nvSpPr>
          <p:cNvPr id="13" name="TextBox 12">
            <a:extLst>
              <a:ext uri="{FF2B5EF4-FFF2-40B4-BE49-F238E27FC236}">
                <a16:creationId xmlns:a16="http://schemas.microsoft.com/office/drawing/2014/main" id="{6AE3B3F1-36E2-4B39-9714-2F82DF63E2D3}"/>
              </a:ext>
            </a:extLst>
          </p:cNvPr>
          <p:cNvSpPr txBox="1"/>
          <p:nvPr/>
        </p:nvSpPr>
        <p:spPr>
          <a:xfrm>
            <a:off x="3429001" y="3781396"/>
            <a:ext cx="3486010" cy="523220"/>
          </a:xfrm>
          <a:prstGeom prst="rect">
            <a:avLst/>
          </a:prstGeom>
          <a:noFill/>
        </p:spPr>
        <p:txBody>
          <a:bodyPr wrap="square">
            <a:spAutoFit/>
            <a:scene3d>
              <a:camera prst="orthographicFront"/>
              <a:lightRig rig="threePt" dir="t"/>
            </a:scene3d>
            <a:sp3d extrusionH="57150">
              <a:bevelT w="38100" h="38100"/>
            </a:sp3d>
          </a:bodyPr>
          <a:lstStyle/>
          <a:p>
            <a:r>
              <a:rPr lang="en-US" altLang="zh-CN" sz="2800" b="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Theo Pan - tê - lê - ép</a:t>
            </a:r>
            <a:endParaRPr lang="en-US" sz="2800">
              <a:solidFill>
                <a:srgbClr val="C00000"/>
              </a:solidFill>
            </a:endParaRPr>
          </a:p>
        </p:txBody>
      </p:sp>
      <p:grpSp>
        <p:nvGrpSpPr>
          <p:cNvPr id="23" name="Group 22">
            <a:extLst>
              <a:ext uri="{FF2B5EF4-FFF2-40B4-BE49-F238E27FC236}">
                <a16:creationId xmlns:a16="http://schemas.microsoft.com/office/drawing/2014/main" id="{BD1B30D7-8D9A-4300-AAD1-64013B95CB25}"/>
              </a:ext>
            </a:extLst>
          </p:cNvPr>
          <p:cNvGrpSpPr/>
          <p:nvPr/>
        </p:nvGrpSpPr>
        <p:grpSpPr>
          <a:xfrm>
            <a:off x="7053943" y="2013857"/>
            <a:ext cx="5372462" cy="5089895"/>
            <a:chOff x="7053943" y="2013857"/>
            <a:chExt cx="5372462" cy="5089895"/>
          </a:xfrm>
        </p:grpSpPr>
        <p:pic>
          <p:nvPicPr>
            <p:cNvPr id="15" name="Picture 14" descr="Logo&#10;&#10;Description automatically generated with low confidence">
              <a:extLst>
                <a:ext uri="{FF2B5EF4-FFF2-40B4-BE49-F238E27FC236}">
                  <a16:creationId xmlns:a16="http://schemas.microsoft.com/office/drawing/2014/main" id="{44041697-837B-4FA7-B025-E7D1BB56CA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1" t="14762" r="19103" b="17333"/>
            <a:stretch/>
          </p:blipFill>
          <p:spPr>
            <a:xfrm>
              <a:off x="7053943" y="2013857"/>
              <a:ext cx="5158654" cy="5007429"/>
            </a:xfrm>
            <a:prstGeom prst="rect">
              <a:avLst/>
            </a:prstGeom>
          </p:spPr>
        </p:pic>
        <p:pic>
          <p:nvPicPr>
            <p:cNvPr id="17" name="Picture 16">
              <a:extLst>
                <a:ext uri="{FF2B5EF4-FFF2-40B4-BE49-F238E27FC236}">
                  <a16:creationId xmlns:a16="http://schemas.microsoft.com/office/drawing/2014/main" id="{6507DB45-CFAD-4ADD-8A21-D011A86DE10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000" b="90000" l="10000" r="90000">
                          <a14:foregroundMark x1="38900" y1="8650" x2="45900" y2="9000"/>
                          <a14:foregroundMark x1="39050" y1="5350" x2="39200" y2="5350"/>
                          <a14:foregroundMark x1="39400" y1="5000" x2="39200" y2="6100"/>
                        </a14:backgroundRemoval>
                      </a14:imgEffect>
                    </a14:imgLayer>
                  </a14:imgProps>
                </a:ext>
                <a:ext uri="{28A0092B-C50C-407E-A947-70E740481C1C}">
                  <a14:useLocalDpi xmlns:a14="http://schemas.microsoft.com/office/drawing/2010/main" val="0"/>
                </a:ext>
              </a:extLst>
            </a:blip>
            <a:srcRect/>
            <a:stretch/>
          </p:blipFill>
          <p:spPr>
            <a:xfrm flipH="1">
              <a:off x="9865982" y="4684842"/>
              <a:ext cx="2560423" cy="2418910"/>
            </a:xfrm>
            <a:prstGeom prst="rect">
              <a:avLst/>
            </a:prstGeom>
          </p:spPr>
        </p:pic>
      </p:grpSp>
      <p:pic>
        <p:nvPicPr>
          <p:cNvPr id="20" name="图片 27">
            <a:extLst>
              <a:ext uri="{FF2B5EF4-FFF2-40B4-BE49-F238E27FC236}">
                <a16:creationId xmlns:a16="http://schemas.microsoft.com/office/drawing/2014/main" id="{9B80834A-E6EC-45FC-AAA1-83642DD33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08" y="5590099"/>
            <a:ext cx="4594235" cy="1271551"/>
          </a:xfrm>
          <a:prstGeom prst="rect">
            <a:avLst/>
          </a:prstGeom>
        </p:spPr>
      </p:pic>
      <p:pic>
        <p:nvPicPr>
          <p:cNvPr id="21" name="图片 23">
            <a:extLst>
              <a:ext uri="{FF2B5EF4-FFF2-40B4-BE49-F238E27FC236}">
                <a16:creationId xmlns:a16="http://schemas.microsoft.com/office/drawing/2014/main" id="{9D860978-3F0D-4E18-949F-9F1096BD041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t="6001" r="5495"/>
          <a:stretch/>
        </p:blipFill>
        <p:spPr>
          <a:xfrm>
            <a:off x="9290489" y="0"/>
            <a:ext cx="2433426" cy="2420394"/>
          </a:xfrm>
          <a:prstGeom prst="rect">
            <a:avLst/>
          </a:prstGeom>
          <a:effectLst>
            <a:outerShdw blurRad="50800" dist="38100" dir="2700000" algn="tl" rotWithShape="0">
              <a:prstClr val="black">
                <a:alpha val="40000"/>
              </a:prstClr>
            </a:outerShdw>
          </a:effectLst>
        </p:spPr>
      </p:pic>
      <p:pic>
        <p:nvPicPr>
          <p:cNvPr id="22" name="图片 48">
            <a:extLst>
              <a:ext uri="{FF2B5EF4-FFF2-40B4-BE49-F238E27FC236}">
                <a16:creationId xmlns:a16="http://schemas.microsoft.com/office/drawing/2014/main" id="{A5185239-4FFA-4C78-805C-35F2314E90D9}"/>
              </a:ext>
            </a:extLst>
          </p:cNvPr>
          <p:cNvPicPr>
            <a:picLocks noChangeAspect="1"/>
          </p:cNvPicPr>
          <p:nvPr/>
        </p:nvPicPr>
        <p:blipFill rotWithShape="1">
          <a:blip r:embed="rId11">
            <a:extLst>
              <a:ext uri="{28A0092B-C50C-407E-A947-70E740481C1C}">
                <a14:useLocalDpi xmlns:a14="http://schemas.microsoft.com/office/drawing/2010/main" val="0"/>
              </a:ext>
            </a:extLst>
          </a:blip>
          <a:srcRect l="82813" t="13857" b="47857"/>
          <a:stretch/>
        </p:blipFill>
        <p:spPr>
          <a:xfrm>
            <a:off x="10098443" y="854859"/>
            <a:ext cx="2095500" cy="1701826"/>
          </a:xfrm>
          <a:custGeom>
            <a:avLst/>
            <a:gdLst>
              <a:gd name="connsiteX0" fmla="*/ 0 w 2095500"/>
              <a:gd name="connsiteY0" fmla="*/ 0 h 4445000"/>
              <a:gd name="connsiteX1" fmla="*/ 2095500 w 2095500"/>
              <a:gd name="connsiteY1" fmla="*/ 0 h 4445000"/>
              <a:gd name="connsiteX2" fmla="*/ 2095500 w 2095500"/>
              <a:gd name="connsiteY2" fmla="*/ 4445000 h 4445000"/>
              <a:gd name="connsiteX3" fmla="*/ 0 w 2095500"/>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2095500" h="4445000">
                <a:moveTo>
                  <a:pt x="0" y="0"/>
                </a:moveTo>
                <a:lnTo>
                  <a:pt x="2095500" y="0"/>
                </a:lnTo>
                <a:lnTo>
                  <a:pt x="2095500" y="4445000"/>
                </a:lnTo>
                <a:lnTo>
                  <a:pt x="0" y="4445000"/>
                </a:lnTo>
                <a:close/>
              </a:path>
            </a:pathLst>
          </a:custGeom>
        </p:spPr>
      </p:pic>
    </p:spTree>
    <p:extLst>
      <p:ext uri="{BB962C8B-B14F-4D97-AF65-F5344CB8AC3E}">
        <p14:creationId xmlns:p14="http://schemas.microsoft.com/office/powerpoint/2010/main" val="1430911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8" presetClass="emph" presetSubtype="0" repeatCount="indefinite" fill="hold" nodeType="withEffect">
                                  <p:stCondLst>
                                    <p:cond delay="600"/>
                                  </p:stCondLst>
                                  <p:childTnLst>
                                    <p:animRot by="21600000">
                                      <p:cBhvr>
                                        <p:cTn id="12" dur="5000" fill="hold"/>
                                        <p:tgtEl>
                                          <p:spTgt spid="2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50" presetClass="entr" presetSubtype="0" decel="10000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话气泡: 圆角矩形 19">
            <a:extLst>
              <a:ext uri="{FF2B5EF4-FFF2-40B4-BE49-F238E27FC236}">
                <a16:creationId xmlns:a16="http://schemas.microsoft.com/office/drawing/2014/main" id="{45B14815-16F6-4659-83D0-E9E887E54461}"/>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21" name="Group 20">
            <a:extLst>
              <a:ext uri="{FF2B5EF4-FFF2-40B4-BE49-F238E27FC236}">
                <a16:creationId xmlns:a16="http://schemas.microsoft.com/office/drawing/2014/main" id="{8508F4C5-5C8A-4C90-81AF-0FB5DAD1C229}"/>
              </a:ext>
            </a:extLst>
          </p:cNvPr>
          <p:cNvGrpSpPr/>
          <p:nvPr/>
        </p:nvGrpSpPr>
        <p:grpSpPr>
          <a:xfrm>
            <a:off x="4362665" y="-167934"/>
            <a:ext cx="3390241" cy="1376974"/>
            <a:chOff x="2961927" y="1104863"/>
            <a:chExt cx="6841442" cy="1376974"/>
          </a:xfrm>
        </p:grpSpPr>
        <p:sp>
          <p:nvSpPr>
            <p:cNvPr id="22" name="TextBox 4">
              <a:extLst>
                <a:ext uri="{FF2B5EF4-FFF2-40B4-BE49-F238E27FC236}">
                  <a16:creationId xmlns:a16="http://schemas.microsoft.com/office/drawing/2014/main" id="{FB60077A-8E38-4D5D-8E5E-2195CE10929D}"/>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Lời Hứa</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3" name="TextBox 5">
              <a:extLst>
                <a:ext uri="{FF2B5EF4-FFF2-40B4-BE49-F238E27FC236}">
                  <a16:creationId xmlns:a16="http://schemas.microsoft.com/office/drawing/2014/main" id="{05C5E588-6CD5-4703-A6A9-AD91CDA0E8B6}"/>
                </a:ext>
              </a:extLst>
            </p:cNvPr>
            <p:cNvSpPr txBox="1"/>
            <p:nvPr/>
          </p:nvSpPr>
          <p:spPr>
            <a:xfrm>
              <a:off x="2961927" y="1104863"/>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sp>
        <p:nvSpPr>
          <p:cNvPr id="24" name="TextBox 23">
            <a:extLst>
              <a:ext uri="{FF2B5EF4-FFF2-40B4-BE49-F238E27FC236}">
                <a16:creationId xmlns:a16="http://schemas.microsoft.com/office/drawing/2014/main" id="{0A1296CC-A70F-4B68-8492-F2E7865E3276}"/>
              </a:ext>
            </a:extLst>
          </p:cNvPr>
          <p:cNvSpPr txBox="1"/>
          <p:nvPr/>
        </p:nvSpPr>
        <p:spPr>
          <a:xfrm>
            <a:off x="760670" y="1229360"/>
            <a:ext cx="10594230" cy="4893647"/>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Bỗng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bụi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hỏi</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chưa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a:t>
            </a:r>
          </a:p>
          <a:p>
            <a:pPr algn="just"/>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nhỏ</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nhìn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đáp</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sao</a:t>
            </a:r>
            <a:r>
              <a:rPr lang="en-US" sz="2600" b="1" dirty="0">
                <a:latin typeface="Times New Roman" pitchFamily="18" charset="0"/>
                <a:cs typeface="Times New Roman" pitchFamily="18" charset="0"/>
              </a:rPr>
              <a:t> ?</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trận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trung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đạn</a:t>
            </a:r>
            <a:r>
              <a:rPr lang="en-US" sz="2600" b="1" dirty="0">
                <a:latin typeface="Times New Roman" pitchFamily="18" charset="0"/>
                <a:cs typeface="Times New Roman" pitchFamily="18" charset="0"/>
              </a:rPr>
              <a:t> 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hãy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Xin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a:t>
            </a:r>
          </a:p>
          <a:p>
            <a:pPr algn="just"/>
            <a:r>
              <a:rPr lang="en-US" sz="2600" b="1" dirty="0">
                <a:solidFill>
                  <a:srgbClr val="C00000"/>
                </a:solidFill>
                <a:latin typeface="Times New Roman" pitchFamily="18" charset="0"/>
                <a:cs typeface="Times New Roman" pitchFamily="18" charset="0"/>
              </a:rPr>
              <a:t>                                                                     </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Theo Pan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tê</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lê</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ép</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a:t>
            </a:r>
          </a:p>
        </p:txBody>
      </p:sp>
      <p:pic>
        <p:nvPicPr>
          <p:cNvPr id="25" name="图片 9">
            <a:extLst>
              <a:ext uri="{FF2B5EF4-FFF2-40B4-BE49-F238E27FC236}">
                <a16:creationId xmlns:a16="http://schemas.microsoft.com/office/drawing/2014/main" id="{33E546D0-6836-4D8C-B094-20B63860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28" y="4693919"/>
            <a:ext cx="13049728" cy="2164081"/>
          </a:xfrm>
          <a:prstGeom prst="rect">
            <a:avLst/>
          </a:prstGeom>
        </p:spPr>
      </p:pic>
      <p:pic>
        <p:nvPicPr>
          <p:cNvPr id="26" name="图片 11">
            <a:extLst>
              <a:ext uri="{FF2B5EF4-FFF2-40B4-BE49-F238E27FC236}">
                <a16:creationId xmlns:a16="http://schemas.microsoft.com/office/drawing/2014/main"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Tree>
    <p:extLst>
      <p:ext uri="{BB962C8B-B14F-4D97-AF65-F5344CB8AC3E}">
        <p14:creationId xmlns:p14="http://schemas.microsoft.com/office/powerpoint/2010/main" val="284241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par>
                                <p:cTn id="14" presetID="53"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750" fill="hold"/>
                                        <p:tgtEl>
                                          <p:spTgt spid="27"/>
                                        </p:tgtEl>
                                        <p:attrNameLst>
                                          <p:attrName>ppt_w</p:attrName>
                                        </p:attrNameLst>
                                      </p:cBhvr>
                                      <p:tavLst>
                                        <p:tav tm="0">
                                          <p:val>
                                            <p:fltVal val="0"/>
                                          </p:val>
                                        </p:tav>
                                        <p:tav tm="100000">
                                          <p:val>
                                            <p:strVal val="#ppt_w"/>
                                          </p:val>
                                        </p:tav>
                                      </p:tavLst>
                                    </p:anim>
                                    <p:anim calcmode="lin" valueType="num">
                                      <p:cBhvr>
                                        <p:cTn id="17" dur="750" fill="hold"/>
                                        <p:tgtEl>
                                          <p:spTgt spid="27"/>
                                        </p:tgtEl>
                                        <p:attrNameLst>
                                          <p:attrName>ppt_h</p:attrName>
                                        </p:attrNameLst>
                                      </p:cBhvr>
                                      <p:tavLst>
                                        <p:tav tm="0">
                                          <p:val>
                                            <p:fltVal val="0"/>
                                          </p:val>
                                        </p:tav>
                                        <p:tav tm="100000">
                                          <p:val>
                                            <p:strVal val="#ppt_h"/>
                                          </p:val>
                                        </p:tav>
                                      </p:tavLst>
                                    </p:anim>
                                    <p:animEffect transition="in" filter="fade">
                                      <p:cBhvr>
                                        <p:cTn id="18"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440228" y="-264575"/>
            <a:ext cx="7030720" cy="3128786"/>
            <a:chOff x="880310" y="1292286"/>
            <a:chExt cx="3988520" cy="1910649"/>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80310" y="1292286"/>
              <a:ext cx="3988520" cy="1910649"/>
              <a:chOff x="880310" y="1292286"/>
              <a:chExt cx="3988520" cy="1910649"/>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80310" y="1292286"/>
                <a:ext cx="3988520" cy="1910649"/>
                <a:chOff x="890143" y="1557757"/>
                <a:chExt cx="3988520" cy="1910649"/>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3059696"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01</a:t>
                </a:r>
                <a:endParaRPr lang="zh-CN" altLang="en-US" sz="5400" b="1"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299855" y="2434582"/>
              <a:ext cx="2528629" cy="357103"/>
            </a:xfrm>
            <a:prstGeom prst="rect">
              <a:avLst/>
            </a:prstGeom>
            <a:noFill/>
          </p:spPr>
          <p:txBody>
            <a:bodyPr wrap="square" rtlCol="0">
              <a:spAutoFit/>
            </a:bodyPr>
            <a:lstStyle/>
            <a:p>
              <a:r>
                <a:rPr lang="en-US" altLang="zh-CN" sz="3200" b="1">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Nội dung bài viết là gì?</a:t>
              </a:r>
              <a:endParaRPr lang="zh-CN" altLang="en-US" sz="3200" b="1" dirty="0">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004" y="1412146"/>
            <a:ext cx="2150085" cy="912949"/>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3802793" y="3851945"/>
            <a:ext cx="7217414" cy="1569660"/>
          </a:xfrm>
          <a:prstGeom prst="rect">
            <a:avLst/>
          </a:prstGeom>
          <a:noFill/>
        </p:spPr>
        <p:txBody>
          <a:bodyPr wrap="square">
            <a:spAutoFit/>
          </a:bodyPr>
          <a:lstStyle/>
          <a:p>
            <a:pPr algn="just"/>
            <a:r>
              <a:rPr lang="nl-NL" sz="4800" b="1">
                <a:solidFill>
                  <a:srgbClr val="002060"/>
                </a:solidFill>
                <a:latin typeface="Times New Roman" pitchFamily="18" charset="0"/>
                <a:cs typeface="Times New Roman" pitchFamily="18" charset="0"/>
              </a:rPr>
              <a:t>	Bài kể về việc tôn trọng lời hứa của một em bé.</a:t>
            </a:r>
            <a:endParaRPr lang="en-US" sz="4800" b="1" dirty="0">
              <a:solidFill>
                <a:srgbClr val="002060"/>
              </a:solidFill>
              <a:latin typeface="Times New Roman" pitchFamily="18" charset="0"/>
              <a:cs typeface="Times New Roman" pitchFamily="18" charset="0"/>
            </a:endParaRP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75662841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4.58333E-6 -3.7037E-6 L 0.08985 0.00371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557784" y="-317516"/>
            <a:ext cx="12599464" cy="3287831"/>
            <a:chOff x="813618" y="1210321"/>
            <a:chExt cx="7147665" cy="2007773"/>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13618" y="1210321"/>
              <a:ext cx="7106139" cy="2007773"/>
              <a:chOff x="813618" y="1210321"/>
              <a:chExt cx="7106139" cy="2007773"/>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13618" y="1210321"/>
                <a:ext cx="7106139" cy="2007773"/>
                <a:chOff x="823451" y="1475792"/>
                <a:chExt cx="7106139" cy="2007773"/>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6110623"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51" y="1475792"/>
                  <a:ext cx="1634264" cy="2007773"/>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383564" y="2343362"/>
                <a:ext cx="4943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rgbClr val="C00000"/>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02</a:t>
                </a:r>
                <a:endParaRPr lang="zh-CN" altLang="en-US" sz="5400" b="1" dirty="0">
                  <a:solidFill>
                    <a:srgbClr val="C00000"/>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045309" y="2446734"/>
              <a:ext cx="5915974" cy="357103"/>
            </a:xfrm>
            <a:prstGeom prst="rect">
              <a:avLst/>
            </a:prstGeom>
            <a:noFill/>
          </p:spPr>
          <p:txBody>
            <a:bodyPr wrap="square" rtlCol="0">
              <a:spAutoFit/>
            </a:bodyPr>
            <a:lstStyle/>
            <a:p>
              <a:pPr algn="just"/>
              <a:r>
                <a:rPr lang="en-US" sz="3200" b="1">
                  <a:latin typeface="Times New Roman" pitchFamily="18" charset="0"/>
                  <a:cs typeface="Times New Roman" pitchFamily="18" charset="0"/>
                </a:rPr>
                <a:t>Em bé được giao nhiệm vụ gì trong trò chơi đánh trận giả?</a:t>
              </a:r>
              <a:endParaRPr lang="en-US" sz="3200" b="1" dirty="0">
                <a:latin typeface="Times New Roman" pitchFamily="18" charset="0"/>
                <a:cs typeface="Times New Roman" pitchFamily="18" charset="0"/>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1060945" y="2952793"/>
            <a:ext cx="6491320" cy="1983056"/>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194359" y="3458127"/>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7607390" y="3407971"/>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2200" y="2685883"/>
            <a:ext cx="1497906" cy="636027"/>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1234847" y="3152152"/>
            <a:ext cx="6131153" cy="1569660"/>
          </a:xfrm>
          <a:prstGeom prst="rect">
            <a:avLst/>
          </a:prstGeom>
          <a:noFill/>
        </p:spPr>
        <p:txBody>
          <a:bodyPr wrap="square">
            <a:spAutoFit/>
          </a:bodyPr>
          <a:lstStyle/>
          <a:p>
            <a:pPr algn="just"/>
            <a:r>
              <a:rPr lang="nl-NL" sz="4800" b="1">
                <a:solidFill>
                  <a:srgbClr val="C00000"/>
                </a:solidFill>
                <a:latin typeface="Times New Roman" pitchFamily="18" charset="0"/>
                <a:cs typeface="Times New Roman" pitchFamily="18" charset="0"/>
              </a:rPr>
              <a:t>	</a:t>
            </a:r>
            <a:r>
              <a:rPr lang="en-US" sz="4800" b="1">
                <a:solidFill>
                  <a:srgbClr val="C00000"/>
                </a:solidFill>
                <a:latin typeface="Times New Roman" pitchFamily="18" charset="0"/>
                <a:cs typeface="Times New Roman" pitchFamily="18" charset="0"/>
              </a:rPr>
              <a:t>Em được giao nhiệm vụ gác kho đạn.</a:t>
            </a: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1" name="Picture 20" descr="Logo&#10;&#10;Description automatically generated with low confidence">
            <a:extLst>
              <a:ext uri="{FF2B5EF4-FFF2-40B4-BE49-F238E27FC236}">
                <a16:creationId xmlns:a16="http://schemas.microsoft.com/office/drawing/2014/main" id="{B562B0B3-2F0E-4D1A-8508-090F8A5D91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41" t="14762" r="19103" b="17333"/>
          <a:stretch/>
        </p:blipFill>
        <p:spPr>
          <a:xfrm>
            <a:off x="7588866" y="2503560"/>
            <a:ext cx="4639733" cy="4503720"/>
          </a:xfrm>
          <a:prstGeom prst="rect">
            <a:avLst/>
          </a:prstGeom>
        </p:spPr>
      </p:pic>
      <p:pic>
        <p:nvPicPr>
          <p:cNvPr id="23" name="Picture 22">
            <a:extLst>
              <a:ext uri="{FF2B5EF4-FFF2-40B4-BE49-F238E27FC236}">
                <a16:creationId xmlns:a16="http://schemas.microsoft.com/office/drawing/2014/main" id="{EC2858E0-07B2-4B1E-AE62-1713820CD98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000" b="90000" l="10000" r="90000">
                        <a14:foregroundMark x1="38900" y1="8650" x2="45900" y2="9000"/>
                        <a14:foregroundMark x1="39050" y1="5350" x2="39200" y2="5350"/>
                        <a14:foregroundMark x1="39400" y1="5000" x2="39200" y2="6100"/>
                      </a14:backgroundRemoval>
                    </a14:imgEffect>
                  </a14:imgLayer>
                </a14:imgProps>
              </a:ext>
              <a:ext uri="{28A0092B-C50C-407E-A947-70E740481C1C}">
                <a14:useLocalDpi xmlns:a14="http://schemas.microsoft.com/office/drawing/2010/main" val="0"/>
              </a:ext>
            </a:extLst>
          </a:blip>
          <a:srcRect/>
          <a:stretch/>
        </p:blipFill>
        <p:spPr>
          <a:xfrm flipH="1">
            <a:off x="10071447" y="4709820"/>
            <a:ext cx="2560423" cy="2418910"/>
          </a:xfrm>
          <a:prstGeom prst="rect">
            <a:avLst/>
          </a:prstGeom>
        </p:spPr>
      </p:pic>
    </p:spTree>
    <p:extLst>
      <p:ext uri="{BB962C8B-B14F-4D97-AF65-F5344CB8AC3E}">
        <p14:creationId xmlns:p14="http://schemas.microsoft.com/office/powerpoint/2010/main" val="100328419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2.5E-6 -2.96296E-6 L 0.08984 0.00371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440228" y="-264575"/>
            <a:ext cx="8659669" cy="3128786"/>
            <a:chOff x="880310" y="1292286"/>
            <a:chExt cx="4912621" cy="1910649"/>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80310" y="1292286"/>
              <a:ext cx="4912621" cy="1910649"/>
              <a:chOff x="880310" y="1292286"/>
              <a:chExt cx="4912621" cy="1910649"/>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80310" y="1292286"/>
                <a:ext cx="4912621" cy="1910649"/>
                <a:chOff x="890143" y="1557757"/>
                <a:chExt cx="4912621" cy="1910649"/>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3983797"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rgbClr val="009242"/>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03</a:t>
                </a:r>
                <a:endParaRPr lang="zh-CN" altLang="en-US" sz="5400" b="1" dirty="0">
                  <a:solidFill>
                    <a:srgbClr val="009242"/>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132706" y="2459706"/>
              <a:ext cx="3588601" cy="357103"/>
            </a:xfrm>
            <a:prstGeom prst="rect">
              <a:avLst/>
            </a:prstGeom>
            <a:noFill/>
          </p:spPr>
          <p:txBody>
            <a:bodyPr wrap="square" rtlCol="0">
              <a:spAutoFit/>
            </a:bodyPr>
            <a:lstStyle/>
            <a:p>
              <a:pPr algn="ctr"/>
              <a:r>
                <a:rPr lang="en-US" sz="3200" b="1">
                  <a:latin typeface="Times New Roman" pitchFamily="18" charset="0"/>
                  <a:cs typeface="Times New Roman" pitchFamily="18" charset="0"/>
                </a:rPr>
                <a:t>Vì sao trời đã tối mà em không về?</a:t>
              </a:r>
              <a:endParaRPr lang="en-US" sz="3200" b="1" dirty="0">
                <a:latin typeface="Times New Roman" pitchFamily="18" charset="0"/>
                <a:cs typeface="Times New Roman" pitchFamily="18" charset="0"/>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1068" y="1538128"/>
            <a:ext cx="2150085" cy="912949"/>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3641901" y="3496621"/>
            <a:ext cx="7547266" cy="2123658"/>
          </a:xfrm>
          <a:prstGeom prst="rect">
            <a:avLst/>
          </a:prstGeom>
          <a:noFill/>
        </p:spPr>
        <p:txBody>
          <a:bodyPr wrap="square">
            <a:spAutoFit/>
          </a:bodyPr>
          <a:lstStyle/>
          <a:p>
            <a:pPr algn="just"/>
            <a:r>
              <a:rPr lang="nl-NL" sz="4400" b="1">
                <a:solidFill>
                  <a:schemeClr val="accent2">
                    <a:lumMod val="75000"/>
                  </a:schemeClr>
                </a:solidFill>
                <a:latin typeface="Times New Roman" pitchFamily="18" charset="0"/>
                <a:cs typeface="Times New Roman" pitchFamily="18" charset="0"/>
              </a:rPr>
              <a:t>	 </a:t>
            </a:r>
            <a:r>
              <a:rPr lang="nl-NL" sz="4400" b="1">
                <a:solidFill>
                  <a:schemeClr val="accent6">
                    <a:lumMod val="50000"/>
                  </a:schemeClr>
                </a:solidFill>
                <a:latin typeface="Times New Roman" pitchFamily="18" charset="0"/>
                <a:cs typeface="Times New Roman" pitchFamily="18" charset="0"/>
              </a:rPr>
              <a:t>Em không về vì đã hứa không bỏ vị trí gác khi chưa có người đến thay.</a:t>
            </a:r>
            <a:endParaRPr lang="vi-VN" sz="4400"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215465369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3.54167E-6 -7.40741E-7 L 0.08984 0.0037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id="{9B3D904B-6CA2-436A-B99E-3D75C8876902}"/>
              </a:ext>
            </a:extLst>
          </p:cNvPr>
          <p:cNvGrpSpPr/>
          <p:nvPr/>
        </p:nvGrpSpPr>
        <p:grpSpPr>
          <a:xfrm>
            <a:off x="-440228" y="-264575"/>
            <a:ext cx="10935508" cy="3128786"/>
            <a:chOff x="880310" y="1292286"/>
            <a:chExt cx="6203702" cy="1910649"/>
          </a:xfrm>
        </p:grpSpPr>
        <p:grpSp>
          <p:nvGrpSpPr>
            <p:cNvPr id="3" name="组合 16">
              <a:extLst>
                <a:ext uri="{FF2B5EF4-FFF2-40B4-BE49-F238E27FC236}">
                  <a16:creationId xmlns:a16="http://schemas.microsoft.com/office/drawing/2014/main" id="{E3CAB407-C53B-448E-8ECA-DB62EEBF2375}"/>
                </a:ext>
              </a:extLst>
            </p:cNvPr>
            <p:cNvGrpSpPr/>
            <p:nvPr/>
          </p:nvGrpSpPr>
          <p:grpSpPr>
            <a:xfrm>
              <a:off x="880310" y="1292286"/>
              <a:ext cx="6076900" cy="1910649"/>
              <a:chOff x="880310" y="1292286"/>
              <a:chExt cx="6076900" cy="1910649"/>
            </a:xfrm>
          </p:grpSpPr>
          <p:grpSp>
            <p:nvGrpSpPr>
              <p:cNvPr id="5" name="组合 18">
                <a:extLst>
                  <a:ext uri="{FF2B5EF4-FFF2-40B4-BE49-F238E27FC236}">
                    <a16:creationId xmlns:a16="http://schemas.microsoft.com/office/drawing/2014/main" id="{97B62680-AAF2-4028-A424-BEF9771E3F7D}"/>
                  </a:ext>
                </a:extLst>
              </p:cNvPr>
              <p:cNvGrpSpPr/>
              <p:nvPr/>
            </p:nvGrpSpPr>
            <p:grpSpPr>
              <a:xfrm>
                <a:off x="880310" y="1292286"/>
                <a:ext cx="6076900" cy="1910649"/>
                <a:chOff x="890143" y="1557757"/>
                <a:chExt cx="6076900" cy="1910649"/>
              </a:xfrm>
            </p:grpSpPr>
            <p:sp>
              <p:nvSpPr>
                <p:cNvPr id="7" name="矩形: 圆角 20">
                  <a:extLst>
                    <a:ext uri="{FF2B5EF4-FFF2-40B4-BE49-F238E27FC236}">
                      <a16:creationId xmlns:a16="http://schemas.microsoft.com/office/drawing/2014/main" id="{95192386-55E2-4EEE-BC43-632DB2BBD750}"/>
                    </a:ext>
                  </a:extLst>
                </p:cNvPr>
                <p:cNvSpPr/>
                <p:nvPr/>
              </p:nvSpPr>
              <p:spPr>
                <a:xfrm>
                  <a:off x="1818967" y="2556509"/>
                  <a:ext cx="5148076"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chemeClr val="accent2">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04</a:t>
                </a:r>
                <a:endParaRPr lang="zh-CN" altLang="en-US" sz="5400" b="1" dirty="0">
                  <a:solidFill>
                    <a:schemeClr val="accent2">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id="{DCFBB6EA-C3C3-4B9F-9AB0-DE0070C6901D}"/>
                </a:ext>
              </a:extLst>
            </p:cNvPr>
            <p:cNvSpPr txBox="1"/>
            <p:nvPr/>
          </p:nvSpPr>
          <p:spPr>
            <a:xfrm>
              <a:off x="2132706" y="2459706"/>
              <a:ext cx="4951306" cy="35710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Các dấu ngoặc kép trong bài được dùng làm gì?</a:t>
              </a:r>
              <a:endParaRPr lang="vi-VN" sz="3200" b="1">
                <a:latin typeface="Times New Roman" panose="02020603050405020304" pitchFamily="18" charset="0"/>
                <a:cs typeface="Times New Roman" panose="02020603050405020304" pitchFamily="18" charset="0"/>
              </a:endParaRPr>
            </a:p>
          </p:txBody>
        </p:sp>
      </p:grpSp>
      <p:sp>
        <p:nvSpPr>
          <p:cNvPr id="9" name="圆角矩形 1">
            <a:extLst>
              <a:ext uri="{FF2B5EF4-FFF2-40B4-BE49-F238E27FC236}">
                <a16:creationId xmlns:a16="http://schemas.microsoft.com/office/drawing/2014/main"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2114" y="2480125"/>
            <a:ext cx="1338078" cy="568162"/>
          </a:xfrm>
          <a:prstGeom prst="rect">
            <a:avLst/>
          </a:prstGeom>
        </p:spPr>
      </p:pic>
      <p:pic>
        <p:nvPicPr>
          <p:cNvPr id="13" name="图片 31">
            <a:extLst>
              <a:ext uri="{FF2B5EF4-FFF2-40B4-BE49-F238E27FC236}">
                <a16:creationId xmlns:a16="http://schemas.microsoft.com/office/drawing/2014/main"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id="{08EA24AC-A07F-43C0-B599-36A7A5DB0975}"/>
              </a:ext>
            </a:extLst>
          </p:cNvPr>
          <p:cNvSpPr txBox="1"/>
          <p:nvPr/>
        </p:nvSpPr>
        <p:spPr>
          <a:xfrm>
            <a:off x="3637867" y="3164754"/>
            <a:ext cx="7547266" cy="3477875"/>
          </a:xfrm>
          <a:prstGeom prst="rect">
            <a:avLst/>
          </a:prstGeom>
          <a:noFill/>
        </p:spPr>
        <p:txBody>
          <a:bodyPr wrap="square">
            <a:spAutoFit/>
          </a:bodyPr>
          <a:lstStyle/>
          <a:p>
            <a:pPr algn="just"/>
            <a:r>
              <a:rPr lang="nl-NL" sz="4400" b="1">
                <a:solidFill>
                  <a:schemeClr val="accent6">
                    <a:lumMod val="50000"/>
                  </a:schemeClr>
                </a:solidFill>
                <a:latin typeface="Times New Roman" pitchFamily="18" charset="0"/>
                <a:cs typeface="Times New Roman" pitchFamily="18" charset="0"/>
              </a:rPr>
              <a:t>	 </a:t>
            </a:r>
            <a:r>
              <a:rPr lang="en-US" sz="4400" b="1">
                <a:solidFill>
                  <a:schemeClr val="accent2">
                    <a:lumMod val="75000"/>
                  </a:schemeClr>
                </a:solidFill>
                <a:latin typeface="Times New Roman" panose="02020603050405020304" pitchFamily="18" charset="0"/>
                <a:cs typeface="Times New Roman" panose="02020603050405020304" pitchFamily="18" charset="0"/>
              </a:rPr>
              <a:t>Các dấu ngoặc kép trong bài dùng để báo trước bộ phận sau nó là lời nói của bạn em bé hay của em bé.</a:t>
            </a:r>
            <a:endParaRPr lang="vi-VN" sz="4400" b="1">
              <a:solidFill>
                <a:schemeClr val="accent2">
                  <a:lumMod val="75000"/>
                </a:schemeClr>
              </a:solidFill>
              <a:latin typeface="Times New Roman" panose="02020603050405020304" pitchFamily="18" charset="0"/>
              <a:cs typeface="Times New Roman" panose="02020603050405020304" pitchFamily="18" charset="0"/>
            </a:endParaRPr>
          </a:p>
          <a:p>
            <a:pPr algn="just"/>
            <a:endParaRPr lang="en-US" sz="4400" b="1" dirty="0">
              <a:solidFill>
                <a:schemeClr val="accent6">
                  <a:lumMod val="50000"/>
                </a:schemeClr>
              </a:solidFill>
              <a:latin typeface="Times New Roman" pitchFamily="18" charset="0"/>
              <a:cs typeface="Times New Roman" pitchFamily="18" charset="0"/>
            </a:endParaRPr>
          </a:p>
        </p:txBody>
      </p:sp>
      <p:pic>
        <p:nvPicPr>
          <p:cNvPr id="19" name="图片 11">
            <a:extLst>
              <a:ext uri="{FF2B5EF4-FFF2-40B4-BE49-F238E27FC236}">
                <a16:creationId xmlns:a16="http://schemas.microsoft.com/office/drawing/2014/main"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124968157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2.5E-6 7.40741E-7 L 0.08984 0.0037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7237">
            <a:off x="2021851" y="4474672"/>
            <a:ext cx="882023" cy="89125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11942" flipH="1">
            <a:off x="11265406" y="4495430"/>
            <a:ext cx="842613" cy="858583"/>
          </a:xfrm>
          <a:prstGeom prst="rect">
            <a:avLst/>
          </a:prstGeom>
        </p:spPr>
      </p:pic>
      <p:grpSp>
        <p:nvGrpSpPr>
          <p:cNvPr id="2" name="Group 1">
            <a:extLst>
              <a:ext uri="{FF2B5EF4-FFF2-40B4-BE49-F238E27FC236}">
                <a16:creationId xmlns:a16="http://schemas.microsoft.com/office/drawing/2014/main" id="{4A77595B-8986-4D68-AEEC-B6E145F120C6}"/>
              </a:ext>
            </a:extLst>
          </p:cNvPr>
          <p:cNvGrpSpPr/>
          <p:nvPr/>
        </p:nvGrpSpPr>
        <p:grpSpPr>
          <a:xfrm>
            <a:off x="-527173" y="-487703"/>
            <a:ext cx="11216642" cy="3379282"/>
            <a:chOff x="254000" y="-14278"/>
            <a:chExt cx="11216642" cy="3379282"/>
          </a:xfrm>
        </p:grpSpPr>
        <p:grpSp>
          <p:nvGrpSpPr>
            <p:cNvPr id="6" name="组合 5"/>
            <p:cNvGrpSpPr/>
            <p:nvPr/>
          </p:nvGrpSpPr>
          <p:grpSpPr>
            <a:xfrm>
              <a:off x="2356802" y="1523998"/>
              <a:ext cx="9113840" cy="1767839"/>
              <a:chOff x="1001662" y="2898445"/>
              <a:chExt cx="4971507" cy="2162608"/>
            </a:xfrm>
          </p:grpSpPr>
          <p:sp>
            <p:nvSpPr>
              <p:cNvPr id="7" name="矩形: 圆角 6"/>
              <p:cNvSpPr/>
              <p:nvPr/>
            </p:nvSpPr>
            <p:spPr>
              <a:xfrm>
                <a:off x="1001662" y="2898445"/>
                <a:ext cx="4971507" cy="2162608"/>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sp>
            <p:nvSpPr>
              <p:cNvPr id="8" name="TextBox 2"/>
              <p:cNvSpPr txBox="1"/>
              <p:nvPr/>
            </p:nvSpPr>
            <p:spPr>
              <a:xfrm>
                <a:off x="1345658" y="3019661"/>
                <a:ext cx="4543994" cy="1920174"/>
              </a:xfrm>
              <a:prstGeom prst="rect">
                <a:avLst/>
              </a:prstGeom>
              <a:noFill/>
            </p:spPr>
            <p:txBody>
              <a:bodyPr wrap="square" rtlCol="0">
                <a:spAutoFit/>
              </a:bodyPr>
              <a:lstStyle/>
              <a:p>
                <a:pPr algn="just"/>
                <a:r>
                  <a:rPr lang="nl-NL" sz="3200" b="1">
                    <a:latin typeface="Times New Roman" pitchFamily="18" charset="0"/>
                    <a:cs typeface="Times New Roman" pitchFamily="18" charset="0"/>
                  </a:rPr>
                  <a:t>	Có thể đưa những bộ phận đặt trong ngoặc kép xuống dòng, đặt sau dấu gạch ngang đầu dòng không? Vì sao?</a:t>
                </a:r>
                <a:endParaRPr lang="nl-NL" sz="3200" b="1" dirty="0">
                  <a:latin typeface="Times New Roman" pitchFamily="18" charset="0"/>
                  <a:cs typeface="Times New Roman" pitchFamily="18" charset="0"/>
                </a:endParaRPr>
              </a:p>
            </p:txBody>
          </p:sp>
        </p:grpSp>
        <p:grpSp>
          <p:nvGrpSpPr>
            <p:cNvPr id="15" name="组合 14"/>
            <p:cNvGrpSpPr/>
            <p:nvPr/>
          </p:nvGrpSpPr>
          <p:grpSpPr>
            <a:xfrm>
              <a:off x="254000" y="-14278"/>
              <a:ext cx="3457654" cy="3379282"/>
              <a:chOff x="717547" y="2535154"/>
              <a:chExt cx="3457654" cy="3379282"/>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47" y="2535154"/>
                <a:ext cx="3457654" cy="3379282"/>
              </a:xfrm>
              <a:prstGeom prst="rect">
                <a:avLst/>
              </a:prstGeom>
            </p:spPr>
          </p:pic>
          <p:sp>
            <p:nvSpPr>
              <p:cNvPr id="4" name="文本框 3"/>
              <p:cNvSpPr txBox="1"/>
              <p:nvPr/>
            </p:nvSpPr>
            <p:spPr>
              <a:xfrm>
                <a:off x="1915460" y="4415512"/>
                <a:ext cx="1163428" cy="1015663"/>
              </a:xfrm>
              <a:prstGeom prst="rect">
                <a:avLst/>
              </a:prstGeom>
              <a:noFill/>
            </p:spPr>
            <p:txBody>
              <a:bodyPr wrap="square" rtlCol="0">
                <a:spAutoFit/>
                <a:scene3d>
                  <a:camera prst="orthographicFront"/>
                  <a:lightRig rig="threePt" dir="t"/>
                </a:scene3d>
                <a:sp3d extrusionH="57150">
                  <a:bevelT w="38100" h="38100"/>
                </a:sp3d>
              </a:bodyPr>
              <a:lstStyle/>
              <a:p>
                <a:r>
                  <a:rPr lang="en-US" altLang="zh-CN" sz="6000" b="1" spc="500">
                    <a:solidFill>
                      <a:schemeClr val="accent5">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05</a:t>
                </a:r>
                <a:endParaRPr lang="zh-CN" altLang="en-US" sz="6000" b="1" spc="500" dirty="0">
                  <a:solidFill>
                    <a:schemeClr val="accent5">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grpSp>
      <p:sp>
        <p:nvSpPr>
          <p:cNvPr id="14" name="圆角矩形 1">
            <a:extLst>
              <a:ext uri="{FF2B5EF4-FFF2-40B4-BE49-F238E27FC236}">
                <a16:creationId xmlns:a16="http://schemas.microsoft.com/office/drawing/2014/main" id="{C6602DAA-BB96-45CB-AC2B-7C21EBF656DF}"/>
              </a:ext>
            </a:extLst>
          </p:cNvPr>
          <p:cNvSpPr/>
          <p:nvPr/>
        </p:nvSpPr>
        <p:spPr>
          <a:xfrm>
            <a:off x="2906126" y="3295943"/>
            <a:ext cx="8310879"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0" y="6096000"/>
            <a:ext cx="12192000" cy="762000"/>
          </a:xfrm>
          <a:prstGeom prst="rect">
            <a:avLst/>
          </a:prstGeom>
        </p:spPr>
      </p:pic>
      <p:sp>
        <p:nvSpPr>
          <p:cNvPr id="17" name="TextBox 16">
            <a:extLst>
              <a:ext uri="{FF2B5EF4-FFF2-40B4-BE49-F238E27FC236}">
                <a16:creationId xmlns:a16="http://schemas.microsoft.com/office/drawing/2014/main" id="{59A11A23-CD0C-4D2D-854D-47DB25F5B711}"/>
              </a:ext>
            </a:extLst>
          </p:cNvPr>
          <p:cNvSpPr txBox="1"/>
          <p:nvPr/>
        </p:nvSpPr>
        <p:spPr>
          <a:xfrm>
            <a:off x="3097175" y="3647447"/>
            <a:ext cx="7964848" cy="2554545"/>
          </a:xfrm>
          <a:prstGeom prst="rect">
            <a:avLst/>
          </a:prstGeom>
          <a:noFill/>
        </p:spPr>
        <p:txBody>
          <a:bodyPr wrap="square">
            <a:spAutoFit/>
          </a:bodyPr>
          <a:lstStyle/>
          <a:p>
            <a:pPr algn="just"/>
            <a:r>
              <a:rPr lang="en-US" sz="3200" b="1">
                <a:solidFill>
                  <a:srgbClr val="003399"/>
                </a:solidFill>
                <a:latin typeface="Times New Roman" pitchFamily="18" charset="0"/>
                <a:cs typeface="Times New Roman" pitchFamily="18" charset="0"/>
              </a:rPr>
              <a:t>	Có mấy bạn rủ em đánh trận giả. Một bạn lớn bảo: “Cậu là trung sĩ” và giao cho em đứng gác kho đạn ở đây. Bạn ấy lại bảo: “Cậu hãy hứa là đứng gác cho đến khi có người tới thay.” Em đã trả lời: “Xin hứa.”</a:t>
            </a:r>
            <a:endParaRPr lang="en-US" sz="3200" b="1" dirty="0">
              <a:solidFill>
                <a:srgbClr val="003399"/>
              </a:solidFill>
              <a:latin typeface="Times New Roman" pitchFamily="18" charset="0"/>
              <a:cs typeface="Times New Roman" pitchFamily="18" charset="0"/>
            </a:endParaRPr>
          </a:p>
        </p:txBody>
      </p:sp>
      <p:pic>
        <p:nvPicPr>
          <p:cNvPr id="18" name="图片 31">
            <a:extLst>
              <a:ext uri="{FF2B5EF4-FFF2-40B4-BE49-F238E27FC236}">
                <a16:creationId xmlns:a16="http://schemas.microsoft.com/office/drawing/2014/main" id="{9EE5FC1D-BE2F-44CB-A3A5-FABB8B2B3E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341" y="171150"/>
            <a:ext cx="1656579" cy="627006"/>
          </a:xfrm>
          <a:prstGeom prst="rect">
            <a:avLst/>
          </a:prstGeom>
        </p:spPr>
      </p:pic>
      <p:pic>
        <p:nvPicPr>
          <p:cNvPr id="19" name="图片 11">
            <a:extLst>
              <a:ext uri="{FF2B5EF4-FFF2-40B4-BE49-F238E27FC236}">
                <a16:creationId xmlns:a16="http://schemas.microsoft.com/office/drawing/2014/main" id="{992D4039-B6CC-42F6-977A-A365B8A3E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id="{79EE493B-7F71-4A7A-A9C9-05925B1F3E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1" name="图片 48">
            <a:extLst>
              <a:ext uri="{FF2B5EF4-FFF2-40B4-BE49-F238E27FC236}">
                <a16:creationId xmlns:a16="http://schemas.microsoft.com/office/drawing/2014/main" id="{E79742CE-17EB-451D-B43C-B0C1BC813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2582" y="2710084"/>
            <a:ext cx="1338078" cy="568162"/>
          </a:xfrm>
          <a:prstGeom prst="rect">
            <a:avLst/>
          </a:prstGeom>
        </p:spPr>
      </p:pic>
    </p:spTree>
    <p:extLst>
      <p:ext uri="{BB962C8B-B14F-4D97-AF65-F5344CB8AC3E}">
        <p14:creationId xmlns:p14="http://schemas.microsoft.com/office/powerpoint/2010/main" val="414863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63" presetClass="path" presetSubtype="0" repeatCount="indefinite" autoRev="1" fill="hold" nodeType="withEffect">
                                  <p:stCondLst>
                                    <p:cond delay="1400"/>
                                  </p:stCondLst>
                                  <p:childTnLst>
                                    <p:animMotion origin="layout" path="M 8.33333E-7 -1.85185E-6 L 0.09753 -1.85185E-6 " pathEditMode="relative" rAng="0" ptsTypes="AA">
                                      <p:cBhvr>
                                        <p:cTn id="19" dur="5000" spd="-100000" fill="hold"/>
                                        <p:tgtEl>
                                          <p:spTgt spid="18"/>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63" presetClass="path" presetSubtype="0" repeatCount="indefinite" autoRev="1" fill="hold" nodeType="withEffect">
                                  <p:stCondLst>
                                    <p:cond delay="0"/>
                                  </p:stCondLst>
                                  <p:childTnLst>
                                    <p:animMotion origin="layout" path="M -3.95833E-6 -4.07407E-6 L 0.08985 0.00371 " pathEditMode="relative" rAng="0" ptsTypes="AA">
                                      <p:cBhvr>
                                        <p:cTn id="24" dur="5000" fill="hold"/>
                                        <p:tgtEl>
                                          <p:spTgt spid="21"/>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0" presetClass="path" presetSubtype="0" repeatCount="indefinite" accel="50000" decel="50000" fill="hold" nodeType="withEffect">
                                  <p:stCondLst>
                                    <p:cond delay="0"/>
                                  </p:stCondLst>
                                  <p:childTnLst>
                                    <p:animMotion origin="layout" path="M -3.125E-6 -1.11111E-6 L -3.125E-6 0.00023 C 0.00065 -0.00301 0.00026 -0.00625 0.00209 -0.00903 C 0.00222 -0.01018 0.00495 -0.01111 0.00586 -0.01204 C 0.0069 -0.01342 0.00729 -0.01481 0.00808 -0.0162 C 0.00729 -0.01782 0.00769 -0.01991 0.00586 -0.02106 C 0.003 -0.02384 -0.00846 -0.02407 -0.01159 -0.02407 C -0.00989 -0.02454 -0.00781 -0.02477 -0.00599 -0.02523 C 0.00222 -0.02801 -0.0013 -0.03079 0.00209 -0.02407 C -0.0026 -0.01273 0.00261 -0.02708 -0.00182 -0.01111 C -0.00468 -0.00255 -0.00039 -0.00185 -3.125E-6 -1.11111E-6 Z " pathEditMode="relative" rAng="0" ptsTypes="AAAAAAAAAAA">
                                      <p:cBhvr>
                                        <p:cTn id="49" dur="5000" fill="hold"/>
                                        <p:tgtEl>
                                          <p:spTgt spid="11"/>
                                        </p:tgtEl>
                                        <p:attrNameLst>
                                          <p:attrName>ppt_x</p:attrName>
                                          <p:attrName>ppt_y</p:attrName>
                                        </p:attrNameLst>
                                      </p:cBhvr>
                                      <p:rCtr x="-182" y="-1412"/>
                                    </p:animMotion>
                                  </p:childTnLst>
                                </p:cTn>
                              </p:par>
                              <p:par>
                                <p:cTn id="50" presetID="0" presetClass="path" presetSubtype="0" repeatCount="indefinite" accel="50000" decel="50000" fill="hold" nodeType="withEffect">
                                  <p:stCondLst>
                                    <p:cond delay="200"/>
                                  </p:stCondLst>
                                  <p:childTnLst>
                                    <p:animMotion origin="layout" path="M -3.54167E-6 4.44444E-6 L -3.54167E-6 0.00023 C 0.00026 -0.00417 0.00013 -0.00857 0.00052 -0.0125 C 0.00052 -0.01412 0.00105 -0.01528 0.00118 -0.01667 C 0.00144 -0.01852 0.00144 -0.02037 0.0017 -0.02223 C 0.00144 -0.02454 0.00157 -0.02732 0.00118 -0.02917 C 0.00065 -0.03287 -0.00156 -0.03311 -0.00208 -0.03334 C -0.00182 -0.0338 -0.00143 -0.03403 -0.00104 -0.03473 C 0.00052 -0.03866 -0.00013 -0.04237 0.00052 -0.03334 C -0.00039 -0.0176 0.00052 -0.03727 -0.00026 -0.01528 C -0.00078 -0.00348 -3.54167E-6 -0.00255 -3.54167E-6 4.44444E-6 Z " pathEditMode="relative" rAng="0" ptsTypes="AAAAAAAAAAA">
                                      <p:cBhvr>
                                        <p:cTn id="51" dur="5000" fill="hold"/>
                                        <p:tgtEl>
                                          <p:spTgt spid="12"/>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ags/tag2.xml><?xml version="1.0" encoding="utf-8"?>
<p:tagLst xmlns:a="http://schemas.openxmlformats.org/drawingml/2006/main" xmlns:r="http://schemas.openxmlformats.org/officeDocument/2006/relationships" xmlns:p="http://schemas.openxmlformats.org/presentationml/2006/main">
  <p:tag name="TIMING" val="|0.8|6.2|4.2|5.6|5.5|4.1|1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793</Words>
  <Application>Microsoft Office PowerPoint</Application>
  <PresentationFormat>Widescreen</PresentationFormat>
  <Paragraphs>91</Paragraphs>
  <Slides>16</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UTM Gradoo</vt:lpstr>
      <vt:lpstr>Times New Roman</vt:lpstr>
      <vt:lpstr>Wingdings</vt:lpstr>
      <vt:lpstr>Arial</vt:lpstr>
      <vt:lpstr>UVN Binh Duong</vt:lpstr>
      <vt:lpstr>UVN Phuong Tay</vt:lpstr>
      <vt:lpstr>字魂70号-灵悦黑体</vt:lpstr>
      <vt:lpstr>UVN Banh Mi</vt:lpstr>
      <vt:lpstr>UTM Showcard</vt:lpstr>
      <vt:lpstr>Arial Black</vt:lpstr>
      <vt:lpstr>UTM Guanine</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OnTap_T2</dc:title>
  <dc:subject>TiengViet4</dc:subject>
  <dc:creator>KTUTS</dc:creator>
  <cp:keywords>YenVu</cp:keywords>
  <cp:lastModifiedBy>PHAN HOÀNG PHƯỚC HẠNH</cp:lastModifiedBy>
  <cp:revision>31</cp:revision>
  <dcterms:created xsi:type="dcterms:W3CDTF">2018-08-27T08:57:00Z</dcterms:created>
  <dcterms:modified xsi:type="dcterms:W3CDTF">2021-11-06T09:19:14Z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