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2" r:id="rId1"/>
  </p:sldMasterIdLst>
  <p:notesMasterIdLst>
    <p:notesMasterId r:id="rId8"/>
  </p:notesMasterIdLst>
  <p:sldIdLst>
    <p:sldId id="272" r:id="rId2"/>
    <p:sldId id="264" r:id="rId3"/>
    <p:sldId id="265" r:id="rId4"/>
    <p:sldId id="267" r:id="rId5"/>
    <p:sldId id="269" r:id="rId6"/>
    <p:sldId id="271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01E700F4-2520-4080-B946-51ACDB44D8F3}">
  <a:tblStyle styleId="{01E700F4-2520-4080-B946-51ACDB44D8F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33"/>
    <p:restoredTop sz="93702"/>
  </p:normalViewPr>
  <p:slideViewPr>
    <p:cSldViewPr>
      <p:cViewPr>
        <p:scale>
          <a:sx n="101" d="100"/>
          <a:sy n="101" d="100"/>
        </p:scale>
        <p:origin x="-822" y="1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1306280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Google Shape;813;ge4b7ac326b_0_2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4" name="Google Shape;814;ge4b7ac326b_0_2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19485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3" name="Google Shape;843;ge4b7ac326b_0_4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4" name="Google Shape;844;ge4b7ac326b_0_4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35716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" name="Google Shape;865;ge4b7ac326b_0_4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6" name="Google Shape;866;ge4b7ac326b_0_4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42144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6" name="Google Shape;966;ge4b7ac326b_0_3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7" name="Google Shape;967;ge4b7ac326b_0_3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06335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6" name="Google Shape;1286;ge4b7ac326b_0_3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7" name="Google Shape;1287;ge4b7ac326b_0_3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56045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526400" y="435350"/>
            <a:ext cx="8091300" cy="42726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834950" y="1128300"/>
            <a:ext cx="5474100" cy="247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8500" b="1">
                <a:latin typeface="Black Han Sans"/>
                <a:ea typeface="Black Han Sans"/>
                <a:cs typeface="Black Han Sans"/>
                <a:sym typeface="Black Han Sans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188350" y="3605700"/>
            <a:ext cx="4767300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6329780" y="104962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8138629" y="4798425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/>
          <p:nvPr/>
        </p:nvSpPr>
        <p:spPr>
          <a:xfrm>
            <a:off x="526400" y="435350"/>
            <a:ext cx="8091300" cy="42726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ubTitle" idx="1"/>
          </p:nvPr>
        </p:nvSpPr>
        <p:spPr>
          <a:xfrm>
            <a:off x="1292800" y="2493550"/>
            <a:ext cx="25842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1900">
                <a:solidFill>
                  <a:schemeClr val="accent5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ubTitle" idx="2"/>
          </p:nvPr>
        </p:nvSpPr>
        <p:spPr>
          <a:xfrm>
            <a:off x="1178800" y="2840950"/>
            <a:ext cx="2812200" cy="122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ubTitle" idx="3"/>
          </p:nvPr>
        </p:nvSpPr>
        <p:spPr>
          <a:xfrm>
            <a:off x="5267000" y="2493550"/>
            <a:ext cx="2584200" cy="34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1900">
                <a:latin typeface="Black Han Sans"/>
                <a:ea typeface="Black Han Sans"/>
                <a:cs typeface="Black Han Sans"/>
                <a:sym typeface="Black Han Sans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Font typeface="Bebas Neue"/>
              <a:buNone/>
              <a:defRPr sz="25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subTitle" idx="4"/>
          </p:nvPr>
        </p:nvSpPr>
        <p:spPr>
          <a:xfrm>
            <a:off x="5153025" y="2840950"/>
            <a:ext cx="2812200" cy="122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/>
          <p:nvPr/>
        </p:nvSpPr>
        <p:spPr>
          <a:xfrm>
            <a:off x="8232480" y="341087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5"/>
          <p:cNvSpPr/>
          <p:nvPr/>
        </p:nvSpPr>
        <p:spPr>
          <a:xfrm>
            <a:off x="416122" y="4281275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5"/>
          <p:cNvSpPr/>
          <p:nvPr/>
        </p:nvSpPr>
        <p:spPr>
          <a:xfrm>
            <a:off x="6445913" y="4608512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4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5"/>
          <p:cNvSpPr/>
          <p:nvPr/>
        </p:nvSpPr>
        <p:spPr>
          <a:xfrm>
            <a:off x="8515879" y="2165800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5"/>
          <p:cNvSpPr/>
          <p:nvPr/>
        </p:nvSpPr>
        <p:spPr>
          <a:xfrm>
            <a:off x="824380" y="147175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5"/>
          <p:cNvSpPr/>
          <p:nvPr/>
        </p:nvSpPr>
        <p:spPr>
          <a:xfrm>
            <a:off x="7914759" y="4046812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5"/>
          <p:cNvSpPr/>
          <p:nvPr/>
        </p:nvSpPr>
        <p:spPr>
          <a:xfrm>
            <a:off x="2895372" y="4802425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6"/>
          <p:cNvSpPr/>
          <p:nvPr/>
        </p:nvSpPr>
        <p:spPr>
          <a:xfrm>
            <a:off x="526400" y="435350"/>
            <a:ext cx="8091300" cy="42726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grpSp>
        <p:nvGrpSpPr>
          <p:cNvPr id="52" name="Google Shape;52;p6"/>
          <p:cNvGrpSpPr/>
          <p:nvPr/>
        </p:nvGrpSpPr>
        <p:grpSpPr>
          <a:xfrm>
            <a:off x="8346394" y="4293241"/>
            <a:ext cx="566816" cy="502395"/>
            <a:chOff x="7225244" y="1235391"/>
            <a:chExt cx="566816" cy="502395"/>
          </a:xfrm>
        </p:grpSpPr>
        <p:sp>
          <p:nvSpPr>
            <p:cNvPr id="53" name="Google Shape;53;p6"/>
            <p:cNvSpPr/>
            <p:nvPr/>
          </p:nvSpPr>
          <p:spPr>
            <a:xfrm>
              <a:off x="7225244" y="1235391"/>
              <a:ext cx="566816" cy="502395"/>
            </a:xfrm>
            <a:custGeom>
              <a:avLst/>
              <a:gdLst/>
              <a:ahLst/>
              <a:cxnLst/>
              <a:rect l="l" t="t" r="r" b="b"/>
              <a:pathLst>
                <a:path w="10620" h="9413" extrusionOk="0">
                  <a:moveTo>
                    <a:pt x="1691" y="1"/>
                  </a:moveTo>
                  <a:cubicBezTo>
                    <a:pt x="1352" y="1"/>
                    <a:pt x="1077" y="91"/>
                    <a:pt x="887" y="281"/>
                  </a:cubicBezTo>
                  <a:cubicBezTo>
                    <a:pt x="0" y="1163"/>
                    <a:pt x="1269" y="3862"/>
                    <a:pt x="3710" y="6309"/>
                  </a:cubicBezTo>
                  <a:cubicBezTo>
                    <a:pt x="5627" y="8222"/>
                    <a:pt x="7697" y="9412"/>
                    <a:pt x="8929" y="9412"/>
                  </a:cubicBezTo>
                  <a:cubicBezTo>
                    <a:pt x="9269" y="9412"/>
                    <a:pt x="9545" y="9322"/>
                    <a:pt x="9737" y="9131"/>
                  </a:cubicBezTo>
                  <a:cubicBezTo>
                    <a:pt x="10619" y="8250"/>
                    <a:pt x="9356" y="5550"/>
                    <a:pt x="6909" y="3110"/>
                  </a:cubicBezTo>
                  <a:cubicBezTo>
                    <a:pt x="4995" y="1192"/>
                    <a:pt x="2922" y="1"/>
                    <a:pt x="1691" y="1"/>
                  </a:cubicBezTo>
                  <a:close/>
                </a:path>
              </a:pathLst>
            </a:custGeom>
            <a:solidFill>
              <a:schemeClr val="accent2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6"/>
            <p:cNvSpPr/>
            <p:nvPr/>
          </p:nvSpPr>
          <p:spPr>
            <a:xfrm>
              <a:off x="7225244" y="1235391"/>
              <a:ext cx="566816" cy="502395"/>
            </a:xfrm>
            <a:custGeom>
              <a:avLst/>
              <a:gdLst/>
              <a:ahLst/>
              <a:cxnLst/>
              <a:rect l="l" t="t" r="r" b="b"/>
              <a:pathLst>
                <a:path w="10620" h="9413" extrusionOk="0">
                  <a:moveTo>
                    <a:pt x="8930" y="1"/>
                  </a:moveTo>
                  <a:cubicBezTo>
                    <a:pt x="7698" y="1"/>
                    <a:pt x="5628" y="1192"/>
                    <a:pt x="3710" y="3110"/>
                  </a:cubicBezTo>
                  <a:cubicBezTo>
                    <a:pt x="1269" y="5550"/>
                    <a:pt x="0" y="8250"/>
                    <a:pt x="887" y="9131"/>
                  </a:cubicBezTo>
                  <a:cubicBezTo>
                    <a:pt x="1077" y="9322"/>
                    <a:pt x="1353" y="9412"/>
                    <a:pt x="1692" y="9412"/>
                  </a:cubicBezTo>
                  <a:cubicBezTo>
                    <a:pt x="2923" y="9412"/>
                    <a:pt x="4996" y="8222"/>
                    <a:pt x="6909" y="6309"/>
                  </a:cubicBezTo>
                  <a:cubicBezTo>
                    <a:pt x="9356" y="3862"/>
                    <a:pt x="10619" y="1163"/>
                    <a:pt x="9737" y="281"/>
                  </a:cubicBezTo>
                  <a:cubicBezTo>
                    <a:pt x="9545" y="91"/>
                    <a:pt x="9269" y="1"/>
                    <a:pt x="8930" y="1"/>
                  </a:cubicBezTo>
                  <a:close/>
                </a:path>
              </a:pathLst>
            </a:custGeom>
            <a:solidFill>
              <a:schemeClr val="accent1"/>
            </a:solidFill>
            <a:ln w="19050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5" name="Google Shape;55;p6"/>
          <p:cNvSpPr/>
          <p:nvPr/>
        </p:nvSpPr>
        <p:spPr>
          <a:xfrm>
            <a:off x="6911227" y="4630805"/>
            <a:ext cx="169159" cy="166789"/>
          </a:xfrm>
          <a:custGeom>
            <a:avLst/>
            <a:gdLst/>
            <a:ahLst/>
            <a:cxnLst/>
            <a:rect l="l" t="t" r="r" b="b"/>
            <a:pathLst>
              <a:path w="3426" h="3378" extrusionOk="0">
                <a:moveTo>
                  <a:pt x="1713" y="1"/>
                </a:moveTo>
                <a:cubicBezTo>
                  <a:pt x="1670" y="1"/>
                  <a:pt x="1627" y="22"/>
                  <a:pt x="1604" y="65"/>
                </a:cubicBezTo>
                <a:lnTo>
                  <a:pt x="1087" y="1011"/>
                </a:lnTo>
                <a:cubicBezTo>
                  <a:pt x="1076" y="1033"/>
                  <a:pt x="1060" y="1050"/>
                  <a:pt x="1038" y="1060"/>
                </a:cubicBezTo>
                <a:lnTo>
                  <a:pt x="93" y="1582"/>
                </a:lnTo>
                <a:cubicBezTo>
                  <a:pt x="1" y="1631"/>
                  <a:pt x="1" y="1753"/>
                  <a:pt x="93" y="1802"/>
                </a:cubicBezTo>
                <a:lnTo>
                  <a:pt x="1038" y="2319"/>
                </a:lnTo>
                <a:cubicBezTo>
                  <a:pt x="1060" y="2329"/>
                  <a:pt x="1076" y="2346"/>
                  <a:pt x="1087" y="2366"/>
                </a:cubicBezTo>
                <a:lnTo>
                  <a:pt x="1604" y="3313"/>
                </a:lnTo>
                <a:cubicBezTo>
                  <a:pt x="1627" y="3356"/>
                  <a:pt x="1670" y="3377"/>
                  <a:pt x="1713" y="3377"/>
                </a:cubicBezTo>
                <a:cubicBezTo>
                  <a:pt x="1757" y="3377"/>
                  <a:pt x="1800" y="3356"/>
                  <a:pt x="1824" y="3313"/>
                </a:cubicBezTo>
                <a:lnTo>
                  <a:pt x="2346" y="2366"/>
                </a:lnTo>
                <a:cubicBezTo>
                  <a:pt x="2356" y="2346"/>
                  <a:pt x="2373" y="2329"/>
                  <a:pt x="2393" y="2319"/>
                </a:cubicBezTo>
                <a:lnTo>
                  <a:pt x="3341" y="1802"/>
                </a:lnTo>
                <a:cubicBezTo>
                  <a:pt x="3426" y="1753"/>
                  <a:pt x="3426" y="1631"/>
                  <a:pt x="3341" y="1582"/>
                </a:cubicBezTo>
                <a:lnTo>
                  <a:pt x="2393" y="1060"/>
                </a:lnTo>
                <a:cubicBezTo>
                  <a:pt x="2373" y="1050"/>
                  <a:pt x="2356" y="1033"/>
                  <a:pt x="2346" y="1011"/>
                </a:cubicBezTo>
                <a:lnTo>
                  <a:pt x="1824" y="65"/>
                </a:lnTo>
                <a:cubicBezTo>
                  <a:pt x="1800" y="22"/>
                  <a:pt x="1757" y="1"/>
                  <a:pt x="1713" y="1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6"/>
          <p:cNvSpPr/>
          <p:nvPr/>
        </p:nvSpPr>
        <p:spPr>
          <a:xfrm>
            <a:off x="8330697" y="341100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6"/>
          <p:cNvSpPr/>
          <p:nvPr/>
        </p:nvSpPr>
        <p:spPr>
          <a:xfrm>
            <a:off x="5376463" y="4888687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4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6"/>
          <p:cNvSpPr/>
          <p:nvPr/>
        </p:nvSpPr>
        <p:spPr>
          <a:xfrm>
            <a:off x="8531592" y="1919525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6"/>
          <p:cNvSpPr/>
          <p:nvPr/>
        </p:nvSpPr>
        <p:spPr>
          <a:xfrm>
            <a:off x="1689404" y="4617250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6"/>
          <p:cNvSpPr/>
          <p:nvPr/>
        </p:nvSpPr>
        <p:spPr>
          <a:xfrm>
            <a:off x="6911230" y="96775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6"/>
          <p:cNvSpPr/>
          <p:nvPr/>
        </p:nvSpPr>
        <p:spPr>
          <a:xfrm>
            <a:off x="416117" y="3371537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_ONLY_4"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25"/>
          <p:cNvSpPr/>
          <p:nvPr/>
        </p:nvSpPr>
        <p:spPr>
          <a:xfrm>
            <a:off x="526400" y="435350"/>
            <a:ext cx="8091300" cy="42726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6" name="Google Shape;286;p2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287" name="Google Shape;287;p25"/>
          <p:cNvSpPr/>
          <p:nvPr/>
        </p:nvSpPr>
        <p:spPr>
          <a:xfrm>
            <a:off x="909252" y="4630805"/>
            <a:ext cx="169159" cy="166789"/>
          </a:xfrm>
          <a:custGeom>
            <a:avLst/>
            <a:gdLst/>
            <a:ahLst/>
            <a:cxnLst/>
            <a:rect l="l" t="t" r="r" b="b"/>
            <a:pathLst>
              <a:path w="3426" h="3378" extrusionOk="0">
                <a:moveTo>
                  <a:pt x="1713" y="1"/>
                </a:moveTo>
                <a:cubicBezTo>
                  <a:pt x="1670" y="1"/>
                  <a:pt x="1627" y="22"/>
                  <a:pt x="1604" y="65"/>
                </a:cubicBezTo>
                <a:lnTo>
                  <a:pt x="1087" y="1011"/>
                </a:lnTo>
                <a:cubicBezTo>
                  <a:pt x="1076" y="1033"/>
                  <a:pt x="1060" y="1050"/>
                  <a:pt x="1038" y="1060"/>
                </a:cubicBezTo>
                <a:lnTo>
                  <a:pt x="93" y="1582"/>
                </a:lnTo>
                <a:cubicBezTo>
                  <a:pt x="1" y="1631"/>
                  <a:pt x="1" y="1753"/>
                  <a:pt x="93" y="1802"/>
                </a:cubicBezTo>
                <a:lnTo>
                  <a:pt x="1038" y="2319"/>
                </a:lnTo>
                <a:cubicBezTo>
                  <a:pt x="1060" y="2329"/>
                  <a:pt x="1076" y="2346"/>
                  <a:pt x="1087" y="2366"/>
                </a:cubicBezTo>
                <a:lnTo>
                  <a:pt x="1604" y="3313"/>
                </a:lnTo>
                <a:cubicBezTo>
                  <a:pt x="1627" y="3356"/>
                  <a:pt x="1670" y="3377"/>
                  <a:pt x="1713" y="3377"/>
                </a:cubicBezTo>
                <a:cubicBezTo>
                  <a:pt x="1757" y="3377"/>
                  <a:pt x="1800" y="3356"/>
                  <a:pt x="1824" y="3313"/>
                </a:cubicBezTo>
                <a:lnTo>
                  <a:pt x="2346" y="2366"/>
                </a:lnTo>
                <a:cubicBezTo>
                  <a:pt x="2356" y="2346"/>
                  <a:pt x="2373" y="2329"/>
                  <a:pt x="2393" y="2319"/>
                </a:cubicBezTo>
                <a:lnTo>
                  <a:pt x="3341" y="1802"/>
                </a:lnTo>
                <a:cubicBezTo>
                  <a:pt x="3426" y="1753"/>
                  <a:pt x="3426" y="1631"/>
                  <a:pt x="3341" y="1582"/>
                </a:cubicBezTo>
                <a:lnTo>
                  <a:pt x="2393" y="1060"/>
                </a:lnTo>
                <a:cubicBezTo>
                  <a:pt x="2373" y="1050"/>
                  <a:pt x="2356" y="1033"/>
                  <a:pt x="2346" y="1011"/>
                </a:cubicBezTo>
                <a:lnTo>
                  <a:pt x="1824" y="65"/>
                </a:lnTo>
                <a:cubicBezTo>
                  <a:pt x="1800" y="22"/>
                  <a:pt x="1757" y="1"/>
                  <a:pt x="1713" y="1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p25"/>
          <p:cNvSpPr/>
          <p:nvPr/>
        </p:nvSpPr>
        <p:spPr>
          <a:xfrm>
            <a:off x="419322" y="1865650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p25"/>
          <p:cNvSpPr/>
          <p:nvPr/>
        </p:nvSpPr>
        <p:spPr>
          <a:xfrm>
            <a:off x="7339213" y="4797612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4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25"/>
          <p:cNvSpPr/>
          <p:nvPr/>
        </p:nvSpPr>
        <p:spPr>
          <a:xfrm>
            <a:off x="8531592" y="3148050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1" name="Google Shape;291;p25"/>
          <p:cNvSpPr/>
          <p:nvPr/>
        </p:nvSpPr>
        <p:spPr>
          <a:xfrm>
            <a:off x="4458567" y="4617250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25"/>
          <p:cNvSpPr/>
          <p:nvPr/>
        </p:nvSpPr>
        <p:spPr>
          <a:xfrm>
            <a:off x="8728005" y="962650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Google Shape;293;p25"/>
          <p:cNvSpPr/>
          <p:nvPr/>
        </p:nvSpPr>
        <p:spPr>
          <a:xfrm>
            <a:off x="7535617" y="341100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4" name="Google Shape;294;p25"/>
          <p:cNvGrpSpPr/>
          <p:nvPr/>
        </p:nvGrpSpPr>
        <p:grpSpPr>
          <a:xfrm rot="-1858379" flipH="1">
            <a:off x="8162047" y="4203677"/>
            <a:ext cx="699922" cy="687094"/>
            <a:chOff x="8305750" y="3231875"/>
            <a:chExt cx="730340" cy="716955"/>
          </a:xfrm>
        </p:grpSpPr>
        <p:sp>
          <p:nvSpPr>
            <p:cNvPr id="295" name="Google Shape;295;p25"/>
            <p:cNvSpPr/>
            <p:nvPr/>
          </p:nvSpPr>
          <p:spPr>
            <a:xfrm>
              <a:off x="8313758" y="3430793"/>
              <a:ext cx="621276" cy="510410"/>
            </a:xfrm>
            <a:custGeom>
              <a:avLst/>
              <a:gdLst/>
              <a:ahLst/>
              <a:cxnLst/>
              <a:rect l="l" t="t" r="r" b="b"/>
              <a:pathLst>
                <a:path w="17921" h="14723" extrusionOk="0">
                  <a:moveTo>
                    <a:pt x="17921" y="1"/>
                  </a:moveTo>
                  <a:lnTo>
                    <a:pt x="8964" y="157"/>
                  </a:lnTo>
                  <a:lnTo>
                    <a:pt x="1" y="313"/>
                  </a:lnTo>
                  <a:lnTo>
                    <a:pt x="5329" y="7518"/>
                  </a:lnTo>
                  <a:lnTo>
                    <a:pt x="10657" y="14722"/>
                  </a:lnTo>
                  <a:lnTo>
                    <a:pt x="14292" y="7361"/>
                  </a:lnTo>
                  <a:lnTo>
                    <a:pt x="1792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25"/>
            <p:cNvSpPr/>
            <p:nvPr/>
          </p:nvSpPr>
          <p:spPr>
            <a:xfrm>
              <a:off x="8305750" y="3423132"/>
              <a:ext cx="637293" cy="525698"/>
            </a:xfrm>
            <a:custGeom>
              <a:avLst/>
              <a:gdLst/>
              <a:ahLst/>
              <a:cxnLst/>
              <a:rect l="l" t="t" r="r" b="b"/>
              <a:pathLst>
                <a:path w="18383" h="15164" extrusionOk="0">
                  <a:moveTo>
                    <a:pt x="17797" y="448"/>
                  </a:moveTo>
                  <a:lnTo>
                    <a:pt x="10851" y="14524"/>
                  </a:lnTo>
                  <a:lnTo>
                    <a:pt x="661" y="743"/>
                  </a:lnTo>
                  <a:lnTo>
                    <a:pt x="17797" y="448"/>
                  </a:lnTo>
                  <a:close/>
                  <a:moveTo>
                    <a:pt x="18164" y="1"/>
                  </a:moveTo>
                  <a:cubicBezTo>
                    <a:pt x="18160" y="1"/>
                    <a:pt x="18156" y="1"/>
                    <a:pt x="18152" y="1"/>
                  </a:cubicBezTo>
                  <a:lnTo>
                    <a:pt x="232" y="313"/>
                  </a:lnTo>
                  <a:cubicBezTo>
                    <a:pt x="145" y="313"/>
                    <a:pt x="76" y="361"/>
                    <a:pt x="38" y="437"/>
                  </a:cubicBezTo>
                  <a:cubicBezTo>
                    <a:pt x="1" y="507"/>
                    <a:pt x="11" y="599"/>
                    <a:pt x="59" y="663"/>
                  </a:cubicBezTo>
                  <a:lnTo>
                    <a:pt x="10711" y="15072"/>
                  </a:lnTo>
                  <a:cubicBezTo>
                    <a:pt x="10754" y="15131"/>
                    <a:pt x="10818" y="15164"/>
                    <a:pt x="10888" y="15164"/>
                  </a:cubicBezTo>
                  <a:lnTo>
                    <a:pt x="10910" y="15164"/>
                  </a:lnTo>
                  <a:cubicBezTo>
                    <a:pt x="10985" y="15159"/>
                    <a:pt x="11049" y="15111"/>
                    <a:pt x="11087" y="15040"/>
                  </a:cubicBezTo>
                  <a:lnTo>
                    <a:pt x="18351" y="319"/>
                  </a:lnTo>
                  <a:cubicBezTo>
                    <a:pt x="18383" y="249"/>
                    <a:pt x="18378" y="168"/>
                    <a:pt x="18340" y="103"/>
                  </a:cubicBezTo>
                  <a:cubicBezTo>
                    <a:pt x="18300" y="42"/>
                    <a:pt x="18236" y="1"/>
                    <a:pt x="181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25"/>
            <p:cNvSpPr/>
            <p:nvPr/>
          </p:nvSpPr>
          <p:spPr>
            <a:xfrm>
              <a:off x="8313758" y="3242171"/>
              <a:ext cx="714532" cy="199511"/>
            </a:xfrm>
            <a:custGeom>
              <a:avLst/>
              <a:gdLst/>
              <a:ahLst/>
              <a:cxnLst/>
              <a:rect l="l" t="t" r="r" b="b"/>
              <a:pathLst>
                <a:path w="20611" h="5755" extrusionOk="0">
                  <a:moveTo>
                    <a:pt x="20610" y="0"/>
                  </a:moveTo>
                  <a:lnTo>
                    <a:pt x="2656" y="372"/>
                  </a:lnTo>
                  <a:lnTo>
                    <a:pt x="1" y="5754"/>
                  </a:lnTo>
                  <a:lnTo>
                    <a:pt x="1" y="5754"/>
                  </a:lnTo>
                  <a:lnTo>
                    <a:pt x="17921" y="5442"/>
                  </a:lnTo>
                  <a:lnTo>
                    <a:pt x="2061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25"/>
            <p:cNvSpPr/>
            <p:nvPr/>
          </p:nvSpPr>
          <p:spPr>
            <a:xfrm>
              <a:off x="8305923" y="3234544"/>
              <a:ext cx="730167" cy="214557"/>
            </a:xfrm>
            <a:custGeom>
              <a:avLst/>
              <a:gdLst/>
              <a:ahLst/>
              <a:cxnLst/>
              <a:rect l="l" t="t" r="r" b="b"/>
              <a:pathLst>
                <a:path w="21062" h="6189" extrusionOk="0">
                  <a:moveTo>
                    <a:pt x="20481" y="446"/>
                  </a:moveTo>
                  <a:lnTo>
                    <a:pt x="18013" y="5446"/>
                  </a:lnTo>
                  <a:lnTo>
                    <a:pt x="582" y="5748"/>
                  </a:lnTo>
                  <a:lnTo>
                    <a:pt x="582" y="5748"/>
                  </a:lnTo>
                  <a:lnTo>
                    <a:pt x="3022" y="807"/>
                  </a:lnTo>
                  <a:lnTo>
                    <a:pt x="20481" y="446"/>
                  </a:lnTo>
                  <a:close/>
                  <a:moveTo>
                    <a:pt x="20830" y="1"/>
                  </a:moveTo>
                  <a:lnTo>
                    <a:pt x="2877" y="371"/>
                  </a:lnTo>
                  <a:cubicBezTo>
                    <a:pt x="2796" y="371"/>
                    <a:pt x="2726" y="420"/>
                    <a:pt x="2689" y="495"/>
                  </a:cubicBezTo>
                  <a:lnTo>
                    <a:pt x="33" y="5877"/>
                  </a:lnTo>
                  <a:cubicBezTo>
                    <a:pt x="1" y="5942"/>
                    <a:pt x="1" y="6027"/>
                    <a:pt x="43" y="6092"/>
                  </a:cubicBezTo>
                  <a:cubicBezTo>
                    <a:pt x="81" y="6151"/>
                    <a:pt x="151" y="6188"/>
                    <a:pt x="227" y="6188"/>
                  </a:cubicBezTo>
                  <a:lnTo>
                    <a:pt x="232" y="6188"/>
                  </a:lnTo>
                  <a:lnTo>
                    <a:pt x="18152" y="5877"/>
                  </a:lnTo>
                  <a:cubicBezTo>
                    <a:pt x="18233" y="5877"/>
                    <a:pt x="18308" y="5828"/>
                    <a:pt x="18346" y="5759"/>
                  </a:cubicBezTo>
                  <a:lnTo>
                    <a:pt x="21030" y="317"/>
                  </a:lnTo>
                  <a:cubicBezTo>
                    <a:pt x="21062" y="247"/>
                    <a:pt x="21062" y="167"/>
                    <a:pt x="21018" y="103"/>
                  </a:cubicBezTo>
                  <a:cubicBezTo>
                    <a:pt x="20976" y="38"/>
                    <a:pt x="20901" y="6"/>
                    <a:pt x="2083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25"/>
            <p:cNvSpPr/>
            <p:nvPr/>
          </p:nvSpPr>
          <p:spPr>
            <a:xfrm>
              <a:off x="8378238" y="3253576"/>
              <a:ext cx="93429" cy="186962"/>
            </a:xfrm>
            <a:custGeom>
              <a:avLst/>
              <a:gdLst/>
              <a:ahLst/>
              <a:cxnLst/>
              <a:rect l="l" t="t" r="r" b="b"/>
              <a:pathLst>
                <a:path w="2695" h="5393" extrusionOk="0">
                  <a:moveTo>
                    <a:pt x="0" y="5393"/>
                  </a:moveTo>
                  <a:lnTo>
                    <a:pt x="2695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25"/>
            <p:cNvSpPr/>
            <p:nvPr/>
          </p:nvSpPr>
          <p:spPr>
            <a:xfrm>
              <a:off x="8369676" y="3246054"/>
              <a:ext cx="110763" cy="201938"/>
            </a:xfrm>
            <a:custGeom>
              <a:avLst/>
              <a:gdLst/>
              <a:ahLst/>
              <a:cxnLst/>
              <a:rect l="l" t="t" r="r" b="b"/>
              <a:pathLst>
                <a:path w="3195" h="5825" extrusionOk="0">
                  <a:moveTo>
                    <a:pt x="2943" y="0"/>
                  </a:moveTo>
                  <a:cubicBezTo>
                    <a:pt x="2862" y="0"/>
                    <a:pt x="2786" y="44"/>
                    <a:pt x="2748" y="120"/>
                  </a:cubicBezTo>
                  <a:lnTo>
                    <a:pt x="54" y="5513"/>
                  </a:lnTo>
                  <a:cubicBezTo>
                    <a:pt x="1" y="5620"/>
                    <a:pt x="43" y="5749"/>
                    <a:pt x="150" y="5803"/>
                  </a:cubicBezTo>
                  <a:cubicBezTo>
                    <a:pt x="183" y="5819"/>
                    <a:pt x="215" y="5824"/>
                    <a:pt x="247" y="5824"/>
                  </a:cubicBezTo>
                  <a:cubicBezTo>
                    <a:pt x="329" y="5824"/>
                    <a:pt x="403" y="5781"/>
                    <a:pt x="441" y="5707"/>
                  </a:cubicBezTo>
                  <a:lnTo>
                    <a:pt x="3140" y="319"/>
                  </a:lnTo>
                  <a:cubicBezTo>
                    <a:pt x="3195" y="211"/>
                    <a:pt x="3151" y="77"/>
                    <a:pt x="3044" y="24"/>
                  </a:cubicBezTo>
                  <a:cubicBezTo>
                    <a:pt x="3011" y="8"/>
                    <a:pt x="2976" y="0"/>
                    <a:pt x="29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25"/>
            <p:cNvSpPr/>
            <p:nvPr/>
          </p:nvSpPr>
          <p:spPr>
            <a:xfrm>
              <a:off x="8446844" y="3252051"/>
              <a:ext cx="93568" cy="186788"/>
            </a:xfrm>
            <a:custGeom>
              <a:avLst/>
              <a:gdLst/>
              <a:ahLst/>
              <a:cxnLst/>
              <a:rect l="l" t="t" r="r" b="b"/>
              <a:pathLst>
                <a:path w="2699" h="5388" extrusionOk="0">
                  <a:moveTo>
                    <a:pt x="1" y="5388"/>
                  </a:moveTo>
                  <a:lnTo>
                    <a:pt x="2699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25"/>
            <p:cNvSpPr/>
            <p:nvPr/>
          </p:nvSpPr>
          <p:spPr>
            <a:xfrm>
              <a:off x="8438246" y="3244563"/>
              <a:ext cx="110763" cy="201938"/>
            </a:xfrm>
            <a:custGeom>
              <a:avLst/>
              <a:gdLst/>
              <a:ahLst/>
              <a:cxnLst/>
              <a:rect l="l" t="t" r="r" b="b"/>
              <a:pathLst>
                <a:path w="3195" h="5825" extrusionOk="0">
                  <a:moveTo>
                    <a:pt x="2946" y="0"/>
                  </a:moveTo>
                  <a:cubicBezTo>
                    <a:pt x="2865" y="0"/>
                    <a:pt x="2787" y="44"/>
                    <a:pt x="2748" y="120"/>
                  </a:cubicBezTo>
                  <a:lnTo>
                    <a:pt x="55" y="5507"/>
                  </a:lnTo>
                  <a:cubicBezTo>
                    <a:pt x="1" y="5615"/>
                    <a:pt x="44" y="5750"/>
                    <a:pt x="152" y="5803"/>
                  </a:cubicBezTo>
                  <a:cubicBezTo>
                    <a:pt x="184" y="5819"/>
                    <a:pt x="216" y="5824"/>
                    <a:pt x="249" y="5824"/>
                  </a:cubicBezTo>
                  <a:cubicBezTo>
                    <a:pt x="329" y="5824"/>
                    <a:pt x="405" y="5782"/>
                    <a:pt x="447" y="5706"/>
                  </a:cubicBezTo>
                  <a:lnTo>
                    <a:pt x="3141" y="313"/>
                  </a:lnTo>
                  <a:cubicBezTo>
                    <a:pt x="3195" y="206"/>
                    <a:pt x="3152" y="77"/>
                    <a:pt x="3044" y="23"/>
                  </a:cubicBezTo>
                  <a:cubicBezTo>
                    <a:pt x="3013" y="7"/>
                    <a:pt x="2979" y="0"/>
                    <a:pt x="29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25"/>
            <p:cNvSpPr/>
            <p:nvPr/>
          </p:nvSpPr>
          <p:spPr>
            <a:xfrm>
              <a:off x="8510596" y="3250560"/>
              <a:ext cx="93568" cy="186823"/>
            </a:xfrm>
            <a:custGeom>
              <a:avLst/>
              <a:gdLst/>
              <a:ahLst/>
              <a:cxnLst/>
              <a:rect l="l" t="t" r="r" b="b"/>
              <a:pathLst>
                <a:path w="2699" h="5389" extrusionOk="0">
                  <a:moveTo>
                    <a:pt x="1" y="5388"/>
                  </a:moveTo>
                  <a:lnTo>
                    <a:pt x="2699" y="1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25"/>
            <p:cNvSpPr/>
            <p:nvPr/>
          </p:nvSpPr>
          <p:spPr>
            <a:xfrm>
              <a:off x="8501999" y="3242864"/>
              <a:ext cx="110763" cy="202146"/>
            </a:xfrm>
            <a:custGeom>
              <a:avLst/>
              <a:gdLst/>
              <a:ahLst/>
              <a:cxnLst/>
              <a:rect l="l" t="t" r="r" b="b"/>
              <a:pathLst>
                <a:path w="3195" h="5831" extrusionOk="0">
                  <a:moveTo>
                    <a:pt x="2945" y="0"/>
                  </a:moveTo>
                  <a:cubicBezTo>
                    <a:pt x="2865" y="0"/>
                    <a:pt x="2786" y="44"/>
                    <a:pt x="2748" y="121"/>
                  </a:cubicBezTo>
                  <a:lnTo>
                    <a:pt x="55" y="5513"/>
                  </a:lnTo>
                  <a:cubicBezTo>
                    <a:pt x="1" y="5621"/>
                    <a:pt x="43" y="5750"/>
                    <a:pt x="152" y="5804"/>
                  </a:cubicBezTo>
                  <a:cubicBezTo>
                    <a:pt x="184" y="5819"/>
                    <a:pt x="216" y="5831"/>
                    <a:pt x="249" y="5831"/>
                  </a:cubicBezTo>
                  <a:cubicBezTo>
                    <a:pt x="329" y="5831"/>
                    <a:pt x="410" y="5782"/>
                    <a:pt x="447" y="5707"/>
                  </a:cubicBezTo>
                  <a:lnTo>
                    <a:pt x="3140" y="319"/>
                  </a:lnTo>
                  <a:cubicBezTo>
                    <a:pt x="3195" y="212"/>
                    <a:pt x="3152" y="77"/>
                    <a:pt x="3044" y="24"/>
                  </a:cubicBezTo>
                  <a:cubicBezTo>
                    <a:pt x="3012" y="8"/>
                    <a:pt x="2978" y="0"/>
                    <a:pt x="29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25"/>
            <p:cNvSpPr/>
            <p:nvPr/>
          </p:nvSpPr>
          <p:spPr>
            <a:xfrm>
              <a:off x="8574522" y="3250214"/>
              <a:ext cx="93637" cy="186788"/>
            </a:xfrm>
            <a:custGeom>
              <a:avLst/>
              <a:gdLst/>
              <a:ahLst/>
              <a:cxnLst/>
              <a:rect l="l" t="t" r="r" b="b"/>
              <a:pathLst>
                <a:path w="2701" h="5388" extrusionOk="0">
                  <a:moveTo>
                    <a:pt x="1" y="5388"/>
                  </a:moveTo>
                  <a:lnTo>
                    <a:pt x="2700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25"/>
            <p:cNvSpPr/>
            <p:nvPr/>
          </p:nvSpPr>
          <p:spPr>
            <a:xfrm>
              <a:off x="8565924" y="3242691"/>
              <a:ext cx="110763" cy="201938"/>
            </a:xfrm>
            <a:custGeom>
              <a:avLst/>
              <a:gdLst/>
              <a:ahLst/>
              <a:cxnLst/>
              <a:rect l="l" t="t" r="r" b="b"/>
              <a:pathLst>
                <a:path w="3195" h="5825" extrusionOk="0">
                  <a:moveTo>
                    <a:pt x="2945" y="0"/>
                  </a:moveTo>
                  <a:cubicBezTo>
                    <a:pt x="2865" y="0"/>
                    <a:pt x="2786" y="44"/>
                    <a:pt x="2748" y="121"/>
                  </a:cubicBezTo>
                  <a:lnTo>
                    <a:pt x="55" y="5508"/>
                  </a:lnTo>
                  <a:cubicBezTo>
                    <a:pt x="1" y="5615"/>
                    <a:pt x="45" y="5749"/>
                    <a:pt x="152" y="5804"/>
                  </a:cubicBezTo>
                  <a:cubicBezTo>
                    <a:pt x="184" y="5819"/>
                    <a:pt x="216" y="5824"/>
                    <a:pt x="249" y="5824"/>
                  </a:cubicBezTo>
                  <a:cubicBezTo>
                    <a:pt x="329" y="5824"/>
                    <a:pt x="410" y="5782"/>
                    <a:pt x="447" y="5707"/>
                  </a:cubicBezTo>
                  <a:lnTo>
                    <a:pt x="3142" y="314"/>
                  </a:lnTo>
                  <a:cubicBezTo>
                    <a:pt x="3195" y="206"/>
                    <a:pt x="3152" y="77"/>
                    <a:pt x="3045" y="24"/>
                  </a:cubicBezTo>
                  <a:cubicBezTo>
                    <a:pt x="3013" y="8"/>
                    <a:pt x="2979" y="0"/>
                    <a:pt x="29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25"/>
            <p:cNvSpPr/>
            <p:nvPr/>
          </p:nvSpPr>
          <p:spPr>
            <a:xfrm>
              <a:off x="8644410" y="3253576"/>
              <a:ext cx="93429" cy="186788"/>
            </a:xfrm>
            <a:custGeom>
              <a:avLst/>
              <a:gdLst/>
              <a:ahLst/>
              <a:cxnLst/>
              <a:rect l="l" t="t" r="r" b="b"/>
              <a:pathLst>
                <a:path w="2695" h="5388" extrusionOk="0">
                  <a:moveTo>
                    <a:pt x="0" y="5388"/>
                  </a:moveTo>
                  <a:lnTo>
                    <a:pt x="2695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25"/>
            <p:cNvSpPr/>
            <p:nvPr/>
          </p:nvSpPr>
          <p:spPr>
            <a:xfrm>
              <a:off x="8635674" y="3245880"/>
              <a:ext cx="110763" cy="202112"/>
            </a:xfrm>
            <a:custGeom>
              <a:avLst/>
              <a:gdLst/>
              <a:ahLst/>
              <a:cxnLst/>
              <a:rect l="l" t="t" r="r" b="b"/>
              <a:pathLst>
                <a:path w="3195" h="5830" extrusionOk="0">
                  <a:moveTo>
                    <a:pt x="2951" y="0"/>
                  </a:moveTo>
                  <a:cubicBezTo>
                    <a:pt x="2870" y="0"/>
                    <a:pt x="2792" y="47"/>
                    <a:pt x="2753" y="125"/>
                  </a:cubicBezTo>
                  <a:lnTo>
                    <a:pt x="54" y="5513"/>
                  </a:lnTo>
                  <a:cubicBezTo>
                    <a:pt x="1" y="5620"/>
                    <a:pt x="43" y="5749"/>
                    <a:pt x="150" y="5808"/>
                  </a:cubicBezTo>
                  <a:cubicBezTo>
                    <a:pt x="183" y="5819"/>
                    <a:pt x="220" y="5829"/>
                    <a:pt x="252" y="5829"/>
                  </a:cubicBezTo>
                  <a:cubicBezTo>
                    <a:pt x="334" y="5829"/>
                    <a:pt x="408" y="5786"/>
                    <a:pt x="446" y="5706"/>
                  </a:cubicBezTo>
                  <a:lnTo>
                    <a:pt x="3140" y="319"/>
                  </a:lnTo>
                  <a:cubicBezTo>
                    <a:pt x="3194" y="211"/>
                    <a:pt x="3151" y="82"/>
                    <a:pt x="3043" y="22"/>
                  </a:cubicBezTo>
                  <a:cubicBezTo>
                    <a:pt x="3014" y="7"/>
                    <a:pt x="2982" y="0"/>
                    <a:pt x="295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25"/>
            <p:cNvSpPr/>
            <p:nvPr/>
          </p:nvSpPr>
          <p:spPr>
            <a:xfrm>
              <a:off x="8719567" y="3242934"/>
              <a:ext cx="93568" cy="186788"/>
            </a:xfrm>
            <a:custGeom>
              <a:avLst/>
              <a:gdLst/>
              <a:ahLst/>
              <a:cxnLst/>
              <a:rect l="l" t="t" r="r" b="b"/>
              <a:pathLst>
                <a:path w="2699" h="5388" extrusionOk="0">
                  <a:moveTo>
                    <a:pt x="0" y="5388"/>
                  </a:moveTo>
                  <a:lnTo>
                    <a:pt x="2698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25"/>
            <p:cNvSpPr/>
            <p:nvPr/>
          </p:nvSpPr>
          <p:spPr>
            <a:xfrm>
              <a:off x="8710970" y="3235411"/>
              <a:ext cx="110763" cy="201973"/>
            </a:xfrm>
            <a:custGeom>
              <a:avLst/>
              <a:gdLst/>
              <a:ahLst/>
              <a:cxnLst/>
              <a:rect l="l" t="t" r="r" b="b"/>
              <a:pathLst>
                <a:path w="3195" h="5826" extrusionOk="0">
                  <a:moveTo>
                    <a:pt x="2945" y="0"/>
                  </a:moveTo>
                  <a:cubicBezTo>
                    <a:pt x="2865" y="0"/>
                    <a:pt x="2786" y="44"/>
                    <a:pt x="2748" y="120"/>
                  </a:cubicBezTo>
                  <a:lnTo>
                    <a:pt x="55" y="5508"/>
                  </a:lnTo>
                  <a:cubicBezTo>
                    <a:pt x="0" y="5615"/>
                    <a:pt x="43" y="5750"/>
                    <a:pt x="151" y="5803"/>
                  </a:cubicBezTo>
                  <a:cubicBezTo>
                    <a:pt x="184" y="5820"/>
                    <a:pt x="216" y="5825"/>
                    <a:pt x="248" y="5825"/>
                  </a:cubicBezTo>
                  <a:cubicBezTo>
                    <a:pt x="328" y="5825"/>
                    <a:pt x="403" y="5783"/>
                    <a:pt x="447" y="5707"/>
                  </a:cubicBezTo>
                  <a:lnTo>
                    <a:pt x="3140" y="314"/>
                  </a:lnTo>
                  <a:cubicBezTo>
                    <a:pt x="3194" y="207"/>
                    <a:pt x="3152" y="78"/>
                    <a:pt x="3043" y="23"/>
                  </a:cubicBezTo>
                  <a:cubicBezTo>
                    <a:pt x="3012" y="8"/>
                    <a:pt x="2979" y="0"/>
                    <a:pt x="294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25"/>
            <p:cNvSpPr/>
            <p:nvPr/>
          </p:nvSpPr>
          <p:spPr>
            <a:xfrm>
              <a:off x="8786093" y="3247198"/>
              <a:ext cx="93429" cy="186823"/>
            </a:xfrm>
            <a:custGeom>
              <a:avLst/>
              <a:gdLst/>
              <a:ahLst/>
              <a:cxnLst/>
              <a:rect l="l" t="t" r="r" b="b"/>
              <a:pathLst>
                <a:path w="2695" h="5389" extrusionOk="0">
                  <a:moveTo>
                    <a:pt x="0" y="5388"/>
                  </a:moveTo>
                  <a:lnTo>
                    <a:pt x="2694" y="1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25"/>
            <p:cNvSpPr/>
            <p:nvPr/>
          </p:nvSpPr>
          <p:spPr>
            <a:xfrm>
              <a:off x="8777496" y="3239502"/>
              <a:ext cx="110763" cy="202181"/>
            </a:xfrm>
            <a:custGeom>
              <a:avLst/>
              <a:gdLst/>
              <a:ahLst/>
              <a:cxnLst/>
              <a:rect l="l" t="t" r="r" b="b"/>
              <a:pathLst>
                <a:path w="3195" h="5832" extrusionOk="0">
                  <a:moveTo>
                    <a:pt x="2943" y="1"/>
                  </a:moveTo>
                  <a:cubicBezTo>
                    <a:pt x="2862" y="1"/>
                    <a:pt x="2786" y="44"/>
                    <a:pt x="2749" y="121"/>
                  </a:cubicBezTo>
                  <a:lnTo>
                    <a:pt x="54" y="5514"/>
                  </a:lnTo>
                  <a:cubicBezTo>
                    <a:pt x="0" y="5621"/>
                    <a:pt x="44" y="5750"/>
                    <a:pt x="151" y="5804"/>
                  </a:cubicBezTo>
                  <a:cubicBezTo>
                    <a:pt x="184" y="5820"/>
                    <a:pt x="216" y="5831"/>
                    <a:pt x="248" y="5831"/>
                  </a:cubicBezTo>
                  <a:cubicBezTo>
                    <a:pt x="329" y="5831"/>
                    <a:pt x="404" y="5782"/>
                    <a:pt x="442" y="5707"/>
                  </a:cubicBezTo>
                  <a:lnTo>
                    <a:pt x="3141" y="320"/>
                  </a:lnTo>
                  <a:cubicBezTo>
                    <a:pt x="3194" y="213"/>
                    <a:pt x="3152" y="77"/>
                    <a:pt x="3044" y="24"/>
                  </a:cubicBezTo>
                  <a:cubicBezTo>
                    <a:pt x="3011" y="8"/>
                    <a:pt x="2976" y="1"/>
                    <a:pt x="29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25"/>
            <p:cNvSpPr/>
            <p:nvPr/>
          </p:nvSpPr>
          <p:spPr>
            <a:xfrm>
              <a:off x="8863261" y="3239398"/>
              <a:ext cx="93429" cy="186788"/>
            </a:xfrm>
            <a:custGeom>
              <a:avLst/>
              <a:gdLst/>
              <a:ahLst/>
              <a:cxnLst/>
              <a:rect l="l" t="t" r="r" b="b"/>
              <a:pathLst>
                <a:path w="2695" h="5388" extrusionOk="0">
                  <a:moveTo>
                    <a:pt x="0" y="5388"/>
                  </a:moveTo>
                  <a:lnTo>
                    <a:pt x="2694" y="0"/>
                  </a:lnTo>
                  <a:close/>
                </a:path>
              </a:pathLst>
            </a:custGeom>
            <a:solidFill>
              <a:srgbClr val="FDF2E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25"/>
            <p:cNvSpPr/>
            <p:nvPr/>
          </p:nvSpPr>
          <p:spPr>
            <a:xfrm>
              <a:off x="8854664" y="3231875"/>
              <a:ext cx="110763" cy="201973"/>
            </a:xfrm>
            <a:custGeom>
              <a:avLst/>
              <a:gdLst/>
              <a:ahLst/>
              <a:cxnLst/>
              <a:rect l="l" t="t" r="r" b="b"/>
              <a:pathLst>
                <a:path w="3195" h="5826" extrusionOk="0">
                  <a:moveTo>
                    <a:pt x="2943" y="0"/>
                  </a:moveTo>
                  <a:cubicBezTo>
                    <a:pt x="2862" y="0"/>
                    <a:pt x="2786" y="44"/>
                    <a:pt x="2749" y="120"/>
                  </a:cubicBezTo>
                  <a:lnTo>
                    <a:pt x="54" y="5508"/>
                  </a:lnTo>
                  <a:cubicBezTo>
                    <a:pt x="0" y="5615"/>
                    <a:pt x="44" y="5749"/>
                    <a:pt x="151" y="5803"/>
                  </a:cubicBezTo>
                  <a:cubicBezTo>
                    <a:pt x="184" y="5820"/>
                    <a:pt x="216" y="5825"/>
                    <a:pt x="248" y="5825"/>
                  </a:cubicBezTo>
                  <a:cubicBezTo>
                    <a:pt x="329" y="5825"/>
                    <a:pt x="404" y="5781"/>
                    <a:pt x="447" y="5707"/>
                  </a:cubicBezTo>
                  <a:lnTo>
                    <a:pt x="3141" y="314"/>
                  </a:lnTo>
                  <a:cubicBezTo>
                    <a:pt x="3194" y="207"/>
                    <a:pt x="3152" y="78"/>
                    <a:pt x="3044" y="24"/>
                  </a:cubicBezTo>
                  <a:cubicBezTo>
                    <a:pt x="3011" y="8"/>
                    <a:pt x="2977" y="0"/>
                    <a:pt x="29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">
  <p:cSld name="BLANK_1_1_1_1_1_1_1_1"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_2"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32"/>
          <p:cNvSpPr/>
          <p:nvPr/>
        </p:nvSpPr>
        <p:spPr>
          <a:xfrm>
            <a:off x="3141793" y="2474800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8" name="Google Shape;378;p32"/>
          <p:cNvSpPr/>
          <p:nvPr/>
        </p:nvSpPr>
        <p:spPr>
          <a:xfrm>
            <a:off x="8762479" y="4263125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Google Shape;379;p32"/>
          <p:cNvSpPr/>
          <p:nvPr/>
        </p:nvSpPr>
        <p:spPr>
          <a:xfrm>
            <a:off x="319142" y="1521537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0" name="Google Shape;380;p32"/>
          <p:cNvSpPr/>
          <p:nvPr/>
        </p:nvSpPr>
        <p:spPr>
          <a:xfrm>
            <a:off x="7571593" y="2152425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1" name="Google Shape;381;p32"/>
          <p:cNvSpPr/>
          <p:nvPr/>
        </p:nvSpPr>
        <p:spPr>
          <a:xfrm>
            <a:off x="4930955" y="4263125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2" name="Google Shape;382;p32"/>
          <p:cNvSpPr/>
          <p:nvPr/>
        </p:nvSpPr>
        <p:spPr>
          <a:xfrm>
            <a:off x="1843180" y="926512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3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3" name="Google Shape;383;p32"/>
          <p:cNvSpPr/>
          <p:nvPr/>
        </p:nvSpPr>
        <p:spPr>
          <a:xfrm>
            <a:off x="766592" y="4023087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4" name="Google Shape;384;p32"/>
          <p:cNvSpPr/>
          <p:nvPr/>
        </p:nvSpPr>
        <p:spPr>
          <a:xfrm>
            <a:off x="6103942" y="341100"/>
            <a:ext cx="196413" cy="193905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lt1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gradFill flip="none" rotWithShape="1">
          <a:gsLst>
            <a:gs pos="31667">
              <a:schemeClr val="accent1">
                <a:lumMod val="75000"/>
              </a:schemeClr>
            </a:gs>
            <a:gs pos="0">
              <a:schemeClr val="accent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Black Han Sans"/>
              <a:buNone/>
              <a:defRPr sz="2600">
                <a:solidFill>
                  <a:schemeClr val="dk1"/>
                </a:solidFill>
                <a:latin typeface="Black Han Sans"/>
                <a:ea typeface="Black Han Sans"/>
                <a:cs typeface="Black Han Sans"/>
                <a:sym typeface="Black Han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an One"/>
              <a:buNone/>
              <a:defRPr sz="2600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an One"/>
              <a:buNone/>
              <a:defRPr sz="2600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an One"/>
              <a:buNone/>
              <a:defRPr sz="2600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an One"/>
              <a:buNone/>
              <a:defRPr sz="2600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an One"/>
              <a:buNone/>
              <a:defRPr sz="2600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an One"/>
              <a:buNone/>
              <a:defRPr sz="2600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an One"/>
              <a:buNone/>
              <a:defRPr sz="2600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Titan One"/>
              <a:buNone/>
              <a:defRPr sz="2600">
                <a:solidFill>
                  <a:schemeClr val="dk1"/>
                </a:solidFill>
                <a:latin typeface="Titan One"/>
                <a:ea typeface="Titan One"/>
                <a:cs typeface="Titan One"/>
                <a:sym typeface="Titan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osefin Slab Medium"/>
              <a:buChar char="●"/>
              <a:defRPr>
                <a:solidFill>
                  <a:schemeClr val="dk1"/>
                </a:solidFill>
                <a:latin typeface="Josefin Slab Medium"/>
                <a:ea typeface="Josefin Slab Medium"/>
                <a:cs typeface="Josefin Slab Medium"/>
                <a:sym typeface="Josefin Slab Medium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osefin Slab Medium"/>
              <a:buChar char="○"/>
              <a:defRPr>
                <a:solidFill>
                  <a:schemeClr val="dk1"/>
                </a:solidFill>
                <a:latin typeface="Josefin Slab Medium"/>
                <a:ea typeface="Josefin Slab Medium"/>
                <a:cs typeface="Josefin Slab Medium"/>
                <a:sym typeface="Josefin Slab Medium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osefin Slab Medium"/>
              <a:buChar char="■"/>
              <a:defRPr>
                <a:solidFill>
                  <a:schemeClr val="dk1"/>
                </a:solidFill>
                <a:latin typeface="Josefin Slab Medium"/>
                <a:ea typeface="Josefin Slab Medium"/>
                <a:cs typeface="Josefin Slab Medium"/>
                <a:sym typeface="Josefin Slab Medium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osefin Slab Medium"/>
              <a:buChar char="●"/>
              <a:defRPr>
                <a:solidFill>
                  <a:schemeClr val="dk1"/>
                </a:solidFill>
                <a:latin typeface="Josefin Slab Medium"/>
                <a:ea typeface="Josefin Slab Medium"/>
                <a:cs typeface="Josefin Slab Medium"/>
                <a:sym typeface="Josefin Slab Medium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osefin Slab Medium"/>
              <a:buChar char="○"/>
              <a:defRPr>
                <a:solidFill>
                  <a:schemeClr val="dk1"/>
                </a:solidFill>
                <a:latin typeface="Josefin Slab Medium"/>
                <a:ea typeface="Josefin Slab Medium"/>
                <a:cs typeface="Josefin Slab Medium"/>
                <a:sym typeface="Josefin Slab Medium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osefin Slab Medium"/>
              <a:buChar char="■"/>
              <a:defRPr>
                <a:solidFill>
                  <a:schemeClr val="dk1"/>
                </a:solidFill>
                <a:latin typeface="Josefin Slab Medium"/>
                <a:ea typeface="Josefin Slab Medium"/>
                <a:cs typeface="Josefin Slab Medium"/>
                <a:sym typeface="Josefin Slab Medium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osefin Slab Medium"/>
              <a:buChar char="●"/>
              <a:defRPr>
                <a:solidFill>
                  <a:schemeClr val="dk1"/>
                </a:solidFill>
                <a:latin typeface="Josefin Slab Medium"/>
                <a:ea typeface="Josefin Slab Medium"/>
                <a:cs typeface="Josefin Slab Medium"/>
                <a:sym typeface="Josefin Slab Medium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Josefin Slab Medium"/>
              <a:buChar char="○"/>
              <a:defRPr>
                <a:solidFill>
                  <a:schemeClr val="dk1"/>
                </a:solidFill>
                <a:latin typeface="Josefin Slab Medium"/>
                <a:ea typeface="Josefin Slab Medium"/>
                <a:cs typeface="Josefin Slab Medium"/>
                <a:sym typeface="Josefin Slab Medium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Josefin Slab Medium"/>
              <a:buChar char="■"/>
              <a:defRPr>
                <a:solidFill>
                  <a:schemeClr val="dk1"/>
                </a:solidFill>
                <a:latin typeface="Josefin Slab Medium"/>
                <a:ea typeface="Josefin Slab Medium"/>
                <a:cs typeface="Josefin Slab Medium"/>
                <a:sym typeface="Josefin Slab Medium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8" r:id="rId4"/>
    <p:sldLayoutId id="2147483671" r:id="rId5"/>
    <p:sldLayoutId id="2147483677" r:id="rId6"/>
    <p:sldLayoutId id="2147483678" r:id="rId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6200000">
            <a:off x="2382653" y="-1552467"/>
            <a:ext cx="4378694" cy="8247484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3816" y="-50959"/>
            <a:ext cx="2247900" cy="3194209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 rotWithShape="1">
          <a:blip r:embed="rId4" cstate="screen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6726" b="100000" l="8250" r="94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154198" y="2521822"/>
            <a:ext cx="3052856" cy="2723101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811328" y="-187166"/>
            <a:ext cx="1884521" cy="1833086"/>
          </a:xfrm>
          <a:prstGeom prst="rect">
            <a:avLst/>
          </a:prstGeom>
        </p:spPr>
      </p:pic>
      <p:pic>
        <p:nvPicPr>
          <p:cNvPr id="18" name="图片 17" descr="3fd2276eb8d1af7114ff715b7cb13b8d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87617" y="923267"/>
            <a:ext cx="1902804" cy="1169432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3434" y="2737009"/>
            <a:ext cx="2015014" cy="2115026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399042" y="727282"/>
            <a:ext cx="1412013" cy="107039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92E57B2B-7257-4BD9-B9DD-5E37B2BB5BB8}"/>
              </a:ext>
            </a:extLst>
          </p:cNvPr>
          <p:cNvSpPr txBox="1"/>
          <p:nvPr/>
        </p:nvSpPr>
        <p:spPr>
          <a:xfrm>
            <a:off x="3625215" y="1642912"/>
            <a:ext cx="5643563" cy="76174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en-US" sz="4500" dirty="0">
                <a:solidFill>
                  <a:srgbClr val="00206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SVN-Jealous" pitchFamily="50" charset="-128"/>
                <a:ea typeface="SVN-Jealous" pitchFamily="50" charset="-128"/>
                <a:cs typeface="SVN-Jealous" pitchFamily="50" charset="-128"/>
              </a:rPr>
              <a:t>TOÁN LỚP 4</a:t>
            </a:r>
            <a:endParaRPr lang="en-US" sz="4500" dirty="0">
              <a:solidFill>
                <a:srgbClr val="002060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</a:effectLst>
              <a:latin typeface="SVN-Jealous" pitchFamily="50" charset="-128"/>
              <a:ea typeface="SVN-Jealous" pitchFamily="50" charset="-128"/>
              <a:cs typeface="SVN-Jealous" pitchFamily="50" charset="-12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40157" y="577018"/>
            <a:ext cx="7360028" cy="70019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41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TRƯỜNG TIỂU HỌC ÁI MỘ A</a:t>
            </a:r>
            <a:endParaRPr lang="en-US" sz="4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6D338821-6984-4867-B4DA-3D65F3F279B5}"/>
              </a:ext>
            </a:extLst>
          </p:cNvPr>
          <p:cNvSpPr/>
          <p:nvPr/>
        </p:nvSpPr>
        <p:spPr>
          <a:xfrm>
            <a:off x="1090776" y="2925055"/>
            <a:ext cx="1103308" cy="57708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>
              <a:defRPr/>
            </a:pPr>
            <a:r>
              <a:rPr lang="en-US" sz="3300" b="1" dirty="0">
                <a:ln w="12700">
                  <a:solidFill>
                    <a:srgbClr val="EF847F"/>
                  </a:solidFill>
                  <a:prstDash val="solid"/>
                </a:ln>
                <a:solidFill>
                  <a:srgbClr val="EF847F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BÀI</a:t>
            </a:r>
            <a:r>
              <a:rPr lang="en-US" sz="3300" b="1" dirty="0" smtClean="0">
                <a:ln w="12700">
                  <a:solidFill>
                    <a:srgbClr val="EF847F"/>
                  </a:solidFill>
                  <a:prstDash val="solid"/>
                </a:ln>
                <a:solidFill>
                  <a:srgbClr val="EF847F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:</a:t>
            </a:r>
            <a:endParaRPr lang="en-US" sz="3300" b="1" dirty="0">
              <a:ln w="12700">
                <a:solidFill>
                  <a:srgbClr val="EF847F"/>
                </a:solidFill>
                <a:prstDash val="solid"/>
              </a:ln>
              <a:solidFill>
                <a:srgbClr val="EF847F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1963887" y="2737009"/>
            <a:ext cx="511256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 defTabSz="914400" eaLnBrk="1" fontAlgn="auto" latinLnBrk="0" hangingPunct="1">
              <a:buClrTx/>
              <a:buSzTx/>
              <a:buFontTx/>
              <a:buNone/>
              <a:tabLst/>
              <a:defRPr kumimoji="0" sz="2800" b="1" u="sng" kern="0" spc="0" normalizeH="0" baseline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 sz="4800" u="none" dirty="0" err="1"/>
              <a:t>Dấu</a:t>
            </a:r>
            <a:r>
              <a:rPr lang="en-US" sz="4800" u="none" dirty="0"/>
              <a:t> </a:t>
            </a:r>
            <a:r>
              <a:rPr lang="en-US" sz="4800" u="none" dirty="0" err="1"/>
              <a:t>hiệu</a:t>
            </a:r>
            <a:r>
              <a:rPr lang="en-US" sz="4800" u="none" dirty="0"/>
              <a:t> chia </a:t>
            </a:r>
            <a:r>
              <a:rPr lang="en-US" sz="4800" u="none" dirty="0" err="1"/>
              <a:t>hết</a:t>
            </a:r>
            <a:r>
              <a:rPr lang="en-US" sz="4800" u="none" dirty="0"/>
              <a:t> </a:t>
            </a:r>
            <a:r>
              <a:rPr lang="en-US" sz="4800" u="none" dirty="0" err="1"/>
              <a:t>cho</a:t>
            </a:r>
            <a:r>
              <a:rPr lang="en-US" sz="4800" u="none" dirty="0"/>
              <a:t> 3 (Tr.97)</a:t>
            </a:r>
          </a:p>
        </p:txBody>
      </p:sp>
    </p:spTree>
    <p:extLst>
      <p:ext uri="{BB962C8B-B14F-4D97-AF65-F5344CB8AC3E}">
        <p14:creationId xmlns:p14="http://schemas.microsoft.com/office/powerpoint/2010/main" val="3864627782"/>
      </p:ext>
    </p:extLst>
  </p:cSld>
  <p:clrMapOvr>
    <a:masterClrMapping/>
  </p:clrMapOvr>
  <p:transition spd="slow">
    <p:fade/>
  </p:transition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" name="Google Shape;821;p46"/>
          <p:cNvSpPr/>
          <p:nvPr/>
        </p:nvSpPr>
        <p:spPr>
          <a:xfrm>
            <a:off x="179512" y="1635646"/>
            <a:ext cx="227774" cy="224860"/>
          </a:xfrm>
          <a:custGeom>
            <a:avLst/>
            <a:gdLst/>
            <a:ahLst/>
            <a:cxnLst/>
            <a:rect l="l" t="t" r="r" b="b"/>
            <a:pathLst>
              <a:path w="3426" h="3383" extrusionOk="0">
                <a:moveTo>
                  <a:pt x="1713" y="0"/>
                </a:moveTo>
                <a:cubicBezTo>
                  <a:pt x="1670" y="0"/>
                  <a:pt x="1627" y="22"/>
                  <a:pt x="1603" y="65"/>
                </a:cubicBezTo>
                <a:lnTo>
                  <a:pt x="1087" y="1011"/>
                </a:lnTo>
                <a:cubicBezTo>
                  <a:pt x="1070" y="1033"/>
                  <a:pt x="1055" y="1055"/>
                  <a:pt x="1033" y="1065"/>
                </a:cubicBezTo>
                <a:lnTo>
                  <a:pt x="87" y="1581"/>
                </a:lnTo>
                <a:cubicBezTo>
                  <a:pt x="0" y="1630"/>
                  <a:pt x="0" y="1753"/>
                  <a:pt x="87" y="1802"/>
                </a:cubicBezTo>
                <a:lnTo>
                  <a:pt x="1033" y="2318"/>
                </a:lnTo>
                <a:cubicBezTo>
                  <a:pt x="1055" y="2328"/>
                  <a:pt x="1070" y="2350"/>
                  <a:pt x="1087" y="2372"/>
                </a:cubicBezTo>
                <a:lnTo>
                  <a:pt x="1603" y="3318"/>
                </a:lnTo>
                <a:cubicBezTo>
                  <a:pt x="1627" y="3361"/>
                  <a:pt x="1670" y="3383"/>
                  <a:pt x="1713" y="3383"/>
                </a:cubicBezTo>
                <a:cubicBezTo>
                  <a:pt x="1756" y="3383"/>
                  <a:pt x="1799" y="3361"/>
                  <a:pt x="1822" y="3318"/>
                </a:cubicBezTo>
                <a:lnTo>
                  <a:pt x="2339" y="2372"/>
                </a:lnTo>
                <a:cubicBezTo>
                  <a:pt x="2350" y="2350"/>
                  <a:pt x="2371" y="2328"/>
                  <a:pt x="2388" y="2318"/>
                </a:cubicBezTo>
                <a:lnTo>
                  <a:pt x="3334" y="1802"/>
                </a:lnTo>
                <a:cubicBezTo>
                  <a:pt x="3425" y="1753"/>
                  <a:pt x="3425" y="1630"/>
                  <a:pt x="3334" y="1581"/>
                </a:cubicBezTo>
                <a:lnTo>
                  <a:pt x="2388" y="1065"/>
                </a:lnTo>
                <a:cubicBezTo>
                  <a:pt x="2371" y="1055"/>
                  <a:pt x="2350" y="1033"/>
                  <a:pt x="2339" y="1011"/>
                </a:cubicBezTo>
                <a:lnTo>
                  <a:pt x="1822" y="65"/>
                </a:lnTo>
                <a:cubicBezTo>
                  <a:pt x="1799" y="22"/>
                  <a:pt x="1756" y="0"/>
                  <a:pt x="1713" y="0"/>
                </a:cubicBezTo>
                <a:close/>
              </a:path>
            </a:pathLst>
          </a:custGeom>
          <a:solidFill>
            <a:schemeClr val="accent2"/>
          </a:solidFill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22" name="Google Shape;822;p46"/>
          <p:cNvGrpSpPr/>
          <p:nvPr/>
        </p:nvGrpSpPr>
        <p:grpSpPr>
          <a:xfrm>
            <a:off x="8316416" y="771550"/>
            <a:ext cx="560024" cy="554886"/>
            <a:chOff x="6279086" y="1761583"/>
            <a:chExt cx="560024" cy="554886"/>
          </a:xfrm>
        </p:grpSpPr>
        <p:sp>
          <p:nvSpPr>
            <p:cNvPr id="823" name="Google Shape;823;p46"/>
            <p:cNvSpPr/>
            <p:nvPr/>
          </p:nvSpPr>
          <p:spPr>
            <a:xfrm>
              <a:off x="6288500" y="1770016"/>
              <a:ext cx="541197" cy="537903"/>
            </a:xfrm>
            <a:custGeom>
              <a:avLst/>
              <a:gdLst/>
              <a:ahLst/>
              <a:cxnLst/>
              <a:rect l="l" t="t" r="r" b="b"/>
              <a:pathLst>
                <a:path w="13798" h="13714" extrusionOk="0">
                  <a:moveTo>
                    <a:pt x="11492" y="1"/>
                  </a:moveTo>
                  <a:cubicBezTo>
                    <a:pt x="11375" y="1"/>
                    <a:pt x="11259" y="46"/>
                    <a:pt x="11170" y="138"/>
                  </a:cubicBezTo>
                  <a:lnTo>
                    <a:pt x="178" y="11124"/>
                  </a:lnTo>
                  <a:cubicBezTo>
                    <a:pt x="0" y="11302"/>
                    <a:pt x="0" y="11595"/>
                    <a:pt x="178" y="11773"/>
                  </a:cubicBezTo>
                  <a:lnTo>
                    <a:pt x="1989" y="13579"/>
                  </a:lnTo>
                  <a:cubicBezTo>
                    <a:pt x="2076" y="13669"/>
                    <a:pt x="2193" y="13713"/>
                    <a:pt x="2309" y="13713"/>
                  </a:cubicBezTo>
                  <a:cubicBezTo>
                    <a:pt x="2424" y="13713"/>
                    <a:pt x="2540" y="13670"/>
                    <a:pt x="2628" y="13584"/>
                  </a:cubicBezTo>
                  <a:lnTo>
                    <a:pt x="13620" y="2597"/>
                  </a:lnTo>
                  <a:cubicBezTo>
                    <a:pt x="13798" y="2415"/>
                    <a:pt x="13798" y="2127"/>
                    <a:pt x="13620" y="1949"/>
                  </a:cubicBezTo>
                  <a:lnTo>
                    <a:pt x="11814" y="138"/>
                  </a:lnTo>
                  <a:cubicBezTo>
                    <a:pt x="11725" y="46"/>
                    <a:pt x="11608" y="1"/>
                    <a:pt x="1149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46"/>
            <p:cNvSpPr/>
            <p:nvPr/>
          </p:nvSpPr>
          <p:spPr>
            <a:xfrm>
              <a:off x="6453746" y="1977976"/>
              <a:ext cx="166619" cy="166383"/>
            </a:xfrm>
            <a:custGeom>
              <a:avLst/>
              <a:gdLst/>
              <a:ahLst/>
              <a:cxnLst/>
              <a:rect l="l" t="t" r="r" b="b"/>
              <a:pathLst>
                <a:path w="4248" h="4242" extrusionOk="0">
                  <a:moveTo>
                    <a:pt x="1788" y="0"/>
                  </a:moveTo>
                  <a:lnTo>
                    <a:pt x="1" y="1787"/>
                  </a:lnTo>
                  <a:lnTo>
                    <a:pt x="2455" y="4242"/>
                  </a:lnTo>
                  <a:lnTo>
                    <a:pt x="4247" y="2455"/>
                  </a:lnTo>
                  <a:lnTo>
                    <a:pt x="1788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46"/>
            <p:cNvSpPr/>
            <p:nvPr/>
          </p:nvSpPr>
          <p:spPr>
            <a:xfrm>
              <a:off x="6292461" y="1777233"/>
              <a:ext cx="483932" cy="479068"/>
            </a:xfrm>
            <a:custGeom>
              <a:avLst/>
              <a:gdLst/>
              <a:ahLst/>
              <a:cxnLst/>
              <a:rect l="l" t="t" r="r" b="b"/>
              <a:pathLst>
                <a:path w="12338" h="12214" extrusionOk="0">
                  <a:moveTo>
                    <a:pt x="1389" y="1"/>
                  </a:moveTo>
                  <a:cubicBezTo>
                    <a:pt x="1066" y="1"/>
                    <a:pt x="742" y="124"/>
                    <a:pt x="495" y="372"/>
                  </a:cubicBezTo>
                  <a:cubicBezTo>
                    <a:pt x="0" y="866"/>
                    <a:pt x="0" y="1669"/>
                    <a:pt x="495" y="2159"/>
                  </a:cubicBezTo>
                  <a:lnTo>
                    <a:pt x="10545" y="12214"/>
                  </a:lnTo>
                  <a:lnTo>
                    <a:pt x="12337" y="10426"/>
                  </a:lnTo>
                  <a:lnTo>
                    <a:pt x="2282" y="372"/>
                  </a:lnTo>
                  <a:cubicBezTo>
                    <a:pt x="2035" y="124"/>
                    <a:pt x="1712" y="1"/>
                    <a:pt x="138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46"/>
            <p:cNvSpPr/>
            <p:nvPr/>
          </p:nvSpPr>
          <p:spPr>
            <a:xfrm>
              <a:off x="6706067" y="2186171"/>
              <a:ext cx="111864" cy="110648"/>
            </a:xfrm>
            <a:custGeom>
              <a:avLst/>
              <a:gdLst/>
              <a:ahLst/>
              <a:cxnLst/>
              <a:rect l="l" t="t" r="r" b="b"/>
              <a:pathLst>
                <a:path w="2852" h="2821" extrusionOk="0">
                  <a:moveTo>
                    <a:pt x="1792" y="0"/>
                  </a:moveTo>
                  <a:lnTo>
                    <a:pt x="0" y="1788"/>
                  </a:lnTo>
                  <a:lnTo>
                    <a:pt x="2638" y="2811"/>
                  </a:lnTo>
                  <a:cubicBezTo>
                    <a:pt x="2655" y="2818"/>
                    <a:pt x="2672" y="2821"/>
                    <a:pt x="2689" y="2821"/>
                  </a:cubicBezTo>
                  <a:cubicBezTo>
                    <a:pt x="2779" y="2821"/>
                    <a:pt x="2852" y="2731"/>
                    <a:pt x="2815" y="2638"/>
                  </a:cubicBezTo>
                  <a:lnTo>
                    <a:pt x="179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46"/>
            <p:cNvSpPr/>
            <p:nvPr/>
          </p:nvSpPr>
          <p:spPr>
            <a:xfrm>
              <a:off x="6758233" y="2186171"/>
              <a:ext cx="59580" cy="110569"/>
            </a:xfrm>
            <a:custGeom>
              <a:avLst/>
              <a:gdLst/>
              <a:ahLst/>
              <a:cxnLst/>
              <a:rect l="l" t="t" r="r" b="b"/>
              <a:pathLst>
                <a:path w="1519" h="2819" extrusionOk="0">
                  <a:moveTo>
                    <a:pt x="462" y="0"/>
                  </a:moveTo>
                  <a:lnTo>
                    <a:pt x="1" y="462"/>
                  </a:lnTo>
                  <a:lnTo>
                    <a:pt x="842" y="2628"/>
                  </a:lnTo>
                  <a:lnTo>
                    <a:pt x="1312" y="2811"/>
                  </a:lnTo>
                  <a:cubicBezTo>
                    <a:pt x="1328" y="2816"/>
                    <a:pt x="1343" y="2819"/>
                    <a:pt x="1358" y="2819"/>
                  </a:cubicBezTo>
                  <a:cubicBezTo>
                    <a:pt x="1445" y="2819"/>
                    <a:pt x="1518" y="2728"/>
                    <a:pt x="1485" y="2638"/>
                  </a:cubicBezTo>
                  <a:lnTo>
                    <a:pt x="46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46"/>
            <p:cNvSpPr/>
            <p:nvPr/>
          </p:nvSpPr>
          <p:spPr>
            <a:xfrm>
              <a:off x="6329370" y="1777233"/>
              <a:ext cx="447023" cy="479068"/>
            </a:xfrm>
            <a:custGeom>
              <a:avLst/>
              <a:gdLst/>
              <a:ahLst/>
              <a:cxnLst/>
              <a:rect l="l" t="t" r="r" b="b"/>
              <a:pathLst>
                <a:path w="11397" h="12214" extrusionOk="0">
                  <a:moveTo>
                    <a:pt x="448" y="1"/>
                  </a:moveTo>
                  <a:cubicBezTo>
                    <a:pt x="298" y="1"/>
                    <a:pt x="147" y="28"/>
                    <a:pt x="1" y="83"/>
                  </a:cubicBezTo>
                  <a:cubicBezTo>
                    <a:pt x="169" y="146"/>
                    <a:pt x="323" y="247"/>
                    <a:pt x="448" y="372"/>
                  </a:cubicBezTo>
                  <a:lnTo>
                    <a:pt x="9157" y="9081"/>
                  </a:lnTo>
                  <a:cubicBezTo>
                    <a:pt x="9902" y="9826"/>
                    <a:pt x="9902" y="11027"/>
                    <a:pt x="9157" y="11767"/>
                  </a:cubicBezTo>
                  <a:lnTo>
                    <a:pt x="9604" y="12214"/>
                  </a:lnTo>
                  <a:lnTo>
                    <a:pt x="11396" y="10426"/>
                  </a:lnTo>
                  <a:lnTo>
                    <a:pt x="1341" y="372"/>
                  </a:lnTo>
                  <a:cubicBezTo>
                    <a:pt x="1100" y="131"/>
                    <a:pt x="778" y="1"/>
                    <a:pt x="44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46"/>
            <p:cNvSpPr/>
            <p:nvPr/>
          </p:nvSpPr>
          <p:spPr>
            <a:xfrm>
              <a:off x="6777099" y="2257203"/>
              <a:ext cx="40831" cy="39615"/>
            </a:xfrm>
            <a:custGeom>
              <a:avLst/>
              <a:gdLst/>
              <a:ahLst/>
              <a:cxnLst/>
              <a:rect l="l" t="t" r="r" b="b"/>
              <a:pathLst>
                <a:path w="1041" h="1010" extrusionOk="0">
                  <a:moveTo>
                    <a:pt x="682" y="1"/>
                  </a:moveTo>
                  <a:lnTo>
                    <a:pt x="0" y="678"/>
                  </a:lnTo>
                  <a:lnTo>
                    <a:pt x="831" y="1000"/>
                  </a:lnTo>
                  <a:cubicBezTo>
                    <a:pt x="848" y="1007"/>
                    <a:pt x="865" y="1010"/>
                    <a:pt x="881" y="1010"/>
                  </a:cubicBezTo>
                  <a:cubicBezTo>
                    <a:pt x="968" y="1010"/>
                    <a:pt x="1041" y="920"/>
                    <a:pt x="1004" y="827"/>
                  </a:cubicBezTo>
                  <a:lnTo>
                    <a:pt x="68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46"/>
            <p:cNvSpPr/>
            <p:nvPr/>
          </p:nvSpPr>
          <p:spPr>
            <a:xfrm>
              <a:off x="6345020" y="1824967"/>
              <a:ext cx="104451" cy="104411"/>
            </a:xfrm>
            <a:custGeom>
              <a:avLst/>
              <a:gdLst/>
              <a:ahLst/>
              <a:cxnLst/>
              <a:rect l="l" t="t" r="r" b="b"/>
              <a:pathLst>
                <a:path w="2663" h="2662" extrusionOk="0">
                  <a:moveTo>
                    <a:pt x="1788" y="0"/>
                  </a:moveTo>
                  <a:lnTo>
                    <a:pt x="1" y="1787"/>
                  </a:lnTo>
                  <a:lnTo>
                    <a:pt x="870" y="2662"/>
                  </a:lnTo>
                  <a:lnTo>
                    <a:pt x="2662" y="874"/>
                  </a:lnTo>
                  <a:lnTo>
                    <a:pt x="178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46"/>
            <p:cNvSpPr/>
            <p:nvPr/>
          </p:nvSpPr>
          <p:spPr>
            <a:xfrm>
              <a:off x="6279086" y="1761583"/>
              <a:ext cx="560024" cy="554886"/>
            </a:xfrm>
            <a:custGeom>
              <a:avLst/>
              <a:gdLst/>
              <a:ahLst/>
              <a:cxnLst/>
              <a:rect l="l" t="t" r="r" b="b"/>
              <a:pathLst>
                <a:path w="14278" h="14147" extrusionOk="0">
                  <a:moveTo>
                    <a:pt x="1730" y="623"/>
                  </a:moveTo>
                  <a:cubicBezTo>
                    <a:pt x="1997" y="623"/>
                    <a:pt x="2265" y="725"/>
                    <a:pt x="2469" y="929"/>
                  </a:cubicBezTo>
                  <a:lnTo>
                    <a:pt x="3161" y="1616"/>
                  </a:lnTo>
                  <a:lnTo>
                    <a:pt x="1677" y="3096"/>
                  </a:lnTo>
                  <a:lnTo>
                    <a:pt x="990" y="2404"/>
                  </a:lnTo>
                  <a:cubicBezTo>
                    <a:pt x="581" y="1996"/>
                    <a:pt x="581" y="1333"/>
                    <a:pt x="990" y="924"/>
                  </a:cubicBezTo>
                  <a:lnTo>
                    <a:pt x="990" y="929"/>
                  </a:lnTo>
                  <a:cubicBezTo>
                    <a:pt x="1194" y="725"/>
                    <a:pt x="1462" y="623"/>
                    <a:pt x="1730" y="623"/>
                  </a:cubicBezTo>
                  <a:close/>
                  <a:moveTo>
                    <a:pt x="3469" y="1924"/>
                  </a:moveTo>
                  <a:lnTo>
                    <a:pt x="4036" y="2490"/>
                  </a:lnTo>
                  <a:lnTo>
                    <a:pt x="3296" y="3230"/>
                  </a:lnTo>
                  <a:lnTo>
                    <a:pt x="2556" y="3970"/>
                  </a:lnTo>
                  <a:lnTo>
                    <a:pt x="1989" y="3403"/>
                  </a:lnTo>
                  <a:lnTo>
                    <a:pt x="3469" y="1924"/>
                  </a:lnTo>
                  <a:close/>
                  <a:moveTo>
                    <a:pt x="12596" y="11215"/>
                  </a:moveTo>
                  <a:lnTo>
                    <a:pt x="13432" y="13367"/>
                  </a:lnTo>
                  <a:lnTo>
                    <a:pt x="11280" y="12531"/>
                  </a:lnTo>
                  <a:lnTo>
                    <a:pt x="12596" y="11215"/>
                  </a:lnTo>
                  <a:close/>
                  <a:moveTo>
                    <a:pt x="5016" y="7049"/>
                  </a:moveTo>
                  <a:lnTo>
                    <a:pt x="7163" y="9197"/>
                  </a:lnTo>
                  <a:lnTo>
                    <a:pt x="6735" y="9629"/>
                  </a:lnTo>
                  <a:lnTo>
                    <a:pt x="6226" y="9115"/>
                  </a:lnTo>
                  <a:cubicBezTo>
                    <a:pt x="6177" y="9060"/>
                    <a:pt x="6121" y="9037"/>
                    <a:pt x="6066" y="9037"/>
                  </a:cubicBezTo>
                  <a:cubicBezTo>
                    <a:pt x="5893" y="9037"/>
                    <a:pt x="5742" y="9269"/>
                    <a:pt x="5914" y="9423"/>
                  </a:cubicBezTo>
                  <a:lnTo>
                    <a:pt x="6428" y="9937"/>
                  </a:lnTo>
                  <a:lnTo>
                    <a:pt x="5919" y="10441"/>
                  </a:lnTo>
                  <a:lnTo>
                    <a:pt x="4756" y="9279"/>
                  </a:lnTo>
                  <a:cubicBezTo>
                    <a:pt x="4710" y="9238"/>
                    <a:pt x="4660" y="9220"/>
                    <a:pt x="4612" y="9220"/>
                  </a:cubicBezTo>
                  <a:cubicBezTo>
                    <a:pt x="4446" y="9220"/>
                    <a:pt x="4307" y="9429"/>
                    <a:pt x="4449" y="9586"/>
                  </a:cubicBezTo>
                  <a:lnTo>
                    <a:pt x="5611" y="10753"/>
                  </a:lnTo>
                  <a:lnTo>
                    <a:pt x="5102" y="11258"/>
                  </a:lnTo>
                  <a:lnTo>
                    <a:pt x="4593" y="10749"/>
                  </a:lnTo>
                  <a:cubicBezTo>
                    <a:pt x="4546" y="10706"/>
                    <a:pt x="4495" y="10688"/>
                    <a:pt x="4446" y="10688"/>
                  </a:cubicBezTo>
                  <a:cubicBezTo>
                    <a:pt x="4280" y="10688"/>
                    <a:pt x="4141" y="10896"/>
                    <a:pt x="4285" y="11056"/>
                  </a:cubicBezTo>
                  <a:lnTo>
                    <a:pt x="4795" y="11565"/>
                  </a:lnTo>
                  <a:lnTo>
                    <a:pt x="4290" y="12075"/>
                  </a:lnTo>
                  <a:lnTo>
                    <a:pt x="3776" y="11560"/>
                  </a:lnTo>
                  <a:cubicBezTo>
                    <a:pt x="3730" y="11520"/>
                    <a:pt x="3680" y="11502"/>
                    <a:pt x="3632" y="11502"/>
                  </a:cubicBezTo>
                  <a:cubicBezTo>
                    <a:pt x="3466" y="11502"/>
                    <a:pt x="3327" y="11712"/>
                    <a:pt x="3469" y="11873"/>
                  </a:cubicBezTo>
                  <a:lnTo>
                    <a:pt x="3978" y="12382"/>
                  </a:lnTo>
                  <a:lnTo>
                    <a:pt x="3473" y="12886"/>
                  </a:lnTo>
                  <a:lnTo>
                    <a:pt x="2311" y="11724"/>
                  </a:lnTo>
                  <a:cubicBezTo>
                    <a:pt x="2265" y="11683"/>
                    <a:pt x="2215" y="11666"/>
                    <a:pt x="2167" y="11666"/>
                  </a:cubicBezTo>
                  <a:cubicBezTo>
                    <a:pt x="1999" y="11666"/>
                    <a:pt x="1858" y="11876"/>
                    <a:pt x="2003" y="12036"/>
                  </a:cubicBezTo>
                  <a:lnTo>
                    <a:pt x="3166" y="13199"/>
                  </a:lnTo>
                  <a:lnTo>
                    <a:pt x="2719" y="13641"/>
                  </a:lnTo>
                  <a:cubicBezTo>
                    <a:pt x="2674" y="13686"/>
                    <a:pt x="2612" y="13709"/>
                    <a:pt x="2551" y="13709"/>
                  </a:cubicBezTo>
                  <a:cubicBezTo>
                    <a:pt x="2490" y="13709"/>
                    <a:pt x="2429" y="13686"/>
                    <a:pt x="2383" y="13641"/>
                  </a:cubicBezTo>
                  <a:lnTo>
                    <a:pt x="572" y="11834"/>
                  </a:lnTo>
                  <a:cubicBezTo>
                    <a:pt x="481" y="11738"/>
                    <a:pt x="481" y="11589"/>
                    <a:pt x="572" y="11493"/>
                  </a:cubicBezTo>
                  <a:lnTo>
                    <a:pt x="5016" y="7049"/>
                  </a:lnTo>
                  <a:close/>
                  <a:moveTo>
                    <a:pt x="11729" y="1"/>
                  </a:moveTo>
                  <a:cubicBezTo>
                    <a:pt x="11556" y="1"/>
                    <a:pt x="11383" y="67"/>
                    <a:pt x="11251" y="199"/>
                  </a:cubicBezTo>
                  <a:lnTo>
                    <a:pt x="7845" y="3605"/>
                  </a:lnTo>
                  <a:cubicBezTo>
                    <a:pt x="7704" y="3765"/>
                    <a:pt x="7841" y="3973"/>
                    <a:pt x="8006" y="3973"/>
                  </a:cubicBezTo>
                  <a:cubicBezTo>
                    <a:pt x="8055" y="3973"/>
                    <a:pt x="8106" y="3955"/>
                    <a:pt x="8153" y="3912"/>
                  </a:cubicBezTo>
                  <a:lnTo>
                    <a:pt x="11559" y="506"/>
                  </a:lnTo>
                  <a:cubicBezTo>
                    <a:pt x="11604" y="461"/>
                    <a:pt x="11666" y="438"/>
                    <a:pt x="11727" y="438"/>
                  </a:cubicBezTo>
                  <a:cubicBezTo>
                    <a:pt x="11788" y="438"/>
                    <a:pt x="11849" y="461"/>
                    <a:pt x="11895" y="506"/>
                  </a:cubicBezTo>
                  <a:lnTo>
                    <a:pt x="13706" y="2318"/>
                  </a:lnTo>
                  <a:cubicBezTo>
                    <a:pt x="13797" y="2409"/>
                    <a:pt x="13797" y="2563"/>
                    <a:pt x="13706" y="2654"/>
                  </a:cubicBezTo>
                  <a:lnTo>
                    <a:pt x="13264" y="3101"/>
                  </a:lnTo>
                  <a:lnTo>
                    <a:pt x="12102" y="1938"/>
                  </a:lnTo>
                  <a:cubicBezTo>
                    <a:pt x="12052" y="1883"/>
                    <a:pt x="11995" y="1860"/>
                    <a:pt x="11940" y="1860"/>
                  </a:cubicBezTo>
                  <a:cubicBezTo>
                    <a:pt x="11768" y="1860"/>
                    <a:pt x="11618" y="2089"/>
                    <a:pt x="11789" y="2245"/>
                  </a:cubicBezTo>
                  <a:lnTo>
                    <a:pt x="12952" y="3408"/>
                  </a:lnTo>
                  <a:lnTo>
                    <a:pt x="12447" y="3912"/>
                  </a:lnTo>
                  <a:lnTo>
                    <a:pt x="11938" y="3403"/>
                  </a:lnTo>
                  <a:cubicBezTo>
                    <a:pt x="11889" y="3348"/>
                    <a:pt x="11832" y="3325"/>
                    <a:pt x="11777" y="3325"/>
                  </a:cubicBezTo>
                  <a:cubicBezTo>
                    <a:pt x="11604" y="3325"/>
                    <a:pt x="11454" y="3554"/>
                    <a:pt x="11626" y="3711"/>
                  </a:cubicBezTo>
                  <a:lnTo>
                    <a:pt x="12140" y="4225"/>
                  </a:lnTo>
                  <a:lnTo>
                    <a:pt x="11631" y="4729"/>
                  </a:lnTo>
                  <a:lnTo>
                    <a:pt x="11122" y="4220"/>
                  </a:lnTo>
                  <a:cubicBezTo>
                    <a:pt x="11075" y="4177"/>
                    <a:pt x="11023" y="4159"/>
                    <a:pt x="10975" y="4159"/>
                  </a:cubicBezTo>
                  <a:cubicBezTo>
                    <a:pt x="10808" y="4159"/>
                    <a:pt x="10668" y="4368"/>
                    <a:pt x="10809" y="4527"/>
                  </a:cubicBezTo>
                  <a:lnTo>
                    <a:pt x="11323" y="5037"/>
                  </a:lnTo>
                  <a:lnTo>
                    <a:pt x="10814" y="5546"/>
                  </a:lnTo>
                  <a:lnTo>
                    <a:pt x="9656" y="4388"/>
                  </a:lnTo>
                  <a:cubicBezTo>
                    <a:pt x="9609" y="4345"/>
                    <a:pt x="9558" y="4327"/>
                    <a:pt x="9509" y="4327"/>
                  </a:cubicBezTo>
                  <a:cubicBezTo>
                    <a:pt x="9343" y="4327"/>
                    <a:pt x="9203" y="4536"/>
                    <a:pt x="9344" y="4696"/>
                  </a:cubicBezTo>
                  <a:lnTo>
                    <a:pt x="10507" y="5858"/>
                  </a:lnTo>
                  <a:lnTo>
                    <a:pt x="10002" y="6363"/>
                  </a:lnTo>
                  <a:lnTo>
                    <a:pt x="9488" y="5853"/>
                  </a:lnTo>
                  <a:cubicBezTo>
                    <a:pt x="9443" y="5812"/>
                    <a:pt x="9393" y="5795"/>
                    <a:pt x="9345" y="5795"/>
                  </a:cubicBezTo>
                  <a:cubicBezTo>
                    <a:pt x="9180" y="5795"/>
                    <a:pt x="9039" y="6001"/>
                    <a:pt x="9181" y="6161"/>
                  </a:cubicBezTo>
                  <a:lnTo>
                    <a:pt x="9690" y="6675"/>
                  </a:lnTo>
                  <a:lnTo>
                    <a:pt x="9262" y="7102"/>
                  </a:lnTo>
                  <a:lnTo>
                    <a:pt x="7115" y="4955"/>
                  </a:lnTo>
                  <a:lnTo>
                    <a:pt x="7519" y="4556"/>
                  </a:lnTo>
                  <a:cubicBezTo>
                    <a:pt x="7660" y="4397"/>
                    <a:pt x="7520" y="4188"/>
                    <a:pt x="7353" y="4188"/>
                  </a:cubicBezTo>
                  <a:cubicBezTo>
                    <a:pt x="7304" y="4188"/>
                    <a:pt x="7253" y="4206"/>
                    <a:pt x="7206" y="4249"/>
                  </a:cubicBezTo>
                  <a:lnTo>
                    <a:pt x="6808" y="4647"/>
                  </a:lnTo>
                  <a:lnTo>
                    <a:pt x="2777" y="617"/>
                  </a:lnTo>
                  <a:cubicBezTo>
                    <a:pt x="2490" y="339"/>
                    <a:pt x="2120" y="201"/>
                    <a:pt x="1750" y="201"/>
                  </a:cubicBezTo>
                  <a:cubicBezTo>
                    <a:pt x="1370" y="201"/>
                    <a:pt x="991" y="347"/>
                    <a:pt x="702" y="636"/>
                  </a:cubicBezTo>
                  <a:cubicBezTo>
                    <a:pt x="130" y="1208"/>
                    <a:pt x="120" y="2130"/>
                    <a:pt x="682" y="2716"/>
                  </a:cubicBezTo>
                  <a:lnTo>
                    <a:pt x="4708" y="6742"/>
                  </a:lnTo>
                  <a:lnTo>
                    <a:pt x="264" y="11186"/>
                  </a:lnTo>
                  <a:cubicBezTo>
                    <a:pt x="0" y="11450"/>
                    <a:pt x="0" y="11878"/>
                    <a:pt x="264" y="12142"/>
                  </a:cubicBezTo>
                  <a:lnTo>
                    <a:pt x="2076" y="13948"/>
                  </a:lnTo>
                  <a:cubicBezTo>
                    <a:pt x="2208" y="14080"/>
                    <a:pt x="2381" y="14146"/>
                    <a:pt x="2553" y="14146"/>
                  </a:cubicBezTo>
                  <a:cubicBezTo>
                    <a:pt x="2725" y="14146"/>
                    <a:pt x="2897" y="14080"/>
                    <a:pt x="3027" y="13948"/>
                  </a:cubicBezTo>
                  <a:lnTo>
                    <a:pt x="7470" y="9504"/>
                  </a:lnTo>
                  <a:lnTo>
                    <a:pt x="7788" y="9821"/>
                  </a:lnTo>
                  <a:cubicBezTo>
                    <a:pt x="7837" y="9877"/>
                    <a:pt x="7894" y="9900"/>
                    <a:pt x="7949" y="9900"/>
                  </a:cubicBezTo>
                  <a:cubicBezTo>
                    <a:pt x="8121" y="9900"/>
                    <a:pt x="8271" y="9671"/>
                    <a:pt x="8100" y="9514"/>
                  </a:cubicBezTo>
                  <a:lnTo>
                    <a:pt x="7663" y="9077"/>
                  </a:lnTo>
                  <a:cubicBezTo>
                    <a:pt x="7643" y="9048"/>
                    <a:pt x="7619" y="9024"/>
                    <a:pt x="7591" y="9010"/>
                  </a:cubicBezTo>
                  <a:lnTo>
                    <a:pt x="2863" y="4278"/>
                  </a:lnTo>
                  <a:lnTo>
                    <a:pt x="3449" y="3691"/>
                  </a:lnTo>
                  <a:lnTo>
                    <a:pt x="3810" y="4052"/>
                  </a:lnTo>
                  <a:cubicBezTo>
                    <a:pt x="3858" y="4107"/>
                    <a:pt x="3915" y="4130"/>
                    <a:pt x="3969" y="4130"/>
                  </a:cubicBezTo>
                  <a:cubicBezTo>
                    <a:pt x="4141" y="4130"/>
                    <a:pt x="4292" y="3901"/>
                    <a:pt x="4117" y="3744"/>
                  </a:cubicBezTo>
                  <a:lnTo>
                    <a:pt x="3757" y="3384"/>
                  </a:lnTo>
                  <a:lnTo>
                    <a:pt x="4343" y="2798"/>
                  </a:lnTo>
                  <a:lnTo>
                    <a:pt x="6654" y="5109"/>
                  </a:lnTo>
                  <a:lnTo>
                    <a:pt x="9085" y="7540"/>
                  </a:lnTo>
                  <a:cubicBezTo>
                    <a:pt x="9099" y="7559"/>
                    <a:pt x="9113" y="7573"/>
                    <a:pt x="9128" y="7583"/>
                  </a:cubicBezTo>
                  <a:lnTo>
                    <a:pt x="12371" y="10825"/>
                  </a:lnTo>
                  <a:lnTo>
                    <a:pt x="11785" y="11412"/>
                  </a:lnTo>
                  <a:lnTo>
                    <a:pt x="8513" y="8140"/>
                  </a:lnTo>
                  <a:lnTo>
                    <a:pt x="8508" y="8135"/>
                  </a:lnTo>
                  <a:lnTo>
                    <a:pt x="7201" y="6829"/>
                  </a:lnTo>
                  <a:lnTo>
                    <a:pt x="7197" y="6824"/>
                  </a:lnTo>
                  <a:lnTo>
                    <a:pt x="4895" y="4523"/>
                  </a:lnTo>
                  <a:cubicBezTo>
                    <a:pt x="4849" y="4480"/>
                    <a:pt x="4797" y="4462"/>
                    <a:pt x="4749" y="4462"/>
                  </a:cubicBezTo>
                  <a:cubicBezTo>
                    <a:pt x="4582" y="4462"/>
                    <a:pt x="4442" y="4670"/>
                    <a:pt x="4583" y="4830"/>
                  </a:cubicBezTo>
                  <a:lnTo>
                    <a:pt x="11472" y="11719"/>
                  </a:lnTo>
                  <a:lnTo>
                    <a:pt x="10886" y="12305"/>
                  </a:lnTo>
                  <a:lnTo>
                    <a:pt x="8816" y="10230"/>
                  </a:lnTo>
                  <a:cubicBezTo>
                    <a:pt x="8769" y="10189"/>
                    <a:pt x="8718" y="10171"/>
                    <a:pt x="8670" y="10171"/>
                  </a:cubicBezTo>
                  <a:cubicBezTo>
                    <a:pt x="8503" y="10171"/>
                    <a:pt x="8362" y="10377"/>
                    <a:pt x="8503" y="10537"/>
                  </a:cubicBezTo>
                  <a:lnTo>
                    <a:pt x="10737" y="12766"/>
                  </a:lnTo>
                  <a:lnTo>
                    <a:pt x="10737" y="12771"/>
                  </a:lnTo>
                  <a:lnTo>
                    <a:pt x="10747" y="12776"/>
                  </a:lnTo>
                  <a:lnTo>
                    <a:pt x="10761" y="12785"/>
                  </a:lnTo>
                  <a:lnTo>
                    <a:pt x="10766" y="12790"/>
                  </a:lnTo>
                  <a:lnTo>
                    <a:pt x="10785" y="12805"/>
                  </a:lnTo>
                  <a:lnTo>
                    <a:pt x="10804" y="12814"/>
                  </a:lnTo>
                  <a:lnTo>
                    <a:pt x="13447" y="13838"/>
                  </a:lnTo>
                  <a:cubicBezTo>
                    <a:pt x="13490" y="13854"/>
                    <a:pt x="13533" y="13862"/>
                    <a:pt x="13574" y="13862"/>
                  </a:cubicBezTo>
                  <a:cubicBezTo>
                    <a:pt x="13807" y="13862"/>
                    <a:pt x="13997" y="13622"/>
                    <a:pt x="13903" y="13381"/>
                  </a:cubicBezTo>
                  <a:lnTo>
                    <a:pt x="12880" y="10744"/>
                  </a:lnTo>
                  <a:cubicBezTo>
                    <a:pt x="12875" y="10734"/>
                    <a:pt x="12870" y="10729"/>
                    <a:pt x="12870" y="10720"/>
                  </a:cubicBezTo>
                  <a:lnTo>
                    <a:pt x="12870" y="10715"/>
                  </a:lnTo>
                  <a:cubicBezTo>
                    <a:pt x="12865" y="10710"/>
                    <a:pt x="12861" y="10705"/>
                    <a:pt x="12856" y="10701"/>
                  </a:cubicBezTo>
                  <a:lnTo>
                    <a:pt x="12851" y="10691"/>
                  </a:lnTo>
                  <a:lnTo>
                    <a:pt x="12841" y="10681"/>
                  </a:lnTo>
                  <a:lnTo>
                    <a:pt x="12837" y="10672"/>
                  </a:lnTo>
                  <a:lnTo>
                    <a:pt x="12832" y="10667"/>
                  </a:lnTo>
                  <a:lnTo>
                    <a:pt x="9570" y="7410"/>
                  </a:lnTo>
                  <a:lnTo>
                    <a:pt x="14014" y="2961"/>
                  </a:lnTo>
                  <a:cubicBezTo>
                    <a:pt x="14278" y="2702"/>
                    <a:pt x="14278" y="2274"/>
                    <a:pt x="14014" y="2010"/>
                  </a:cubicBezTo>
                  <a:lnTo>
                    <a:pt x="12207" y="199"/>
                  </a:lnTo>
                  <a:cubicBezTo>
                    <a:pt x="12075" y="67"/>
                    <a:pt x="11902" y="1"/>
                    <a:pt x="117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" name="Rectangle 2"/>
          <p:cNvSpPr>
            <a:spLocks noChangeArrowheads="1"/>
          </p:cNvSpPr>
          <p:nvPr/>
        </p:nvSpPr>
        <p:spPr bwMode="auto">
          <a:xfrm>
            <a:off x="637158" y="442287"/>
            <a:ext cx="216024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eaLnBrk="1" hangingPunct="1">
              <a:tabLst>
                <a:tab pos="131763" algn="l"/>
              </a:tabLst>
            </a:pPr>
            <a:r>
              <a:rPr lang="en-US" altLang="en-US" sz="2000" b="1">
                <a:solidFill>
                  <a:srgbClr val="0070C0"/>
                </a:solidFill>
                <a:latin typeface="Times New Roman" pitchFamily="18" charset="0"/>
              </a:rPr>
              <a:t>a) Ví dụ </a:t>
            </a: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841199" y="846117"/>
            <a:ext cx="1426545" cy="5735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975" indent="-180975">
              <a:spcBef>
                <a:spcPts val="0"/>
              </a:spcBef>
            </a:pPr>
            <a:r>
              <a:rPr lang="en-US" sz="2400" b="1" kern="0">
                <a:latin typeface="Times New Roman" pitchFamily="18" charset="0"/>
                <a:cs typeface="Times New Roman" pitchFamily="18" charset="0"/>
              </a:rPr>
              <a:t>63 : 3 =</a:t>
            </a:r>
            <a:endParaRPr lang="en-US" sz="2400" b="1" kern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itle 1"/>
          <p:cNvSpPr txBox="1">
            <a:spLocks/>
          </p:cNvSpPr>
          <p:nvPr/>
        </p:nvSpPr>
        <p:spPr>
          <a:xfrm>
            <a:off x="2915816" y="1525169"/>
            <a:ext cx="455649" cy="48115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marR="0" lvl="0" indent="0" defTabSz="457207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marL="0" marR="0" lvl="0" indent="0" defTabSz="457207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rgbClr val="F79646">
                    <a:lumMod val="75000"/>
                  </a:srgbClr>
                </a:solidFill>
              </a:rPr>
              <a:t>3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915114" y="2444131"/>
            <a:ext cx="2576766" cy="4570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6" indent="-342906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l" defTabSz="45720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Ta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 1 + 2 + 3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37" name="Content Placeholder 2"/>
          <p:cNvSpPr txBox="1">
            <a:spLocks/>
          </p:cNvSpPr>
          <p:nvPr/>
        </p:nvSpPr>
        <p:spPr>
          <a:xfrm>
            <a:off x="838200" y="4847429"/>
            <a:ext cx="2410890" cy="5735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6" indent="-342906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2057434" marR="0" lvl="4" indent="-228604" algn="l" defTabSz="45720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865076" y="1536916"/>
            <a:ext cx="11947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4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9 </a:t>
            </a: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 3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40" name="Content Placeholder 2"/>
          <p:cNvSpPr txBox="1">
            <a:spLocks/>
          </p:cNvSpPr>
          <p:nvPr/>
        </p:nvSpPr>
        <p:spPr>
          <a:xfrm>
            <a:off x="2268730" y="2048735"/>
            <a:ext cx="635299" cy="5230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6" indent="-342906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l" defTabSz="45720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lang="en-US" sz="2400" b="1">
                <a:solidFill>
                  <a:srgbClr val="F7964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41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1" name="Content Placeholder 2"/>
          <p:cNvSpPr txBox="1">
            <a:spLocks/>
          </p:cNvSpPr>
          <p:nvPr/>
        </p:nvSpPr>
        <p:spPr>
          <a:xfrm>
            <a:off x="781758" y="2054502"/>
            <a:ext cx="1772724" cy="6314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6" indent="-342906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180975" indent="-180975">
              <a:buClrTx/>
              <a:buFont typeface="Arial" pitchFamily="34" charset="0"/>
              <a:buChar char="•"/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123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: 3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42" name="Content Placeholder 2"/>
          <p:cNvSpPr txBox="1">
            <a:spLocks/>
          </p:cNvSpPr>
          <p:nvPr/>
        </p:nvSpPr>
        <p:spPr>
          <a:xfrm>
            <a:off x="1043764" y="1243919"/>
            <a:ext cx="2016068" cy="53574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6" indent="-342906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l" defTabSz="45720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Ta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6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+ 3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43" name="Content Placeholder 2"/>
          <p:cNvSpPr txBox="1">
            <a:spLocks/>
          </p:cNvSpPr>
          <p:nvPr/>
        </p:nvSpPr>
        <p:spPr>
          <a:xfrm>
            <a:off x="3275856" y="2427734"/>
            <a:ext cx="648071" cy="5101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6" indent="-342906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l" defTabSz="45720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lang="en-US" sz="2400" b="1">
                <a:solidFill>
                  <a:srgbClr val="F7964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4" name="Content Placeholder 2"/>
          <p:cNvSpPr txBox="1">
            <a:spLocks/>
          </p:cNvSpPr>
          <p:nvPr/>
        </p:nvSpPr>
        <p:spPr>
          <a:xfrm>
            <a:off x="1820173" y="2823724"/>
            <a:ext cx="1362311" cy="540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6" indent="-342906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l" defTabSz="45720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6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: 3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45" name="Content Placeholder 2"/>
          <p:cNvSpPr txBox="1">
            <a:spLocks/>
          </p:cNvSpPr>
          <p:nvPr/>
        </p:nvSpPr>
        <p:spPr>
          <a:xfrm>
            <a:off x="2660582" y="2809040"/>
            <a:ext cx="543266" cy="4275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6" indent="-342906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l" defTabSz="45720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2</a:t>
            </a:r>
          </a:p>
        </p:txBody>
      </p:sp>
      <p:cxnSp>
        <p:nvCxnSpPr>
          <p:cNvPr id="46" name="Straight Connector 45"/>
          <p:cNvCxnSpPr/>
          <p:nvPr/>
        </p:nvCxnSpPr>
        <p:spPr>
          <a:xfrm>
            <a:off x="4427984" y="779668"/>
            <a:ext cx="0" cy="2487786"/>
          </a:xfrm>
          <a:prstGeom prst="line">
            <a:avLst/>
          </a:prstGeom>
          <a:noFill/>
          <a:ln w="9525" cap="rnd" cmpd="sng" algn="ctr">
            <a:solidFill>
              <a:srgbClr val="4BACC6">
                <a:lumMod val="50000"/>
              </a:srgbClr>
            </a:solidFill>
            <a:prstDash val="solid"/>
          </a:ln>
          <a:effectLst/>
        </p:spPr>
      </p:cxnSp>
      <p:sp>
        <p:nvSpPr>
          <p:cNvPr id="47" name="Content Placeholder 2"/>
          <p:cNvSpPr txBox="1">
            <a:spLocks/>
          </p:cNvSpPr>
          <p:nvPr/>
        </p:nvSpPr>
        <p:spPr>
          <a:xfrm>
            <a:off x="4849292" y="774109"/>
            <a:ext cx="1775318" cy="5735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6" indent="-342906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180975" indent="-180975">
              <a:buClrTx/>
              <a:buFont typeface="Arial" pitchFamily="34" charset="0"/>
              <a:buChar char="•"/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91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: 3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48" name="Title 1"/>
          <p:cNvSpPr txBox="1">
            <a:spLocks/>
          </p:cNvSpPr>
          <p:nvPr/>
        </p:nvSpPr>
        <p:spPr>
          <a:xfrm>
            <a:off x="6156176" y="757457"/>
            <a:ext cx="1496758" cy="5591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7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F7964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0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kumimoji="0" lang="en-US" sz="2400" b="1" i="0" u="none" strike="noStrike" kern="1200" cap="none" spc="0" normalizeH="0" baseline="0" noProof="0" err="1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dư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1)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9" name="Title 1"/>
          <p:cNvSpPr txBox="1">
            <a:spLocks/>
          </p:cNvSpPr>
          <p:nvPr/>
        </p:nvSpPr>
        <p:spPr>
          <a:xfrm>
            <a:off x="2915816" y="1241370"/>
            <a:ext cx="427205" cy="5088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7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9</a:t>
            </a:r>
          </a:p>
        </p:txBody>
      </p:sp>
      <p:sp>
        <p:nvSpPr>
          <p:cNvPr id="50" name="Title 1"/>
          <p:cNvSpPr txBox="1">
            <a:spLocks/>
          </p:cNvSpPr>
          <p:nvPr/>
        </p:nvSpPr>
        <p:spPr>
          <a:xfrm>
            <a:off x="2043645" y="832925"/>
            <a:ext cx="539367" cy="46050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7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>
                <a:solidFill>
                  <a:srgbClr val="F7964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21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1" name="Content Placeholder 2"/>
          <p:cNvSpPr txBox="1">
            <a:spLocks/>
          </p:cNvSpPr>
          <p:nvPr/>
        </p:nvSpPr>
        <p:spPr>
          <a:xfrm>
            <a:off x="5042752" y="1131590"/>
            <a:ext cx="3345672" cy="5735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6" indent="-342906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l" defTabSz="45720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Ta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 9 +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= 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itle 1"/>
          <p:cNvSpPr txBox="1">
            <a:spLocks/>
          </p:cNvSpPr>
          <p:nvPr/>
        </p:nvSpPr>
        <p:spPr>
          <a:xfrm>
            <a:off x="6876256" y="1131664"/>
            <a:ext cx="516053" cy="42134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7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10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3" name="Content Placeholder 2"/>
          <p:cNvSpPr txBox="1">
            <a:spLocks/>
          </p:cNvSpPr>
          <p:nvPr/>
        </p:nvSpPr>
        <p:spPr>
          <a:xfrm>
            <a:off x="5976679" y="2787774"/>
            <a:ext cx="1300478" cy="5735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6" indent="-342906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l" defTabSz="45720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8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: 3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54" name="Title 1"/>
          <p:cNvSpPr txBox="1">
            <a:spLocks/>
          </p:cNvSpPr>
          <p:nvPr/>
        </p:nvSpPr>
        <p:spPr>
          <a:xfrm>
            <a:off x="6228184" y="1995686"/>
            <a:ext cx="1691807" cy="5747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7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>
                <a:solidFill>
                  <a:srgbClr val="F7964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41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kumimoji="0" lang="en-US" sz="2400" b="1" i="0" u="none" strike="noStrike" kern="1200" cap="none" spc="0" normalizeH="0" baseline="0" noProof="0" err="1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dư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2)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5" name="Content Placeholder 2"/>
          <p:cNvSpPr txBox="1">
            <a:spLocks/>
          </p:cNvSpPr>
          <p:nvPr/>
        </p:nvSpPr>
        <p:spPr>
          <a:xfrm>
            <a:off x="5004048" y="2427734"/>
            <a:ext cx="3565550" cy="5735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6" indent="-342906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l" defTabSz="45720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Ta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có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 1 + 2 + 5 = 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6" name="Title 1"/>
          <p:cNvSpPr txBox="1">
            <a:spLocks/>
          </p:cNvSpPr>
          <p:nvPr/>
        </p:nvSpPr>
        <p:spPr>
          <a:xfrm>
            <a:off x="6948264" y="2778615"/>
            <a:ext cx="1620841" cy="53448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7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F7964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kumimoji="0" lang="en-US" sz="2400" b="1" i="0" u="none" strike="noStrike" kern="1200" cap="none" spc="0" normalizeH="0" baseline="0" noProof="0" err="1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dư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2)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7" name="Content Placeholder 2"/>
          <p:cNvSpPr txBox="1">
            <a:spLocks/>
          </p:cNvSpPr>
          <p:nvPr/>
        </p:nvSpPr>
        <p:spPr>
          <a:xfrm>
            <a:off x="4849292" y="1995686"/>
            <a:ext cx="2254775" cy="5735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6" indent="-342906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180975" indent="-180975">
              <a:buClrTx/>
              <a:buFont typeface="Arial" pitchFamily="34" charset="0"/>
              <a:buChar char="•"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125 : 3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58" name="Title 1"/>
          <p:cNvSpPr txBox="1">
            <a:spLocks/>
          </p:cNvSpPr>
          <p:nvPr/>
        </p:nvSpPr>
        <p:spPr>
          <a:xfrm>
            <a:off x="7452320" y="2427734"/>
            <a:ext cx="611687" cy="5618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7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>
                <a:solidFill>
                  <a:srgbClr val="F7964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9" name="Content Placeholder 2"/>
          <p:cNvSpPr txBox="1">
            <a:spLocks/>
          </p:cNvSpPr>
          <p:nvPr/>
        </p:nvSpPr>
        <p:spPr>
          <a:xfrm>
            <a:off x="5940152" y="1491630"/>
            <a:ext cx="1963865" cy="5735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6" indent="-342906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l" defTabSz="45720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10 :  3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60" name="Content Placeholder 2"/>
          <p:cNvSpPr txBox="1">
            <a:spLocks/>
          </p:cNvSpPr>
          <p:nvPr/>
        </p:nvSpPr>
        <p:spPr>
          <a:xfrm>
            <a:off x="7132194" y="1480997"/>
            <a:ext cx="1461621" cy="5735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6" indent="-342906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marR="0" lvl="0" indent="0" algn="l" defTabSz="45720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1E5155">
                  <a:lumMod val="40000"/>
                  <a:lumOff val="60000"/>
                </a:srgbClr>
              </a:buClr>
              <a:buSzPct val="80000"/>
              <a:buFont typeface="Wingdings 3" charset="2"/>
              <a:buNone/>
              <a:tabLst/>
              <a:defRPr/>
            </a:pPr>
            <a:r>
              <a:rPr lang="en-US" sz="2400" b="1">
                <a:solidFill>
                  <a:srgbClr val="F79646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kumimoji="0" lang="en-US" sz="2400" b="1" i="0" u="none" strike="noStrike" kern="1200" cap="none" spc="0" normalizeH="0" baseline="0" noProof="0" err="1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dư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79646">
                    <a:lumMod val="7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1)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79646">
                  <a:lumMod val="75000"/>
                </a:srgb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1" name="Left Brace 60"/>
          <p:cNvSpPr/>
          <p:nvPr/>
        </p:nvSpPr>
        <p:spPr>
          <a:xfrm rot="16395306">
            <a:off x="1210861" y="1120419"/>
            <a:ext cx="126797" cy="310587"/>
          </a:xfrm>
          <a:prstGeom prst="leftBrace">
            <a:avLst>
              <a:gd name="adj1" fmla="val 9050"/>
              <a:gd name="adj2" fmla="val 53737"/>
            </a:avLst>
          </a:prstGeom>
          <a:noFill/>
          <a:ln w="19050" cap="flat" cmpd="sng" algn="ctr">
            <a:solidFill>
              <a:srgbClr val="FF33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2" name="Left Brace 61"/>
          <p:cNvSpPr/>
          <p:nvPr/>
        </p:nvSpPr>
        <p:spPr>
          <a:xfrm rot="16395306">
            <a:off x="1236480" y="2310091"/>
            <a:ext cx="111395" cy="389960"/>
          </a:xfrm>
          <a:prstGeom prst="leftBrace">
            <a:avLst>
              <a:gd name="adj1" fmla="val 9050"/>
              <a:gd name="adj2" fmla="val 53737"/>
            </a:avLst>
          </a:prstGeom>
          <a:noFill/>
          <a:ln w="19050" cap="flat" cmpd="sng" algn="ctr">
            <a:solidFill>
              <a:srgbClr val="FF33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3" name="Left Brace 62"/>
          <p:cNvSpPr/>
          <p:nvPr/>
        </p:nvSpPr>
        <p:spPr>
          <a:xfrm rot="16395306">
            <a:off x="5231251" y="990054"/>
            <a:ext cx="98556" cy="404001"/>
          </a:xfrm>
          <a:prstGeom prst="leftBrace">
            <a:avLst>
              <a:gd name="adj1" fmla="val 9050"/>
              <a:gd name="adj2" fmla="val 53737"/>
            </a:avLst>
          </a:prstGeom>
          <a:noFill/>
          <a:ln w="19050" cap="flat" cmpd="sng" algn="ctr">
            <a:solidFill>
              <a:srgbClr val="FF33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4" name="Left Brace 63"/>
          <p:cNvSpPr/>
          <p:nvPr/>
        </p:nvSpPr>
        <p:spPr>
          <a:xfrm rot="16395306">
            <a:off x="5333456" y="2196987"/>
            <a:ext cx="65462" cy="405883"/>
          </a:xfrm>
          <a:prstGeom prst="leftBrace">
            <a:avLst>
              <a:gd name="adj1" fmla="val 9050"/>
              <a:gd name="adj2" fmla="val 53737"/>
            </a:avLst>
          </a:prstGeom>
          <a:noFill/>
          <a:ln w="19050" cap="flat" cmpd="sng" algn="ctr">
            <a:solidFill>
              <a:srgbClr val="FF33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5" name="Rectangle 29"/>
          <p:cNvSpPr>
            <a:spLocks noChangeArrowheads="1"/>
          </p:cNvSpPr>
          <p:nvPr/>
        </p:nvSpPr>
        <p:spPr bwMode="auto">
          <a:xfrm>
            <a:off x="650304" y="3651870"/>
            <a:ext cx="72127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eaLnBrk="1" hangingPunct="1">
              <a:tabLst>
                <a:tab pos="131763" algn="l"/>
              </a:tabLst>
            </a:pPr>
            <a:r>
              <a:rPr lang="en-US" altLang="en-US" sz="2000" b="1">
                <a:latin typeface="Times New Roman" pitchFamily="18" charset="0"/>
              </a:rPr>
              <a:t>Các số có tổng các chữ số chia hết cho 3 thì chia hết cho 3.</a:t>
            </a:r>
          </a:p>
        </p:txBody>
      </p:sp>
      <p:sp>
        <p:nvSpPr>
          <p:cNvPr id="66" name="Rectangle 21"/>
          <p:cNvSpPr>
            <a:spLocks noChangeArrowheads="1"/>
          </p:cNvSpPr>
          <p:nvPr/>
        </p:nvSpPr>
        <p:spPr bwMode="auto">
          <a:xfrm>
            <a:off x="656976" y="4011910"/>
            <a:ext cx="802337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eaLnBrk="1" hangingPunct="1">
              <a:tabLst>
                <a:tab pos="131763" algn="l"/>
              </a:tabLst>
            </a:pPr>
            <a:r>
              <a:rPr lang="en-US" altLang="en-US" sz="2000" i="1" u="sng">
                <a:latin typeface="Times New Roman" pitchFamily="18" charset="0"/>
              </a:rPr>
              <a:t>Chú ý</a:t>
            </a:r>
            <a:r>
              <a:rPr lang="en-US" altLang="en-US" sz="2000" i="1">
                <a:latin typeface="Times New Roman" pitchFamily="18" charset="0"/>
              </a:rPr>
              <a:t> : Các số có tổng các chữ số không chia hết cho 3 thì không chia hết cho 3.</a:t>
            </a:r>
          </a:p>
        </p:txBody>
      </p:sp>
      <p:sp>
        <p:nvSpPr>
          <p:cNvPr id="67" name="Rectangle 2"/>
          <p:cNvSpPr>
            <a:spLocks noChangeArrowheads="1"/>
          </p:cNvSpPr>
          <p:nvPr/>
        </p:nvSpPr>
        <p:spPr bwMode="auto">
          <a:xfrm>
            <a:off x="611560" y="3291830"/>
            <a:ext cx="412665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>
              <a:tabLst>
                <a:tab pos="131763" algn="l"/>
              </a:tabLst>
            </a:pPr>
            <a:r>
              <a:rPr lang="en-US" altLang="en-US" sz="2000" b="1">
                <a:solidFill>
                  <a:srgbClr val="0070C0"/>
                </a:solidFill>
                <a:latin typeface="Times New Roman" pitchFamily="18" charset="0"/>
              </a:rPr>
              <a:t>b) Dấu hiệu chia hết cho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50" grpId="0"/>
      <p:bldP spid="52" grpId="0"/>
      <p:bldP spid="54" grpId="0"/>
      <p:bldP spid="56" grpId="0"/>
      <p:bldP spid="58" grpId="0"/>
      <p:bldP spid="61" grpId="0" animBg="1"/>
      <p:bldP spid="62" grpId="0" animBg="1"/>
      <p:bldP spid="63" grpId="0" animBg="1"/>
      <p:bldP spid="64" grpId="0" animBg="1"/>
      <p:bldP spid="65" grpId="0"/>
      <p:bldP spid="66" grpId="0"/>
      <p:bldP spid="6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49424" y="1549117"/>
            <a:ext cx="7711008" cy="1877437"/>
          </a:xfrm>
          <a:prstGeom prst="rect">
            <a:avLst/>
          </a:prstGeom>
          <a:ln w="38100">
            <a:noFill/>
            <a:prstDash val="sysDash"/>
          </a:ln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3,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qua 2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spcBef>
                <a:spcPts val="12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Bef>
                <a:spcPts val="12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 3,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 3.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20"/>
          <p:cNvSpPr txBox="1">
            <a:spLocks noChangeArrowheads="1"/>
          </p:cNvSpPr>
          <p:nvPr/>
        </p:nvSpPr>
        <p:spPr bwMode="auto">
          <a:xfrm>
            <a:off x="1835696" y="843558"/>
            <a:ext cx="4953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 b="1" u="sng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GHI NHỚ</a:t>
            </a:r>
            <a:endParaRPr lang="en-US" altLang="en-US" sz="2800" b="1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869178" y="741933"/>
            <a:ext cx="679916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lvl="0" algn="just">
              <a:tabLst>
                <a:tab pos="457200" algn="l"/>
              </a:tabLst>
            </a:pPr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Bài 1: </a:t>
            </a:r>
            <a:r>
              <a:rPr lang="en-US" altLang="en-US" sz="24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Trong các số sau, số nào chia hết cho 3 ? </a:t>
            </a:r>
          </a:p>
        </p:txBody>
      </p:sp>
      <p:sp>
        <p:nvSpPr>
          <p:cNvPr id="15" name="5-Point Star 14">
            <a:hlinkClick r:id="" action="ppaction://noaction"/>
          </p:cNvPr>
          <p:cNvSpPr/>
          <p:nvPr/>
        </p:nvSpPr>
        <p:spPr>
          <a:xfrm>
            <a:off x="8487221" y="5106591"/>
            <a:ext cx="549275" cy="228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69178" y="3624112"/>
            <a:ext cx="6840760" cy="387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Số chia hết cho 3 là: </a:t>
            </a:r>
            <a:r>
              <a:rPr lang="en-US" altLang="en-US" sz="2400" b="1">
                <a:solidFill>
                  <a:srgbClr val="0000CC"/>
                </a:solidFill>
                <a:latin typeface="Times New Roman" panose="02020603050405020304" pitchFamily="18" charset="0"/>
              </a:rPr>
              <a:t>231 ; 1872 ; 92 313</a:t>
            </a:r>
          </a:p>
        </p:txBody>
      </p:sp>
      <p:sp>
        <p:nvSpPr>
          <p:cNvPr id="18" name="Text Box 27"/>
          <p:cNvSpPr txBox="1">
            <a:spLocks noChangeArrowheads="1"/>
          </p:cNvSpPr>
          <p:nvPr/>
        </p:nvSpPr>
        <p:spPr bwMode="auto">
          <a:xfrm>
            <a:off x="755576" y="2019493"/>
            <a:ext cx="371583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lvl="0" algn="just">
              <a:tabLst>
                <a:tab pos="457200" algn="l"/>
              </a:tabLst>
              <a:defRPr sz="24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altLang="en-US"/>
              <a:t>231 </a:t>
            </a:r>
            <a:r>
              <a:rPr lang="en-US" altLang="en-US" b="0"/>
              <a:t>= 2 + 3 + 1 = 6</a:t>
            </a:r>
          </a:p>
          <a:p>
            <a:r>
              <a:rPr lang="en-US" altLang="en-US"/>
              <a:t>109 </a:t>
            </a:r>
            <a:r>
              <a:rPr lang="en-US" altLang="en-US" b="0"/>
              <a:t>= 1 + 0 + 9 = 10</a:t>
            </a:r>
          </a:p>
          <a:p>
            <a:r>
              <a:rPr lang="en-US" altLang="en-US"/>
              <a:t>1872 </a:t>
            </a:r>
            <a:r>
              <a:rPr lang="en-US" altLang="en-US" b="0"/>
              <a:t>= 1 + 8 + 7 + 2 = 18 </a:t>
            </a:r>
            <a:endParaRPr lang="en-US" altLang="en-US" b="0" dirty="0"/>
          </a:p>
        </p:txBody>
      </p:sp>
      <p:sp>
        <p:nvSpPr>
          <p:cNvPr id="19" name="Rectangle 18"/>
          <p:cNvSpPr/>
          <p:nvPr/>
        </p:nvSpPr>
        <p:spPr>
          <a:xfrm>
            <a:off x="4427984" y="1995686"/>
            <a:ext cx="4306351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>
              <a:tabLst>
                <a:tab pos="457200" algn="l"/>
              </a:tabLst>
            </a:pPr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8225 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= 8 + 2 + 2 + 5 = 17 </a:t>
            </a:r>
          </a:p>
          <a:p>
            <a:pPr algn="just">
              <a:tabLst>
                <a:tab pos="457200" algn="l"/>
              </a:tabLst>
            </a:pPr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92313 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= 9 + 2 + 3 + 1 + 3 = 18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45381" y="1245989"/>
            <a:ext cx="4288353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>
              <a:tabLst>
                <a:tab pos="457200" algn="l"/>
              </a:tabLst>
            </a:pPr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231 ; 109 ; 1872 ; 8225 ; 92 313.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Rectangle 1"/>
          <p:cNvSpPr>
            <a:spLocks noChangeArrowheads="1"/>
          </p:cNvSpPr>
          <p:nvPr/>
        </p:nvSpPr>
        <p:spPr bwMode="auto">
          <a:xfrm>
            <a:off x="869177" y="741933"/>
            <a:ext cx="76180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lvl="0" algn="just">
              <a:tabLst>
                <a:tab pos="457200" algn="l"/>
              </a:tabLst>
            </a:pPr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Bài 2: </a:t>
            </a:r>
            <a:r>
              <a:rPr lang="en-US" altLang="en-US" sz="2400" b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Trong các số sau, số nào không chia hết cho 3 ? </a:t>
            </a:r>
          </a:p>
        </p:txBody>
      </p:sp>
      <p:sp>
        <p:nvSpPr>
          <p:cNvPr id="301" name="5-Point Star 300">
            <a:hlinkClick r:id="" action="ppaction://noaction"/>
          </p:cNvPr>
          <p:cNvSpPr/>
          <p:nvPr/>
        </p:nvSpPr>
        <p:spPr>
          <a:xfrm>
            <a:off x="8487221" y="5106591"/>
            <a:ext cx="549275" cy="228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2" name="Rectangle 301"/>
          <p:cNvSpPr/>
          <p:nvPr/>
        </p:nvSpPr>
        <p:spPr>
          <a:xfrm>
            <a:off x="869178" y="3624112"/>
            <a:ext cx="7447238" cy="387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80000"/>
              </a:lnSpc>
            </a:pPr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Số không chia hết cho 3 là: </a:t>
            </a:r>
            <a:r>
              <a:rPr lang="en-US" altLang="en-US" sz="2400" b="1">
                <a:solidFill>
                  <a:srgbClr val="0000CC"/>
                </a:solidFill>
                <a:latin typeface="Times New Roman" panose="02020603050405020304" pitchFamily="18" charset="0"/>
              </a:rPr>
              <a:t>502 ; 6823 ; 55553; 641311 </a:t>
            </a:r>
          </a:p>
        </p:txBody>
      </p:sp>
      <p:sp>
        <p:nvSpPr>
          <p:cNvPr id="303" name="Text Box 27"/>
          <p:cNvSpPr txBox="1">
            <a:spLocks noChangeArrowheads="1"/>
          </p:cNvSpPr>
          <p:nvPr/>
        </p:nvSpPr>
        <p:spPr bwMode="auto">
          <a:xfrm>
            <a:off x="611560" y="2019493"/>
            <a:ext cx="371583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lvl="0" algn="just">
              <a:tabLst>
                <a:tab pos="457200" algn="l"/>
              </a:tabLst>
              <a:defRPr sz="24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altLang="en-US"/>
              <a:t>96 </a:t>
            </a:r>
            <a:r>
              <a:rPr lang="en-US" altLang="en-US" b="0"/>
              <a:t>= 9 + 6 = 15</a:t>
            </a:r>
          </a:p>
          <a:p>
            <a:r>
              <a:rPr lang="en-US" altLang="en-US"/>
              <a:t>502 </a:t>
            </a:r>
            <a:r>
              <a:rPr lang="en-US" altLang="en-US" b="0"/>
              <a:t>= 5 + 0 + 2 = 7</a:t>
            </a:r>
          </a:p>
          <a:p>
            <a:r>
              <a:rPr lang="en-US" altLang="en-US"/>
              <a:t>6823 </a:t>
            </a:r>
            <a:r>
              <a:rPr lang="en-US" altLang="en-US" b="0"/>
              <a:t>= 6 + 8 + 2 + 3 = 19 </a:t>
            </a:r>
            <a:endParaRPr lang="en-US" altLang="en-US" b="0" dirty="0"/>
          </a:p>
        </p:txBody>
      </p:sp>
      <p:sp>
        <p:nvSpPr>
          <p:cNvPr id="304" name="Rectangle 303"/>
          <p:cNvSpPr/>
          <p:nvPr/>
        </p:nvSpPr>
        <p:spPr>
          <a:xfrm>
            <a:off x="4010065" y="1995686"/>
            <a:ext cx="4594383" cy="83099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>
              <a:tabLst>
                <a:tab pos="457200" algn="l"/>
              </a:tabLst>
            </a:pPr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55553 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= 5 + 5 + 5 + 5 + 3 = 23 </a:t>
            </a:r>
          </a:p>
          <a:p>
            <a:pPr algn="just">
              <a:tabLst>
                <a:tab pos="457200" algn="l"/>
              </a:tabLst>
            </a:pPr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641311 </a:t>
            </a:r>
            <a:r>
              <a:rPr lang="en-US" altLang="en-US" sz="2400">
                <a:latin typeface="Times New Roman" pitchFamily="18" charset="0"/>
                <a:cs typeface="Times New Roman" pitchFamily="18" charset="0"/>
              </a:rPr>
              <a:t>= 6 + 4 + 1 + 3 + 1 + 1 = 16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8762" y="1347614"/>
            <a:ext cx="4365298" cy="46166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>
              <a:tabLst>
                <a:tab pos="457200" algn="l"/>
              </a:tabLst>
            </a:pPr>
            <a:r>
              <a:rPr lang="en-US" altLang="en-US" sz="2400" b="1">
                <a:latin typeface="Times New Roman" pitchFamily="18" charset="0"/>
                <a:cs typeface="Times New Roman" pitchFamily="18" charset="0"/>
              </a:rPr>
              <a:t> 96 ; 502 ; 6823 ; 55553 ; 641311</a:t>
            </a:r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" grpId="0"/>
      <p:bldP spid="303" grpId="0"/>
      <p:bldP spid="30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755576" y="771550"/>
            <a:ext cx="73448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 eaLnBrk="1" hangingPunct="1">
              <a:tabLst>
                <a:tab pos="457200" algn="l"/>
              </a:tabLst>
            </a:pPr>
            <a:r>
              <a:rPr lang="en-US" altLang="en-US" sz="2400" b="1">
                <a:latin typeface="Times New Roman" pitchFamily="18" charset="0"/>
              </a:rPr>
              <a:t>Bài 3: Viết ba số có ba chữ số và chia hết cho 3</a:t>
            </a:r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755576" y="1788363"/>
            <a:ext cx="734481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>
              <a:tabLst>
                <a:tab pos="457200" algn="l"/>
              </a:tabLst>
            </a:pPr>
            <a:r>
              <a:rPr lang="en-US" altLang="en-US" sz="2400" b="1">
                <a:latin typeface="Times New Roman" pitchFamily="18" charset="0"/>
              </a:rPr>
              <a:t>Bài 4: </a:t>
            </a:r>
            <a:r>
              <a:rPr lang="vi-VN" altLang="en-US" sz="2400" b="1">
                <a:latin typeface="Times New Roman" pitchFamily="18" charset="0"/>
              </a:rPr>
              <a:t>Tìm chữ số thích hợp viết vào ô trống để được số chia hết cho </a:t>
            </a:r>
            <a:r>
              <a:rPr lang="en-US" altLang="en-US" sz="2400" b="1">
                <a:latin typeface="Times New Roman" pitchFamily="18" charset="0"/>
              </a:rPr>
              <a:t>3 nhưng không chia hết cho 9: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547664" y="2779183"/>
            <a:ext cx="1169054" cy="461665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/>
          <a:p>
            <a:pPr algn="just">
              <a:tabLst>
                <a:tab pos="457200" algn="l"/>
              </a:tabLst>
            </a:pPr>
            <a:r>
              <a:rPr lang="en-US" sz="2400" b="1">
                <a:latin typeface="Times New Roman" pitchFamily="18" charset="0"/>
              </a:rPr>
              <a:t>56    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275856" y="2802583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tabLst>
                <a:tab pos="457200" algn="l"/>
              </a:tabLst>
            </a:pPr>
            <a:r>
              <a:rPr lang="en-US" sz="2400" b="1">
                <a:solidFill>
                  <a:prstClr val="black"/>
                </a:solidFill>
                <a:latin typeface="Times New Roman" pitchFamily="18" charset="0"/>
              </a:rPr>
              <a:t>79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871165" y="2824476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tabLst>
                <a:tab pos="457200" algn="l"/>
              </a:tabLst>
            </a:pPr>
            <a:r>
              <a:rPr lang="en-US" sz="2400" b="1">
                <a:solidFill>
                  <a:prstClr val="black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663733" y="2825477"/>
            <a:ext cx="492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tabLst>
                <a:tab pos="457200" algn="l"/>
              </a:tabLst>
            </a:pPr>
            <a:r>
              <a:rPr lang="en-US" sz="2400" b="1">
                <a:solidFill>
                  <a:prstClr val="black"/>
                </a:solidFill>
                <a:latin typeface="Times New Roman" pitchFamily="18" charset="0"/>
              </a:rPr>
              <a:t>35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024179" y="2850490"/>
            <a:ext cx="459589" cy="36933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BACC6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064996" y="278921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tabLst>
                <a:tab pos="457200" algn="l"/>
              </a:tabLst>
            </a:pPr>
            <a:r>
              <a:rPr lang="en-US" sz="2400" b="1">
                <a:solidFill>
                  <a:srgbClr val="0000CC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743359" y="2850490"/>
            <a:ext cx="459589" cy="36933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BACC6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209718" y="2857248"/>
            <a:ext cx="459589" cy="36933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BACC6"/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779912" y="278777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tabLst>
                <a:tab pos="457200" algn="l"/>
              </a:tabLst>
            </a:pPr>
            <a:r>
              <a:rPr lang="en-US" sz="2400" b="1">
                <a:solidFill>
                  <a:srgbClr val="0000CC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220072" y="281953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tabLst>
                <a:tab pos="457200" algn="l"/>
              </a:tabLst>
            </a:pPr>
            <a:r>
              <a:rPr lang="en-US" sz="2400" b="1">
                <a:solidFill>
                  <a:srgbClr val="0000CC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3" name="Rectangle 2"/>
          <p:cNvSpPr/>
          <p:nvPr/>
        </p:nvSpPr>
        <p:spPr>
          <a:xfrm>
            <a:off x="3073741" y="1317997"/>
            <a:ext cx="2544286" cy="461665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/>
          <a:p>
            <a:pPr algn="just">
              <a:tabLst>
                <a:tab pos="457200" algn="l"/>
              </a:tabLst>
            </a:pPr>
            <a:r>
              <a:rPr lang="en-US" sz="2400" b="1">
                <a:solidFill>
                  <a:srgbClr val="0000CC"/>
                </a:solidFill>
                <a:latin typeface="Times New Roman" pitchFamily="18" charset="0"/>
              </a:rPr>
              <a:t> 351;   648;   891.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1" grpId="0"/>
      <p:bldP spid="22" grpId="0"/>
      <p:bldP spid="23" grpId="0"/>
      <p:bldP spid="24" grpId="0" animBg="1"/>
      <p:bldP spid="25" grpId="0"/>
      <p:bldP spid="26" grpId="0" animBg="1"/>
      <p:bldP spid="27" grpId="0" animBg="1"/>
      <p:bldP spid="28" grpId="0"/>
      <p:bldP spid="29" grpId="0"/>
      <p:bldP spid="3" grpId="0"/>
      <p:bldP spid="3" grpId="1"/>
    </p:bldLst>
  </p:timing>
</p:sld>
</file>

<file path=ppt/theme/theme1.xml><?xml version="1.0" encoding="utf-8"?>
<a:theme xmlns:a="http://schemas.openxmlformats.org/drawingml/2006/main" name="HS Electives Health Subject for High School - 9th Grade: Academic Success by Slidesgo">
  <a:themeElements>
    <a:clrScheme name="Simple Light">
      <a:dk1>
        <a:srgbClr val="272525"/>
      </a:dk1>
      <a:lt1>
        <a:srgbClr val="FFFFFF"/>
      </a:lt1>
      <a:dk2>
        <a:srgbClr val="FDFDE9"/>
      </a:dk2>
      <a:lt2>
        <a:srgbClr val="FFF9A7"/>
      </a:lt2>
      <a:accent1>
        <a:srgbClr val="E2B0A1"/>
      </a:accent1>
      <a:accent2>
        <a:srgbClr val="F5F1BD"/>
      </a:accent2>
      <a:accent3>
        <a:srgbClr val="F5E4CA"/>
      </a:accent3>
      <a:accent4>
        <a:srgbClr val="F8F9DA"/>
      </a:accent4>
      <a:accent5>
        <a:srgbClr val="DB846A"/>
      </a:accent5>
      <a:accent6>
        <a:srgbClr val="FFFFFF"/>
      </a:accent6>
      <a:hlink>
        <a:srgbClr val="272525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459</Words>
  <Application>Microsoft Office PowerPoint</Application>
  <PresentationFormat>On-screen Show (16:9)</PresentationFormat>
  <Paragraphs>62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HS Electives Health Subject for High School - 9th Grade: Academic Success by Slidesgo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Sony 622</cp:lastModifiedBy>
  <cp:revision>16</cp:revision>
  <dcterms:modified xsi:type="dcterms:W3CDTF">2021-12-23T10:22:39Z</dcterms:modified>
</cp:coreProperties>
</file>