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2"/>
    <p:sldId id="258" r:id="rId3"/>
    <p:sldId id="264" r:id="rId4"/>
    <p:sldId id="2007577219" r:id="rId5"/>
    <p:sldId id="2007577228" r:id="rId6"/>
    <p:sldId id="2007577221" r:id="rId7"/>
    <p:sldId id="2007577198" r:id="rId8"/>
    <p:sldId id="2007577199" r:id="rId9"/>
    <p:sldId id="2007577222" r:id="rId10"/>
    <p:sldId id="262" r:id="rId11"/>
    <p:sldId id="2007577201" r:id="rId12"/>
    <p:sldId id="2007577223" r:id="rId13"/>
    <p:sldId id="2007577203" r:id="rId14"/>
    <p:sldId id="2007577200" r:id="rId15"/>
    <p:sldId id="2007577224" r:id="rId16"/>
    <p:sldId id="2007577225" r:id="rId17"/>
    <p:sldId id="2007577212" r:id="rId18"/>
    <p:sldId id="2007577226" r:id="rId19"/>
    <p:sldId id="2007577227" r:id="rId20"/>
  </p:sldIdLst>
  <p:sldSz cx="12192000" cy="6858000"/>
  <p:notesSz cx="6858000" cy="9144000"/>
  <p:embeddedFontLst>
    <p:embeddedFont>
      <p:font typeface="等线" panose="02010600030101010101" pitchFamily="2" charset="-122"/>
      <p:regular r:id="rId22"/>
    </p:embeddedFont>
    <p:embeddedFont>
      <p:font typeface="等线 Light" panose="02010600030101010101" pitchFamily="2" charset="-122"/>
      <p:regular r:id="rId23"/>
    </p:embeddedFont>
    <p:embeddedFont>
      <p:font typeface="UTM Akashi" panose="02040603050506020204" pitchFamily="18" charset="0"/>
      <p:regular r:id="rId24"/>
    </p:embeddedFont>
    <p:embeddedFont>
      <p:font typeface="UTM Avo" panose="02040603050506020204" pitchFamily="18" charset="0"/>
      <p:regular r:id="rId25"/>
      <p:bold r:id="rId26"/>
      <p:italic r:id="rId27"/>
      <p:boldItalic r:id="rId28"/>
    </p:embeddedFont>
    <p:embeddedFont>
      <p:font typeface="UTM Cool Blue" panose="02040603050506020204" pitchFamily="18" charset="0"/>
      <p:regular r:id="rId29"/>
    </p:embeddedFont>
    <p:embeddedFont>
      <p:font typeface="UTM Erie Black" panose="02040603050506020204" pitchFamily="18" charset="0"/>
      <p:regular r:id="rId30"/>
    </p:embeddedFont>
    <p:embeddedFont>
      <p:font typeface="UTM Impact" panose="02040603050506020204" pitchFamily="18" charset="0"/>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AC5"/>
    <a:srgbClr val="49B89D"/>
    <a:srgbClr val="3EAE93"/>
    <a:srgbClr val="CC8FF8"/>
    <a:srgbClr val="7D2DB7"/>
    <a:srgbClr val="E6E6E6"/>
    <a:srgbClr val="63A6E1"/>
    <a:srgbClr val="D5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80" autoAdjust="0"/>
  </p:normalViewPr>
  <p:slideViewPr>
    <p:cSldViewPr snapToGrid="0">
      <p:cViewPr>
        <p:scale>
          <a:sx n="66" d="100"/>
          <a:sy n="66" d="100"/>
        </p:scale>
        <p:origin x="3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0CC7-D4C5-4F54-BB35-9E43AD5A7CA0}" type="datetimeFigureOut">
              <a:rPr lang="zh-CN" altLang="en-US" smtClean="0"/>
              <a:t>2022/1/8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75FE-22E3-4EAB-B6D7-3F331D8139E2}" type="slidenum">
              <a:rPr lang="zh-CN" altLang="en-US" smtClean="0"/>
              <a:t>‹#›</a:t>
            </a:fld>
            <a:endParaRPr lang="zh-CN" altLang="en-US"/>
          </a:p>
        </p:txBody>
      </p:sp>
    </p:spTree>
    <p:extLst>
      <p:ext uri="{BB962C8B-B14F-4D97-AF65-F5344CB8AC3E}">
        <p14:creationId xmlns:p14="http://schemas.microsoft.com/office/powerpoint/2010/main" val="7734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1</a:t>
            </a:fld>
            <a:endParaRPr lang="zh-CN" altLang="en-US"/>
          </a:p>
        </p:txBody>
      </p:sp>
    </p:spTree>
    <p:extLst>
      <p:ext uri="{BB962C8B-B14F-4D97-AF65-F5344CB8AC3E}">
        <p14:creationId xmlns:p14="http://schemas.microsoft.com/office/powerpoint/2010/main" val="40962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19112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11</a:t>
            </a:fld>
            <a:endParaRPr lang="zh-CN" altLang="en-US"/>
          </a:p>
        </p:txBody>
      </p:sp>
    </p:spTree>
    <p:extLst>
      <p:ext uri="{BB962C8B-B14F-4D97-AF65-F5344CB8AC3E}">
        <p14:creationId xmlns:p14="http://schemas.microsoft.com/office/powerpoint/2010/main" val="230295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12</a:t>
            </a:fld>
            <a:endParaRPr lang="zh-CN" altLang="en-US"/>
          </a:p>
        </p:txBody>
      </p:sp>
    </p:spTree>
    <p:extLst>
      <p:ext uri="{BB962C8B-B14F-4D97-AF65-F5344CB8AC3E}">
        <p14:creationId xmlns:p14="http://schemas.microsoft.com/office/powerpoint/2010/main" val="24157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13</a:t>
            </a:fld>
            <a:endParaRPr lang="zh-CN" altLang="en-US"/>
          </a:p>
        </p:txBody>
      </p:sp>
    </p:spTree>
    <p:extLst>
      <p:ext uri="{BB962C8B-B14F-4D97-AF65-F5344CB8AC3E}">
        <p14:creationId xmlns:p14="http://schemas.microsoft.com/office/powerpoint/2010/main" val="233751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14</a:t>
            </a:fld>
            <a:endParaRPr lang="zh-CN" altLang="en-US"/>
          </a:p>
        </p:txBody>
      </p:sp>
    </p:spTree>
    <p:extLst>
      <p:ext uri="{BB962C8B-B14F-4D97-AF65-F5344CB8AC3E}">
        <p14:creationId xmlns:p14="http://schemas.microsoft.com/office/powerpoint/2010/main" val="22962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15</a:t>
            </a:fld>
            <a:endParaRPr lang="zh-CN" altLang="en-US"/>
          </a:p>
        </p:txBody>
      </p:sp>
    </p:spTree>
    <p:extLst>
      <p:ext uri="{BB962C8B-B14F-4D97-AF65-F5344CB8AC3E}">
        <p14:creationId xmlns:p14="http://schemas.microsoft.com/office/powerpoint/2010/main" val="32692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16</a:t>
            </a:fld>
            <a:endParaRPr lang="zh-CN" altLang="en-US"/>
          </a:p>
        </p:txBody>
      </p:sp>
    </p:spTree>
    <p:extLst>
      <p:ext uri="{BB962C8B-B14F-4D97-AF65-F5344CB8AC3E}">
        <p14:creationId xmlns:p14="http://schemas.microsoft.com/office/powerpoint/2010/main" val="302518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17</a:t>
            </a:fld>
            <a:endParaRPr lang="zh-CN" altLang="en-US"/>
          </a:p>
        </p:txBody>
      </p:sp>
    </p:spTree>
    <p:extLst>
      <p:ext uri="{BB962C8B-B14F-4D97-AF65-F5344CB8AC3E}">
        <p14:creationId xmlns:p14="http://schemas.microsoft.com/office/powerpoint/2010/main" val="246704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18</a:t>
            </a:fld>
            <a:endParaRPr lang="zh-CN" altLang="en-US"/>
          </a:p>
        </p:txBody>
      </p:sp>
    </p:spTree>
    <p:extLst>
      <p:ext uri="{BB962C8B-B14F-4D97-AF65-F5344CB8AC3E}">
        <p14:creationId xmlns:p14="http://schemas.microsoft.com/office/powerpoint/2010/main" val="77769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19</a:t>
            </a:fld>
            <a:endParaRPr lang="zh-CN" altLang="en-US"/>
          </a:p>
        </p:txBody>
      </p:sp>
    </p:spTree>
    <p:extLst>
      <p:ext uri="{BB962C8B-B14F-4D97-AF65-F5344CB8AC3E}">
        <p14:creationId xmlns:p14="http://schemas.microsoft.com/office/powerpoint/2010/main" val="23217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234553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22366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2232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10963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11299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280510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357629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9</a:t>
            </a:fld>
            <a:endParaRPr lang="zh-CN" altLang="en-US"/>
          </a:p>
        </p:txBody>
      </p:sp>
    </p:spTree>
    <p:extLst>
      <p:ext uri="{BB962C8B-B14F-4D97-AF65-F5344CB8AC3E}">
        <p14:creationId xmlns:p14="http://schemas.microsoft.com/office/powerpoint/2010/main" val="40967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20E93-52CC-41EC-967B-A5095A2530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7D2DDD-A505-4903-A3DA-E0BCA8D88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EFF6F9-3D9F-44D3-A72E-3A48C7DA58E6}"/>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0C2072EE-753D-41F5-BE7C-126AA8C1B1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AB159-EFDF-4374-9194-75D3F9856F4C}"/>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91114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BAC97-AF52-4051-B376-F516AF91F8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2E6E6A-D7DD-4E9D-AE6D-64B42FF4762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295EFF-44D2-44EF-AE9A-1B44241AD47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3A06ED60-0B6A-4B02-8AF1-B7AA4F5F22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0A3B06-2A79-40A0-BAE7-A8699C1C06A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282990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E0073C-FB7F-4B87-9D97-17A62DBBB25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14D654-12E2-446C-8C1C-732BDE6377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A6B3EF-459F-4B1C-9308-59D2BC063D3F}"/>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344F435-19AF-4B89-9834-2690382E3B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37E709-AC43-4E59-B5FD-535702B27F5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90353313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D188C-1D73-4C27-8F1A-83B7667A29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088513-7A32-46A2-854A-D91CA32913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2856BD-9718-44F1-A717-018F0F3DAE24}"/>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EC65D3A5-20E9-4BD1-83EC-B9F0CDFA4D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311341-6842-422C-B02B-98035B5C130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31655829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4100C-6ABE-4A54-9A64-157B3DF965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79471E0-1D75-412C-A5F1-06EDA52E0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E52793-98B3-4C59-88F7-A7C8A733373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2857B01F-5E8E-40A8-82AC-4D83657B27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9338E-9A60-4C1A-8227-5F13902CEFBF}"/>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6111604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3CAF5-70DE-4E5F-85B3-2BE5A3E798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340AA3-6E65-4903-9388-76B0F7D6FF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C8B974-1FB5-4246-A983-926B87A272A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9775DD-4266-4F16-9DE2-46467467EE1E}"/>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583A27DF-A268-4E18-ABD3-FC99F0A5B7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DDF5F8-284C-40C8-A963-8F08F03B258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502410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42B503-1BF1-45BA-95DB-AF09AD18E5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9FD36F-43FC-4B89-B559-97D55C1B0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F82F09-CCBE-4104-B16B-C740045E7C8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6D887D2-7958-4A26-B0EF-E0552556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CF3CEF-F6BB-464C-BD17-6A03A75B2D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F446F7-FD50-4759-BB22-A5E3BD191DB9}"/>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8" name="页脚占位符 7">
            <a:extLst>
              <a:ext uri="{FF2B5EF4-FFF2-40B4-BE49-F238E27FC236}">
                <a16:creationId xmlns:a16="http://schemas.microsoft.com/office/drawing/2014/main" id="{64602320-1760-4DEE-B6C5-5BA107F3A5B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B944D0-BB26-4A59-A98A-3E75EDE24A9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35844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F625-1640-4B91-9627-1A74E6C349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CE0460-D4F5-42A4-8648-EE6DCC9F370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4" name="页脚占位符 3">
            <a:extLst>
              <a:ext uri="{FF2B5EF4-FFF2-40B4-BE49-F238E27FC236}">
                <a16:creationId xmlns:a16="http://schemas.microsoft.com/office/drawing/2014/main" id="{59D18C6D-C78D-4576-995B-CE7F36E08C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ECD6886-0975-49D6-AC7C-961FC9CFD85A}"/>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pic>
        <p:nvPicPr>
          <p:cNvPr id="6"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6999"/>
            <a:ext cx="6857999" cy="12191998"/>
          </a:xfrm>
          <a:prstGeom prst="rect">
            <a:avLst/>
          </a:prstGeom>
        </p:spPr>
      </p:pic>
      <p:sp>
        <p:nvSpPr>
          <p:cNvPr id="7" name="TextBox 6"/>
          <p:cNvSpPr txBox="1"/>
          <p:nvPr userDrawn="1"/>
        </p:nvSpPr>
        <p:spPr>
          <a:xfrm>
            <a:off x="-35168" y="-3122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
        <p:nvSpPr>
          <p:cNvPr id="8" name="TextBox 7"/>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Tree>
    <p:extLst>
      <p:ext uri="{BB962C8B-B14F-4D97-AF65-F5344CB8AC3E}">
        <p14:creationId xmlns:p14="http://schemas.microsoft.com/office/powerpoint/2010/main" val="2192185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D3B01A-A0AB-4843-98F3-04BBD3C5A77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3" name="页脚占位符 2">
            <a:extLst>
              <a:ext uri="{FF2B5EF4-FFF2-40B4-BE49-F238E27FC236}">
                <a16:creationId xmlns:a16="http://schemas.microsoft.com/office/drawing/2014/main" id="{B7CD4EBE-B853-46B4-A061-83084BB0E7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A66474-C882-47A1-9F71-C418B5EB0FC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7264588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CB02D-8665-436B-8A73-55BC73D15C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2B801A-9DD3-48A6-B68D-A25FFB91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3DE9E0D-22AD-4D45-914E-E1635807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AF51DA-1FFC-425A-8157-D45C1E50F34B}"/>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8994ED73-E814-4239-B12B-A7887D1660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556995-BF03-4092-8D28-A892EFBDC3B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298729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872C1-0189-4D6C-AA5E-D36802B88B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22FD53-DF72-4FDF-86DE-37C3FCD9C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8369068-7745-4CE2-942F-BC6C9ACBF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F90B6-D402-4DBD-AB56-E9700910575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AB18460E-A633-4C74-9071-385F2703A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C130FB-8993-447B-9F25-863EB34F4718}"/>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4056182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CEE0A8-7411-4254-A352-CA4B413A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391E3E1-6FD9-4ABC-96CB-10E6DBB83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B9494D-6614-4935-A370-A7EFA3F7F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0A59D77-FC1B-4BCE-8963-3EDB83B76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4AF359-1E88-4C76-9CFC-40575326D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D14E-02F5-4C58-ACAC-0906C9B71B10}" type="slidenum">
              <a:rPr lang="zh-CN" altLang="en-US" smtClean="0"/>
              <a:t>‹#›</a:t>
            </a:fld>
            <a:endParaRPr lang="zh-CN" altLang="en-US"/>
          </a:p>
        </p:txBody>
      </p:sp>
      <p:pic>
        <p:nvPicPr>
          <p:cNvPr id="7"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07" y="10320"/>
            <a:ext cx="12192000" cy="6858000"/>
          </a:xfrm>
          <a:prstGeom prst="rect">
            <a:avLst/>
          </a:prstGeom>
        </p:spPr>
      </p:pic>
      <p:sp>
        <p:nvSpPr>
          <p:cNvPr id="8" name="矩形 4"/>
          <p:cNvSpPr/>
          <p:nvPr userDrawn="1"/>
        </p:nvSpPr>
        <p:spPr>
          <a:xfrm>
            <a:off x="377030" y="393702"/>
            <a:ext cx="11463338" cy="608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userDrawn="1"/>
        </p:nvSpPr>
        <p:spPr>
          <a:xfrm>
            <a:off x="-35168" y="-3122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sp>
        <p:nvSpPr>
          <p:cNvPr id="10" name="TextBox 9"/>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pic>
        <p:nvPicPr>
          <p:cNvPr id="13" name="Picture 12" descr="A picture containing diagram&#10;&#10;Description automatically generated">
            <a:extLst>
              <a:ext uri="{FF2B5EF4-FFF2-40B4-BE49-F238E27FC236}">
                <a16:creationId xmlns:a16="http://schemas.microsoft.com/office/drawing/2014/main" id="{629F5FCA-853C-4F26-8BC2-811C3C229B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F5E976E9-38D5-4FF7-B066-743DC26ED5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9C57195A-9E6C-40A0-9542-C281F7E23C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09DCADE-E84B-47B1-AF57-1660329F8F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7" name="TextBox 16">
            <a:extLst>
              <a:ext uri="{FF2B5EF4-FFF2-40B4-BE49-F238E27FC236}">
                <a16:creationId xmlns:a16="http://schemas.microsoft.com/office/drawing/2014/main" id="{4133DB3D-9B5B-4E4C-9E14-4AD1E82E4479}"/>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8" name="Picture 17" descr="A picture containing diagram&#10;&#10;Description automatically generated">
            <a:extLst>
              <a:ext uri="{FF2B5EF4-FFF2-40B4-BE49-F238E27FC236}">
                <a16:creationId xmlns:a16="http://schemas.microsoft.com/office/drawing/2014/main" id="{0AEB680E-AE79-4AA9-9A28-AA8BE34C50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117644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265509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UTM Avo" panose="02040603050506020204" pitchFamily="18" charset="0"/>
                <a:cs typeface="Times New Roman" panose="02020603050405020304" pitchFamily="18" charset="0"/>
              </a:rPr>
              <a:t>b. Theo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đó</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là</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kết</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bài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theo</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cách</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nào</a:t>
            </a:r>
            <a:r>
              <a:rPr lang="en-US" altLang="en-US" sz="4000" b="1" dirty="0">
                <a:solidFill>
                  <a:srgbClr val="00B0F0"/>
                </a:solidFill>
                <a:latin typeface="UTM Avo" panose="02040603050506020204" pitchFamily="18" charset="0"/>
                <a:cs typeface="Times New Roman" panose="02020603050405020304" pitchFamily="18" charset="0"/>
              </a:rPr>
              <a:t>?</a:t>
            </a:r>
            <a:r>
              <a:rPr lang="en-US" altLang="en-US" sz="4000" dirty="0">
                <a:solidFill>
                  <a:srgbClr val="00B0F0"/>
                </a:solidFill>
                <a:latin typeface="UTM Avo" panose="020406030505060202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644194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Đó</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kiểu</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dặn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mẹ</a:t>
            </a:r>
            <a:r>
              <a:rPr lang="en-US" altLang="en-US" sz="4400" dirty="0">
                <a:solidFill>
                  <a:srgbClr val="002060"/>
                </a:solidFill>
                <a:latin typeface="UTM Avo" panose="02040603050506020204" pitchFamily="18" charset="0"/>
                <a:cs typeface="Times New Roman" panose="02020603050405020304" pitchFamily="18" charset="0"/>
              </a:rPr>
              <a:t>; ý </a:t>
            </a:r>
            <a:r>
              <a:rPr lang="en-US" altLang="en-US" sz="4400" dirty="0" err="1">
                <a:solidFill>
                  <a:srgbClr val="002060"/>
                </a:solidFill>
                <a:latin typeface="UTM Avo" panose="02040603050506020204" pitchFamily="18" charset="0"/>
                <a:cs typeface="Times New Roman" panose="02020603050405020304" pitchFamily="18" charset="0"/>
              </a:rPr>
              <a:t>thức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giữ</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gìn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nón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bạn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nhỏ</a:t>
            </a:r>
            <a:r>
              <a:rPr lang="en-US" altLang="en-US" sz="4400" dirty="0">
                <a:solidFill>
                  <a:srgbClr val="002060"/>
                </a:solidFill>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535"/>
          <a:stretch/>
        </p:blipFill>
        <p:spPr>
          <a:xfrm>
            <a:off x="5555096" y="1481328"/>
            <a:ext cx="8953384" cy="5861303"/>
          </a:xfrm>
          <a:prstGeom prst="rect">
            <a:avLst/>
          </a:prstGeom>
        </p:spPr>
      </p:pic>
      <p:pic>
        <p:nvPicPr>
          <p:cNvPr id="17"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20419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A80C9C-B9FE-4E5F-BA69-CA5C7F6B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36977"/>
            <a:ext cx="6216239" cy="3621024"/>
          </a:xfrm>
          <a:prstGeom prst="rect">
            <a:avLst/>
          </a:prstGeom>
        </p:spPr>
      </p:pic>
      <p:sp>
        <p:nvSpPr>
          <p:cNvPr id="9" name="文本框 5"/>
          <p:cNvSpPr txBox="1"/>
          <p:nvPr/>
        </p:nvSpPr>
        <p:spPr>
          <a:xfrm>
            <a:off x="-1288808" y="489187"/>
            <a:ext cx="9319700" cy="1323439"/>
          </a:xfrm>
          <a:prstGeom prst="rect">
            <a:avLst/>
          </a:prstGeom>
          <a:noFill/>
        </p:spPr>
        <p:txBody>
          <a:bodyPr wrap="square" rtlCol="0">
            <a:spAutoFit/>
          </a:bodyPr>
          <a:lstStyle/>
          <a:p>
            <a:pPr algn="ctr"/>
            <a:r>
              <a:rPr lang="en-US" altLang="zh-CN"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KẾT LUẬN</a:t>
            </a:r>
            <a:endParaRPr lang="zh-CN" altLang="en-US"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13"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136" y="2703221"/>
            <a:ext cx="6513576" cy="4261401"/>
          </a:xfrm>
          <a:prstGeom prst="rect">
            <a:avLst/>
          </a:prstGeom>
        </p:spPr>
      </p:pic>
      <p:sp>
        <p:nvSpPr>
          <p:cNvPr id="15" name="Text Box 7"/>
          <p:cNvSpPr txBox="1">
            <a:spLocks noChangeArrowheads="1"/>
          </p:cNvSpPr>
          <p:nvPr/>
        </p:nvSpPr>
        <p:spPr bwMode="auto">
          <a:xfrm>
            <a:off x="553214" y="1611267"/>
            <a:ext cx="110779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Khi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cho</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miêu</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tả</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đồ</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vật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em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có</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kết</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bài</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mở</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rộng</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thêm</a:t>
            </a:r>
            <a:r>
              <a:rPr lang="en-US" altLang="en-US" sz="4000" dirty="0">
                <a:solidFill>
                  <a:srgbClr val="002060"/>
                </a:solidFill>
                <a:latin typeface="UTM Avo" panose="02040603050506020204" pitchFamily="18" charset="0"/>
                <a:cs typeface="Times New Roman" panose="02020603050405020304" pitchFamily="18" charset="0"/>
              </a:rPr>
              <a:t> hay, </a:t>
            </a:r>
            <a:r>
              <a:rPr lang="en-US" altLang="en-US" sz="4000" dirty="0" err="1">
                <a:solidFill>
                  <a:srgbClr val="002060"/>
                </a:solidFill>
                <a:latin typeface="UTM Avo" panose="02040603050506020204" pitchFamily="18" charset="0"/>
                <a:cs typeface="Times New Roman" panose="02020603050405020304" pitchFamily="18" charset="0"/>
              </a:rPr>
              <a:t>cảm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xúc</a:t>
            </a:r>
            <a:r>
              <a:rPr lang="en-US" altLang="en-US" sz="4000" dirty="0">
                <a:solidFill>
                  <a:srgbClr val="002060"/>
                </a:solidFill>
                <a:latin typeface="UTM Avo" panose="02040603050506020204" pitchFamily="18" charset="0"/>
                <a:cs typeface="Times New Roman" panose="02020603050405020304" pitchFamily="18" charset="0"/>
              </a:rPr>
              <a:t>. </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3297" y="5105399"/>
            <a:ext cx="3008703" cy="1752601"/>
          </a:xfrm>
          <a:prstGeom prst="rect">
            <a:avLst/>
          </a:prstGeom>
        </p:spPr>
      </p:pic>
    </p:spTree>
    <p:extLst>
      <p:ext uri="{BB962C8B-B14F-4D97-AF65-F5344CB8AC3E}">
        <p14:creationId xmlns:p14="http://schemas.microsoft.com/office/powerpoint/2010/main" val="293437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ppt_x"/>
                                          </p:val>
                                        </p:tav>
                                        <p:tav tm="100000">
                                          <p:val>
                                            <p:strVal val="#ppt_x"/>
                                          </p:val>
                                        </p:tav>
                                      </p:tavLst>
                                    </p:anim>
                                    <p:anim calcmode="lin" valueType="num">
                                      <p:cBhvr additive="base">
                                        <p:cTn id="11" dur="750" fill="hold"/>
                                        <p:tgtEl>
                                          <p:spTgt spid="13"/>
                                        </p:tgtEl>
                                        <p:attrNameLst>
                                          <p:attrName>ppt_y</p:attrName>
                                        </p:attrNameLst>
                                      </p:cBhvr>
                                      <p:tavLst>
                                        <p:tav tm="0">
                                          <p:val>
                                            <p:strVal val="1+#ppt_h/2"/>
                                          </p:val>
                                        </p:tav>
                                        <p:tav tm="100000">
                                          <p:val>
                                            <p:strVal val="#ppt_y"/>
                                          </p:val>
                                        </p:tav>
                                      </p:tavLst>
                                    </p:anim>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750"/>
                                        <p:tgtEl>
                                          <p:spTgt spid="17"/>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LUYỆN</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TẬP</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281870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err="1">
                <a:solidFill>
                  <a:srgbClr val="002060"/>
                </a:solidFill>
                <a:latin typeface="UTM Avo" panose="02040603050506020204" pitchFamily="18" charset="0"/>
                <a:cs typeface="Times New Roman" panose="02020603050405020304" pitchFamily="18" charset="0"/>
              </a:rPr>
              <a:t>Hãy</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viết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cho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bài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làm</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theo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trong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đề</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trên</a:t>
            </a:r>
            <a:r>
              <a:rPr lang="en-US" altLang="en-US" sz="4400" dirty="0">
                <a:solidFill>
                  <a:srgbClr val="002060"/>
                </a:solidFill>
                <a:latin typeface="UTM Avo" panose="02040603050506020204" pitchFamily="18" charset="0"/>
                <a:cs typeface="Times New Roman" panose="02020603050405020304" pitchFamily="18" charset="0"/>
              </a:rPr>
              <a:t>.</a:t>
            </a:r>
            <a:endParaRPr lang="en-US" altLang="en-US" sz="3600" dirty="0">
              <a:solidFill>
                <a:srgbClr val="002060"/>
              </a:solidFill>
              <a:latin typeface="UTM Avo" panose="020406030505060202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399877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450"/>
          <a:stretch/>
        </p:blipFill>
        <p:spPr>
          <a:xfrm rot="3533208">
            <a:off x="-1920662" y="2064741"/>
            <a:ext cx="7219132" cy="4876520"/>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
        <p:nvSpPr>
          <p:cNvPr id="28" name="Rectangle 3"/>
          <p:cNvSpPr>
            <a:spLocks noChangeArrowheads="1"/>
          </p:cNvSpPr>
          <p:nvPr/>
        </p:nvSpPr>
        <p:spPr bwMode="auto">
          <a:xfrm>
            <a:off x="4804229" y="1164163"/>
            <a:ext cx="694581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của</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đã</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chăm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chỉ</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tập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giúp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đường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thẳng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hết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bài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điều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ghi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nhớ</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Mỗi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dùng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xong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lấy</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khăn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lau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sạch</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sẽ</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rồi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cất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vào</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phòng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trong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cặp</a:t>
            </a:r>
            <a:r>
              <a:rPr lang="en-US" altLang="en-US" sz="3600" dirty="0">
                <a:solidFill>
                  <a:srgbClr val="002060"/>
                </a:solidFill>
                <a:latin typeface="UTM Avo" panose="02040603050506020204" pitchFamily="18" charset="0"/>
                <a:cs typeface="Times New Roman" panose="02020603050405020304" pitchFamily="18" charset="0"/>
              </a:rPr>
              <a:t>.</a:t>
            </a:r>
          </a:p>
        </p:txBody>
      </p:sp>
      <p:sp>
        <p:nvSpPr>
          <p:cNvPr id="29" name="Text Box 4"/>
          <p:cNvSpPr txBox="1">
            <a:spLocks noChangeArrowheads="1"/>
          </p:cNvSpPr>
          <p:nvPr/>
        </p:nvSpPr>
        <p:spPr bwMode="auto">
          <a:xfrm>
            <a:off x="-1444752" y="216631"/>
            <a:ext cx="10972800" cy="89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4000" b="1" dirty="0">
                <a:solidFill>
                  <a:srgbClr val="00B0F0"/>
                </a:solidFill>
                <a:latin typeface="UTM Avo" panose="02040603050506020204" pitchFamily="18" charset="0"/>
                <a:cs typeface="Times New Roman" panose="02020603050405020304" pitchFamily="18" charset="0"/>
              </a:rPr>
              <a:t>a. </a:t>
            </a:r>
            <a:r>
              <a:rPr lang="en-US" altLang="en-US" sz="4000" b="1" dirty="0" err="1">
                <a:solidFill>
                  <a:srgbClr val="00B0F0"/>
                </a:solidFill>
                <a:latin typeface="UTM Avo" panose="02040603050506020204" pitchFamily="18" charset="0"/>
                <a:cs typeface="Times New Roman" panose="02020603050405020304" pitchFamily="18" charset="0"/>
              </a:rPr>
              <a:t>Tả</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thước</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kẻ</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của</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03910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 presetClass="entr" presetSubtype="9"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9"/>
                                        </p:tgtEl>
                                        <p:attrNameLst>
                                          <p:attrName>style.visibility</p:attrName>
                                        </p:attrNameLst>
                                      </p:cBhvr>
                                      <p:to>
                                        <p:strVal val="visible"/>
                                      </p:to>
                                    </p:set>
                                    <p:anim calcmode="discrete" valueType="clr">
                                      <p:cBhvr override="childStyle">
                                        <p:cTn id="14"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
                                        </p:tgtEl>
                                        <p:attrNameLst>
                                          <p:attrName>fillcolor</p:attrName>
                                        </p:attrNameLst>
                                      </p:cBhvr>
                                      <p:tavLst>
                                        <p:tav tm="0">
                                          <p:val>
                                            <p:clrVal>
                                              <a:schemeClr val="accent2"/>
                                            </p:clrVal>
                                          </p:val>
                                        </p:tav>
                                        <p:tav tm="50000">
                                          <p:val>
                                            <p:clrVal>
                                              <a:schemeClr val="hlink"/>
                                            </p:clrVal>
                                          </p:val>
                                        </p:tav>
                                      </p:tavLst>
                                    </p:anim>
                                    <p:set>
                                      <p:cBhvr>
                                        <p:cTn id="16" dur="80"/>
                                        <p:tgtEl>
                                          <p:spTgt spid="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4632" y="1194941"/>
            <a:ext cx="663854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dirty="0">
                <a:solidFill>
                  <a:srgbClr val="002060"/>
                </a:solidFill>
                <a:latin typeface="UTM Avo" panose="02040603050506020204" pitchFamily="18" charset="0"/>
                <a:cs typeface="Times New Roman" panose="02020603050405020304" pitchFamily="18" charset="0"/>
              </a:rPr>
              <a:t>  </a:t>
            </a:r>
            <a:r>
              <a:rPr lang="en-US" altLang="en-US" dirty="0">
                <a:solidFill>
                  <a:srgbClr val="002060"/>
                </a:solidFill>
                <a:latin typeface="UTM Avo" panose="02040603050506020204" pitchFamily="18" charset="0"/>
                <a:cs typeface="Times New Roman" panose="02020603050405020304" pitchFamily="18" charset="0"/>
              </a:rPr>
              <a:t>  </a:t>
            </a:r>
            <a:r>
              <a:rPr lang="vi-VN" altLang="en-US" dirty="0">
                <a:solidFill>
                  <a:srgbClr val="002060"/>
                </a:solidFill>
                <a:latin typeface="UTM Avo" panose="02040603050506020204" pitchFamily="18" charset="0"/>
                <a:cs typeface="Times New Roman" panose="02020603050405020304" pitchFamily="18" charset="0"/>
              </a:rPr>
              <a:t>Theo suốt thời gian ngồi dưới mái trường, cái bàn học cùng em bước vào tương lai rộng mở. Sau này, khi em tốt nghiệp Tiểu học, cái bàn sẽ được chuyển lại cho em gái em. Cái bàn ghi dấu ấn tất cả thành tích học tập cùa em. Em muốn nói với cái bàn: “Cậu đã giúp tớ học giỏi như hôm nay!”.</a:t>
            </a:r>
          </a:p>
        </p:txBody>
      </p:sp>
      <p:sp>
        <p:nvSpPr>
          <p:cNvPr id="29" name="Text Box 4"/>
          <p:cNvSpPr txBox="1">
            <a:spLocks noChangeArrowheads="1"/>
          </p:cNvSpPr>
          <p:nvPr/>
        </p:nvSpPr>
        <p:spPr bwMode="auto">
          <a:xfrm>
            <a:off x="256032" y="262351"/>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600" b="1" dirty="0">
                <a:solidFill>
                  <a:srgbClr val="00B0F0"/>
                </a:solidFill>
                <a:latin typeface="UTM Avo" panose="02040603050506020204" pitchFamily="18" charset="0"/>
                <a:cs typeface="Times New Roman" panose="02020603050405020304" pitchFamily="18" charset="0"/>
              </a:rPr>
              <a:t>b. </a:t>
            </a:r>
            <a:r>
              <a:rPr lang="en-US" altLang="en-US" sz="3600" b="1" dirty="0" err="1">
                <a:solidFill>
                  <a:srgbClr val="00B0F0"/>
                </a:solidFill>
                <a:latin typeface="UTM Avo" panose="02040603050506020204" pitchFamily="18" charset="0"/>
                <a:cs typeface="Times New Roman" panose="02020603050405020304" pitchFamily="18" charset="0"/>
              </a:rPr>
              <a:t>Tả</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cái</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bàn</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học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lớp</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hoặc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nhà</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của</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em</a:t>
            </a:r>
            <a:r>
              <a:rPr lang="en-US" altLang="en-US" sz="3600" b="1" dirty="0">
                <a:solidFill>
                  <a:srgbClr val="00B0F0"/>
                </a:solidFill>
                <a:latin typeface="UTM Avo" panose="020406030505060202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50" y="1725371"/>
            <a:ext cx="5218752" cy="4322603"/>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07052" y="3703320"/>
            <a:ext cx="5384948" cy="3136788"/>
          </a:xfrm>
          <a:prstGeom prst="rect">
            <a:avLst/>
          </a:prstGeom>
        </p:spPr>
      </p:pic>
    </p:spTree>
    <p:extLst>
      <p:ext uri="{BB962C8B-B14F-4D97-AF65-F5344CB8AC3E}">
        <p14:creationId xmlns:p14="http://schemas.microsoft.com/office/powerpoint/2010/main" val="185897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
                                        </p:tgtEl>
                                        <p:attrNameLst>
                                          <p:attrName>style.visibility</p:attrName>
                                        </p:attrNameLst>
                                      </p:cBhvr>
                                      <p:to>
                                        <p:strVal val="visible"/>
                                      </p:to>
                                    </p:set>
                                    <p:anim calcmode="discrete" valueType="clr">
                                      <p:cBhvr override="childStyle">
                                        <p:cTn id="1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
                                        </p:tgtEl>
                                        <p:attrNameLst>
                                          <p:attrName>fillcolor</p:attrName>
                                        </p:attrNameLst>
                                      </p:cBhvr>
                                      <p:tavLst>
                                        <p:tav tm="0">
                                          <p:val>
                                            <p:clrVal>
                                              <a:schemeClr val="accent2"/>
                                            </p:clrVal>
                                          </p:val>
                                        </p:tav>
                                        <p:tav tm="50000">
                                          <p:val>
                                            <p:clrVal>
                                              <a:schemeClr val="hlink"/>
                                            </p:clrVal>
                                          </p:val>
                                        </p:tav>
                                      </p:tavLst>
                                    </p:anim>
                                    <p:set>
                                      <p:cBhvr>
                                        <p:cTn id="12" dur="80"/>
                                        <p:tgtEl>
                                          <p:spTgt spid="29"/>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920342" y="969460"/>
            <a:ext cx="668295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vi-VN" altLang="en-US" sz="3600" dirty="0">
                <a:solidFill>
                  <a:srgbClr val="002060"/>
                </a:solidFill>
                <a:latin typeface="UTM Avo" panose="02040603050506020204" pitchFamily="18" charset="0"/>
                <a:cs typeface="Times New Roman" panose="02020603050405020304" pitchFamily="18" charset="0"/>
              </a:rPr>
              <a:t>Trải 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p>
        </p:txBody>
      </p:sp>
      <p:sp>
        <p:nvSpPr>
          <p:cNvPr id="29" name="Text Box 4"/>
          <p:cNvSpPr txBox="1">
            <a:spLocks noChangeArrowheads="1"/>
          </p:cNvSpPr>
          <p:nvPr/>
        </p:nvSpPr>
        <p:spPr bwMode="auto">
          <a:xfrm>
            <a:off x="-1920240" y="244063"/>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vi-VN" altLang="en-US" sz="3600" b="1" dirty="0">
                <a:solidFill>
                  <a:srgbClr val="00B0F0"/>
                </a:solidFill>
                <a:latin typeface="UTM Avo" panose="02040603050506020204" pitchFamily="18" charset="0"/>
                <a:cs typeface="Times New Roman" panose="02020603050405020304" pitchFamily="18" charset="0"/>
              </a:rPr>
              <a:t>c.</a:t>
            </a:r>
            <a:r>
              <a:rPr lang="en-US" altLang="en-US" sz="3600" b="1" dirty="0">
                <a:solidFill>
                  <a:srgbClr val="00B0F0"/>
                </a:solidFill>
                <a:latin typeface="UTM Avo" panose="02040603050506020204" pitchFamily="18" charset="0"/>
                <a:cs typeface="Times New Roman" panose="02020603050405020304" pitchFamily="18" charset="0"/>
              </a:rPr>
              <a:t> </a:t>
            </a:r>
            <a:r>
              <a:rPr lang="vi-VN" altLang="en-US" sz="3600" b="1" dirty="0">
                <a:solidFill>
                  <a:srgbClr val="00B0F0"/>
                </a:solidFill>
                <a:latin typeface="UTM Avo" panose="02040603050506020204" pitchFamily="18" charset="0"/>
                <a:cs typeface="Times New Roman" panose="02020603050405020304" pitchFamily="18" charset="0"/>
              </a:rPr>
              <a:t>Tả cái trống trường em.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1006454" y="1649473"/>
            <a:ext cx="5880206" cy="4449576"/>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Tree>
    <p:extLst>
      <p:ext uri="{BB962C8B-B14F-4D97-AF65-F5344CB8AC3E}">
        <p14:creationId xmlns:p14="http://schemas.microsoft.com/office/powerpoint/2010/main" val="314560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9"/>
                                        </p:tgtEl>
                                        <p:attrNameLst>
                                          <p:attrName>style.visibility</p:attrName>
                                        </p:attrNameLst>
                                      </p:cBhvr>
                                      <p:to>
                                        <p:strVal val="visible"/>
                                      </p:to>
                                    </p:set>
                                    <p:anim calcmode="discrete" valueType="clr">
                                      <p:cBhvr override="childStyle">
                                        <p:cTn id="1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
                                        </p:tgtEl>
                                        <p:attrNameLst>
                                          <p:attrName>fillcolor</p:attrName>
                                        </p:attrNameLst>
                                      </p:cBhvr>
                                      <p:tavLst>
                                        <p:tav tm="0">
                                          <p:val>
                                            <p:clrVal>
                                              <a:schemeClr val="accent2"/>
                                            </p:clrVal>
                                          </p:val>
                                        </p:tav>
                                        <p:tav tm="50000">
                                          <p:val>
                                            <p:clrVal>
                                              <a:schemeClr val="hlink"/>
                                            </p:clrVal>
                                          </p:val>
                                        </p:tav>
                                      </p:tavLst>
                                    </p:anim>
                                    <p:set>
                                      <p:cBhvr>
                                        <p:cTn id="15" dur="80"/>
                                        <p:tgtEl>
                                          <p:spTgt spid="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1884258" y="660273"/>
            <a:ext cx="11127752" cy="3046988"/>
          </a:xfrm>
          <a:prstGeom prst="rect">
            <a:avLst/>
          </a:prstGeom>
          <a:noFill/>
        </p:spPr>
        <p:txBody>
          <a:bodyPr wrap="square" rtlCol="0">
            <a:spAutoFit/>
          </a:bodyPr>
          <a:lstStyle/>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Nhận</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xét</a:t>
            </a:r>
            <a:endPar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bài</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làm</a:t>
            </a:r>
            <a:endParaRPr lang="zh-CN" altLang="en-US"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189122"/>
            <a:ext cx="5370945" cy="6353014"/>
          </a:xfrm>
          <a:prstGeom prst="rect">
            <a:avLst/>
          </a:prstGeom>
        </p:spPr>
      </p:pic>
      <p:pic>
        <p:nvPicPr>
          <p:cNvPr id="2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3247"/>
            <a:ext cx="6995160" cy="4074753"/>
          </a:xfrm>
          <a:prstGeom prst="rect">
            <a:avLst/>
          </a:prstGeom>
        </p:spPr>
      </p:pic>
    </p:spTree>
    <p:extLst>
      <p:ext uri="{BB962C8B-B14F-4D97-AF65-F5344CB8AC3E}">
        <p14:creationId xmlns:p14="http://schemas.microsoft.com/office/powerpoint/2010/main" val="1916736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2431710" y="211627"/>
            <a:ext cx="11384874" cy="2215991"/>
          </a:xfrm>
          <a:prstGeom prst="rect">
            <a:avLst/>
          </a:prstGeom>
          <a:noFill/>
        </p:spPr>
        <p:txBody>
          <a:bodyPr wrap="square" rtlCol="0">
            <a:spAutoFit/>
          </a:bodyPr>
          <a:lstStyle/>
          <a:p>
            <a:pPr algn="ct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Dặn</a:t>
            </a:r>
            <a:r>
              <a:rPr lang="en-US" altLang="zh-CN"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dò</a:t>
            </a:r>
            <a:endParaRPr lang="zh-CN" altLang="en-US"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2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6840" y="2783247"/>
            <a:ext cx="6995160" cy="40747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41" y="211627"/>
            <a:ext cx="4095023" cy="6280613"/>
          </a:xfrm>
          <a:prstGeom prst="rect">
            <a:avLst/>
          </a:prstGeom>
        </p:spPr>
      </p:pic>
    </p:spTree>
    <p:extLst>
      <p:ext uri="{BB962C8B-B14F-4D97-AF65-F5344CB8AC3E}">
        <p14:creationId xmlns:p14="http://schemas.microsoft.com/office/powerpoint/2010/main" val="18244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676468" y="1154065"/>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CHÀO</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TẠM BIỆT</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spTree>
    <p:extLst>
      <p:ext uri="{BB962C8B-B14F-4D97-AF65-F5344CB8AC3E}">
        <p14:creationId xmlns:p14="http://schemas.microsoft.com/office/powerpoint/2010/main" val="399599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
        <p:nvSpPr>
          <p:cNvPr id="41" name="文本框 5"/>
          <p:cNvSpPr txBox="1"/>
          <p:nvPr/>
        </p:nvSpPr>
        <p:spPr>
          <a:xfrm>
            <a:off x="2313928" y="1211563"/>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KHỞI</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ĐỘNG</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3"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3935" t="2870" r="27626" b="7257"/>
          <a:stretch/>
        </p:blipFill>
        <p:spPr>
          <a:xfrm>
            <a:off x="1642122" y="0"/>
            <a:ext cx="3238153" cy="6008071"/>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spTree>
    <p:extLst>
      <p:ext uri="{BB962C8B-B14F-4D97-AF65-F5344CB8AC3E}">
        <p14:creationId xmlns:p14="http://schemas.microsoft.com/office/powerpoint/2010/main" val="271817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pic>
        <p:nvPicPr>
          <p:cNvPr id="3" name="图片 2">
            <a:extLst>
              <a:ext uri="{FF2B5EF4-FFF2-40B4-BE49-F238E27FC236}">
                <a16:creationId xmlns:a16="http://schemas.microsoft.com/office/drawing/2014/main" id="{F5409F75-21B6-4820-AF80-5D8AE5BD8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44" y="1106424"/>
            <a:ext cx="3940114" cy="5293486"/>
          </a:xfrm>
          <a:prstGeom prst="rect">
            <a:avLst/>
          </a:prstGeom>
        </p:spPr>
      </p:pic>
      <p:sp>
        <p:nvSpPr>
          <p:cNvPr id="2" name="TextBox 1"/>
          <p:cNvSpPr txBox="1"/>
          <p:nvPr/>
        </p:nvSpPr>
        <p:spPr>
          <a:xfrm>
            <a:off x="4032504" y="528623"/>
            <a:ext cx="7671816" cy="2308324"/>
          </a:xfrm>
          <a:prstGeom prst="rect">
            <a:avLst/>
          </a:prstGeom>
          <a:noFill/>
        </p:spPr>
        <p:txBody>
          <a:bodyPr wrap="square" rtlCol="0">
            <a:spAutoFit/>
          </a:bodyPr>
          <a:lstStyle/>
          <a:p>
            <a:pPr algn="ctr"/>
            <a:r>
              <a:rPr lang="en-US" sz="3600" dirty="0" err="1">
                <a:solidFill>
                  <a:srgbClr val="002060"/>
                </a:solidFill>
                <a:latin typeface="UTM Avo" panose="02040603050506020204" pitchFamily="18" charset="0"/>
              </a:rPr>
              <a:t>Trong</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cấu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tạo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bài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văn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vật</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phần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nào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làm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nhiệm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vụ</a:t>
            </a:r>
            <a:r>
              <a:rPr lang="en-US" sz="3600" dirty="0">
                <a:solidFill>
                  <a:srgbClr val="002060"/>
                </a:solidFill>
                <a:latin typeface="UTM Avo" panose="02040603050506020204" pitchFamily="18" charset="0"/>
              </a:rPr>
              <a:t> </a:t>
            </a:r>
            <a:r>
              <a:rPr lang="en-US" sz="3600" b="1" dirty="0" err="1">
                <a:solidFill>
                  <a:srgbClr val="00B050"/>
                </a:solidFill>
                <a:latin typeface="UTM Avo" panose="02040603050506020204" pitchFamily="18" charset="0"/>
              </a:rPr>
              <a:t>nêu</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lên</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tình</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cảm</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của</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người</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viết</a:t>
            </a:r>
            <a:r>
              <a:rPr lang="en-US" sz="3600" b="1" dirty="0">
                <a:solidFill>
                  <a:srgbClr val="00B050"/>
                </a:solidFill>
                <a:latin typeface="UTM Avo" panose="02040603050506020204" pitchFamily="18" charset="0"/>
              </a:rPr>
              <a:t> </a:t>
            </a:r>
            <a:r>
              <a:rPr lang="en-US" sz="3600" dirty="0" err="1">
                <a:solidFill>
                  <a:srgbClr val="002060"/>
                </a:solidFill>
                <a:latin typeface="UTM Avo" panose="02040603050506020204" pitchFamily="18" charset="0"/>
              </a:rPr>
              <a:t>đối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với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món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a:t>
            </a:r>
          </a:p>
        </p:txBody>
      </p:sp>
      <p:grpSp>
        <p:nvGrpSpPr>
          <p:cNvPr id="27" name="Group 26"/>
          <p:cNvGrpSpPr/>
          <p:nvPr/>
        </p:nvGrpSpPr>
        <p:grpSpPr>
          <a:xfrm>
            <a:off x="5256819" y="3849737"/>
            <a:ext cx="4642458" cy="1214615"/>
            <a:chOff x="5197492" y="3320144"/>
            <a:chExt cx="4642458" cy="1214615"/>
          </a:xfrm>
        </p:grpSpPr>
        <p:sp>
          <p:nvSpPr>
            <p:cNvPr id="20" name="文本框 7"/>
            <p:cNvSpPr txBox="1">
              <a:spLocks noChangeArrowheads="1"/>
            </p:cNvSpPr>
            <p:nvPr/>
          </p:nvSpPr>
          <p:spPr bwMode="auto">
            <a:xfrm>
              <a:off x="6029378" y="3320144"/>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Thân</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3"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492" y="3460702"/>
              <a:ext cx="1074057" cy="1074057"/>
            </a:xfrm>
            <a:prstGeom prst="rect">
              <a:avLst/>
            </a:prstGeom>
          </p:spPr>
        </p:pic>
      </p:grpSp>
      <p:grpSp>
        <p:nvGrpSpPr>
          <p:cNvPr id="26" name="Group 25"/>
          <p:cNvGrpSpPr/>
          <p:nvPr/>
        </p:nvGrpSpPr>
        <p:grpSpPr>
          <a:xfrm>
            <a:off x="5835039" y="4832228"/>
            <a:ext cx="4619712" cy="1244914"/>
            <a:chOff x="5375533" y="4493743"/>
            <a:chExt cx="4619712" cy="1244914"/>
          </a:xfrm>
        </p:grpSpPr>
        <p:sp>
          <p:nvSpPr>
            <p:cNvPr id="22" name="文本框 22"/>
            <p:cNvSpPr txBox="1">
              <a:spLocks noChangeArrowheads="1"/>
            </p:cNvSpPr>
            <p:nvPr/>
          </p:nvSpPr>
          <p:spPr bwMode="auto">
            <a:xfrm>
              <a:off x="6184673" y="449374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Kết</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4"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533" y="4664600"/>
              <a:ext cx="1074057" cy="1074057"/>
            </a:xfrm>
            <a:prstGeom prst="rect">
              <a:avLst/>
            </a:prstGeom>
          </p:spPr>
        </p:pic>
      </p:grpSp>
      <p:grpSp>
        <p:nvGrpSpPr>
          <p:cNvPr id="28" name="Group 27"/>
          <p:cNvGrpSpPr/>
          <p:nvPr/>
        </p:nvGrpSpPr>
        <p:grpSpPr>
          <a:xfrm>
            <a:off x="4810096" y="2954500"/>
            <a:ext cx="4673238" cy="1234030"/>
            <a:chOff x="5157569" y="2287103"/>
            <a:chExt cx="4673238" cy="1234030"/>
          </a:xfrm>
        </p:grpSpPr>
        <p:sp>
          <p:nvSpPr>
            <p:cNvPr id="21" name="文本框 22"/>
            <p:cNvSpPr txBox="1">
              <a:spLocks noChangeArrowheads="1"/>
            </p:cNvSpPr>
            <p:nvPr/>
          </p:nvSpPr>
          <p:spPr bwMode="auto">
            <a:xfrm>
              <a:off x="6020235" y="228710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Mở</a:t>
              </a:r>
              <a:r>
                <a:rPr kumimoji="0" lang="en-US" altLang="zh-CN"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 </a:t>
              </a: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5"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7569" y="2447076"/>
              <a:ext cx="1074057" cy="1074057"/>
            </a:xfrm>
            <a:prstGeom prst="rect">
              <a:avLst/>
            </a:prstGeom>
          </p:spPr>
        </p:pic>
      </p:grpSp>
      <p:pic>
        <p:nvPicPr>
          <p:cNvPr id="2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Tree>
    <p:extLst>
      <p:ext uri="{BB962C8B-B14F-4D97-AF65-F5344CB8AC3E}">
        <p14:creationId xmlns:p14="http://schemas.microsoft.com/office/powerpoint/2010/main" val="2334741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1059505" y="554736"/>
            <a:ext cx="9875520" cy="1754326"/>
          </a:xfrm>
          <a:prstGeom prst="rect">
            <a:avLst/>
          </a:prstGeom>
          <a:noFill/>
        </p:spPr>
        <p:txBody>
          <a:bodyPr wrap="square" rtlCol="0">
            <a:spAutoFit/>
          </a:bodyPr>
          <a:lstStyle/>
          <a:p>
            <a:pPr algn="ctr"/>
            <a:r>
              <a:rPr lang="en-US" sz="5400" b="1" dirty="0" err="1">
                <a:solidFill>
                  <a:srgbClr val="00B0F0"/>
                </a:solidFill>
                <a:latin typeface="UTM Avo" panose="02040603050506020204" pitchFamily="18" charset="0"/>
              </a:rPr>
              <a:t>Có</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bao</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nhiêu</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cách</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bài</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mà</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em</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biết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kể</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ra</a:t>
            </a:r>
            <a:r>
              <a:rPr lang="en-US" sz="5400" b="1" dirty="0">
                <a:solidFill>
                  <a:srgbClr val="00B0F0"/>
                </a:solidFill>
                <a:latin typeface="UTM Avo" panose="02040603050506020204" pitchFamily="18" charset="0"/>
              </a:rPr>
              <a:t>?</a:t>
            </a:r>
          </a:p>
        </p:txBody>
      </p:sp>
      <p:pic>
        <p:nvPicPr>
          <p:cNvPr id="2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
        <p:nvSpPr>
          <p:cNvPr id="15" name="TextBox 14"/>
          <p:cNvSpPr txBox="1"/>
          <p:nvPr/>
        </p:nvSpPr>
        <p:spPr>
          <a:xfrm>
            <a:off x="751236" y="2636520"/>
            <a:ext cx="10916508" cy="1754326"/>
          </a:xfrm>
          <a:prstGeom prst="rect">
            <a:avLst/>
          </a:prstGeom>
          <a:noFill/>
        </p:spPr>
        <p:txBody>
          <a:bodyPr wrap="square" rtlCol="0">
            <a:spAutoFit/>
          </a:bodyPr>
          <a:lstStyle/>
          <a:p>
            <a:pPr algn="ctr"/>
            <a:r>
              <a:rPr lang="en-US" sz="5400" dirty="0" err="1">
                <a:solidFill>
                  <a:srgbClr val="002060"/>
                </a:solidFill>
                <a:latin typeface="UTM Avo" panose="02040603050506020204" pitchFamily="18" charset="0"/>
              </a:rPr>
              <a:t>Có</a:t>
            </a:r>
            <a:r>
              <a:rPr lang="en-US" sz="5400" dirty="0">
                <a:solidFill>
                  <a:srgbClr val="002060"/>
                </a:solidFill>
                <a:latin typeface="UTM Avo" panose="02040603050506020204" pitchFamily="18" charset="0"/>
              </a:rPr>
              <a:t> </a:t>
            </a:r>
            <a:r>
              <a:rPr lang="en-US" sz="5400" b="1" dirty="0">
                <a:solidFill>
                  <a:srgbClr val="00B050"/>
                </a:solidFill>
                <a:latin typeface="UTM Avo" panose="02040603050506020204" pitchFamily="18" charset="0"/>
              </a:rPr>
              <a:t>2 </a:t>
            </a:r>
            <a:r>
              <a:rPr lang="en-US" sz="5400" b="1" dirty="0" err="1">
                <a:solidFill>
                  <a:srgbClr val="00B050"/>
                </a:solidFill>
                <a:latin typeface="UTM Avo" panose="02040603050506020204" pitchFamily="18" charset="0"/>
              </a:rPr>
              <a:t>cách</a:t>
            </a:r>
            <a:r>
              <a:rPr lang="en-US" sz="5400" b="1" dirty="0">
                <a:solidFill>
                  <a:srgbClr val="00B05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và</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không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a:t>
            </a:r>
          </a:p>
        </p:txBody>
      </p:sp>
      <p:pic>
        <p:nvPicPr>
          <p:cNvPr id="1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010" y="5191710"/>
            <a:ext cx="1762967" cy="1623659"/>
          </a:xfrm>
          <a:prstGeom prst="rect">
            <a:avLst/>
          </a:prstGeom>
        </p:spPr>
      </p:pic>
      <p:pic>
        <p:nvPicPr>
          <p:cNvPr id="17"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7" y="5182566"/>
            <a:ext cx="1762967" cy="1623659"/>
          </a:xfrm>
          <a:prstGeom prst="rect">
            <a:avLst/>
          </a:prstGeom>
        </p:spPr>
      </p:pic>
      <p:pic>
        <p:nvPicPr>
          <p:cNvPr id="18"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80" y="5182566"/>
            <a:ext cx="1762967" cy="1623659"/>
          </a:xfrm>
          <a:prstGeom prst="rect">
            <a:avLst/>
          </a:prstGeom>
        </p:spPr>
      </p:pic>
    </p:spTree>
    <p:extLst>
      <p:ext uri="{BB962C8B-B14F-4D97-AF65-F5344CB8AC3E}">
        <p14:creationId xmlns:p14="http://schemas.microsoft.com/office/powerpoint/2010/main" val="218133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75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7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56247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
          <p:cNvSpPr txBox="1"/>
          <p:nvPr/>
        </p:nvSpPr>
        <p:spPr>
          <a:xfrm>
            <a:off x="-1133360" y="1458451"/>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KHÁM</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PHÁ</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032" y="257664"/>
            <a:ext cx="3956411" cy="5590914"/>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248460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23"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30985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UTM Avo" panose="02040603050506020204" pitchFamily="18" charset="0"/>
                <a:cs typeface="Times New Roman" panose="02020603050405020304" pitchFamily="18" charset="0"/>
              </a:rPr>
              <a:t>1. </a:t>
            </a:r>
            <a:r>
              <a:rPr lang="en-US" altLang="en-US" sz="2400" b="1" dirty="0" err="1">
                <a:solidFill>
                  <a:srgbClr val="002060"/>
                </a:solidFill>
                <a:latin typeface="UTM Avo" panose="02040603050506020204" pitchFamily="18" charset="0"/>
                <a:cs typeface="Times New Roman" panose="02020603050405020304" pitchFamily="18" charset="0"/>
              </a:rPr>
              <a:t>Đọc</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bài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văn</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sau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và</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trả</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lời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câu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hỏi</a:t>
            </a:r>
            <a:r>
              <a:rPr lang="en-US" altLang="en-US" sz="2400" b="1" dirty="0">
                <a:solidFill>
                  <a:srgbClr val="00206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8902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UTM Avo" panose="02040603050506020204" pitchFamily="18" charset="0"/>
                <a:cs typeface="Times New Roman" panose="02020603050405020304" pitchFamily="18" charset="0"/>
              </a:rPr>
              <a:t>a. </a:t>
            </a:r>
            <a:r>
              <a:rPr lang="en-US" altLang="en-US" sz="2800" b="1" dirty="0" err="1">
                <a:solidFill>
                  <a:srgbClr val="00B0F0"/>
                </a:solidFill>
                <a:latin typeface="UTM Avo" panose="02040603050506020204" pitchFamily="18" charset="0"/>
                <a:cs typeface="Times New Roman" panose="02020603050405020304" pitchFamily="18" charset="0"/>
              </a:rPr>
              <a:t>Xác</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định</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đoạn</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kết</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bài</a:t>
            </a:r>
            <a:r>
              <a:rPr lang="en-US" altLang="en-US" sz="2800" b="1" dirty="0">
                <a:solidFill>
                  <a:srgbClr val="00B0F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
        <p:nvSpPr>
          <p:cNvPr id="2" name="Rectangle 1"/>
          <p:cNvSpPr/>
          <p:nvPr/>
        </p:nvSpPr>
        <p:spPr>
          <a:xfrm>
            <a:off x="451975" y="4376057"/>
            <a:ext cx="11247120" cy="15675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4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高考冲刺"/>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850</Words>
  <Application>Microsoft Office PowerPoint</Application>
  <PresentationFormat>Widescreen</PresentationFormat>
  <Paragraphs>74</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UTM Akashi</vt:lpstr>
      <vt:lpstr>等线 Light</vt:lpstr>
      <vt:lpstr>UTM Avo</vt:lpstr>
      <vt:lpstr>UTM Cool Blue</vt:lpstr>
      <vt:lpstr>UTM Erie Black</vt:lpstr>
      <vt:lpstr>UTM Impact</vt:lpstr>
      <vt:lpstr>Times New Roman</vt:lpstr>
      <vt:lpstr>Arial</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xay dung ket bai trong mieu ta</dc:title>
  <dc:subject>TLV 4</dc:subject>
  <dc:creator>KTUTS</dc:creator>
  <cp:keywords>VIETBAO</cp:keywords>
  <cp:lastModifiedBy>PHAN HOÀNG PHƯỚC HẠNH</cp:lastModifiedBy>
  <cp:revision>44</cp:revision>
  <dcterms:created xsi:type="dcterms:W3CDTF">2019-04-08T03:26:00Z</dcterms:created>
  <dcterms:modified xsi:type="dcterms:W3CDTF">2022-01-08T12:18:35Z</dcterms:modified>
  <cp:version>N01</cp:version>
</cp:coreProperties>
</file>