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hoco Matcha" panose="02000500000000000000" pitchFamily="2" charset="0"/>
      <p:regular r:id="rId30"/>
    </p:embeddedFont>
    <p:embeddedFont>
      <p:font typeface="UVN Bach Dang Nang" panose="02070803090706020303" pitchFamily="18"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50" d="100"/>
          <a:sy n="50" d="100"/>
        </p:scale>
        <p:origin x="426" y="42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08/01/2022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1768</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UVN Bach Dang Nang</vt:lpstr>
      <vt:lpstr>Bahnschrift Condensed</vt:lpstr>
      <vt:lpstr>Times New Roman</vt:lpstr>
      <vt:lpstr>Arial</vt:lpstr>
      <vt:lpstr>Calibri</vt:lpstr>
      <vt:lpstr>Calibri Light</vt:lpstr>
      <vt:lpstr>Choco Matcha</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39</cp:revision>
  <dcterms:created xsi:type="dcterms:W3CDTF">2021-06-16T02:54:40Z</dcterms:created>
  <dcterms:modified xsi:type="dcterms:W3CDTF">2022-01-08T11:32:26Z</dcterms:modified>
  <cp:version>N01</cp:version>
</cp:coreProperties>
</file>