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2" r:id="rId4"/>
    <p:sldId id="280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9" r:id="rId15"/>
    <p:sldId id="281" r:id="rId16"/>
    <p:sldId id="270" r:id="rId17"/>
    <p:sldId id="305" r:id="rId18"/>
    <p:sldId id="300" r:id="rId19"/>
    <p:sldId id="301" r:id="rId20"/>
    <p:sldId id="302" r:id="rId21"/>
    <p:sldId id="303" r:id="rId22"/>
    <p:sldId id="304" r:id="rId23"/>
    <p:sldId id="30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VN-Gidry" panose="02040603050506020204" pitchFamily="18" charset="0"/>
      <p:regular r:id="rId31"/>
    </p:embeddedFont>
    <p:embeddedFont>
      <p:font typeface="SVN-Holidays" panose="02040603050506020204" pitchFamily="18" charset="0"/>
      <p:regular r:id="rId32"/>
    </p:embeddedFont>
    <p:embeddedFont>
      <p:font typeface="SVN-Ready" panose="0204060305050602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71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6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9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22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4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2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4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3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45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5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84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0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9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2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7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1.xml"/><Relationship Id="rId7" Type="http://schemas.openxmlformats.org/officeDocument/2006/relationships/image" Target="../media/image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2.xml"/><Relationship Id="rId18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slide" Target="slide21.xml"/><Relationship Id="rId12" Type="http://schemas.microsoft.com/office/2007/relationships/hdphoto" Target="../media/hdphoto3.wdp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gif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slide" Target="slide20.xml"/><Relationship Id="rId19" Type="http://schemas.openxmlformats.org/officeDocument/2006/relationships/image" Target="../media/image14.png"/><Relationship Id="rId4" Type="http://schemas.openxmlformats.org/officeDocument/2006/relationships/slide" Target="slide19.xml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7.png"/><Relationship Id="rId5" Type="http://schemas.openxmlformats.org/officeDocument/2006/relationships/tags" Target="../tags/tag22.xml"/><Relationship Id="rId10" Type="http://schemas.openxmlformats.org/officeDocument/2006/relationships/image" Target="../media/image6.jpeg"/><Relationship Id="rId4" Type="http://schemas.openxmlformats.org/officeDocument/2006/relationships/tags" Target="../tags/tag2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image" Target="../media/image1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0976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05" y="1625493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E68C2-3683-4E34-A7B4-55C1E3AF9943}"/>
              </a:ext>
            </a:extLst>
          </p:cNvPr>
          <p:cNvSpPr txBox="1"/>
          <p:nvPr/>
        </p:nvSpPr>
        <p:spPr>
          <a:xfrm>
            <a:off x="606490" y="2875002"/>
            <a:ext cx="6997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VNI-Whimsy" panose="00000400000000000000" pitchFamily="2" charset="0"/>
              </a:rPr>
              <a:t>OÂN TAÄP VEÀ CAÂU</a:t>
            </a:r>
          </a:p>
        </p:txBody>
      </p:sp>
    </p:spTree>
    <p:extLst>
      <p:ext uri="{BB962C8B-B14F-4D97-AF65-F5344CB8AC3E}">
        <p14:creationId xmlns:p14="http://schemas.microsoft.com/office/powerpoint/2010/main" val="3599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7" name="Speech Bubble: Oval 76">
            <a:extLst>
              <a:ext uri="{FF2B5EF4-FFF2-40B4-BE49-F238E27FC236}">
                <a16:creationId xmlns:a16="http://schemas.microsoft.com/office/drawing/2014/main" id="{A1C9DE49-499C-4463-B80B-85542E15A69B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9BACB0-CA1D-4D57-8BC9-B1E12673A0F6}"/>
              </a:ext>
            </a:extLst>
          </p:cNvPr>
          <p:cNvSpPr txBox="1"/>
          <p:nvPr/>
        </p:nvSpPr>
        <p:spPr>
          <a:xfrm>
            <a:off x="183281" y="3430777"/>
            <a:ext cx="247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graphicFrame>
        <p:nvGraphicFramePr>
          <p:cNvPr id="87" name="Group 47">
            <a:extLst>
              <a:ext uri="{FF2B5EF4-FFF2-40B4-BE49-F238E27FC236}">
                <a16:creationId xmlns:a16="http://schemas.microsoft.com/office/drawing/2014/main" id="{66110745-3E9F-48CD-92CA-26A69CB8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57741"/>
              </p:ext>
            </p:extLst>
          </p:nvPr>
        </p:nvGraphicFramePr>
        <p:xfrm>
          <a:off x="3066441" y="106363"/>
          <a:ext cx="9064625" cy="6889751"/>
        </p:xfrm>
        <a:graphic>
          <a:graphicData uri="http://schemas.openxmlformats.org/drawingml/2006/table">
            <a:tbl>
              <a:tblPr/>
              <a:tblGrid>
                <a:gridCol w="164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1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dụ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hiệu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hỏi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kể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khiến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cảm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-"/>
                        <a:tabLst>
                          <a:tab pos="457200" algn="l"/>
                        </a:tabLst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Rectangle 132">
            <a:extLst>
              <a:ext uri="{FF2B5EF4-FFF2-40B4-BE49-F238E27FC236}">
                <a16:creationId xmlns:a16="http://schemas.microsoft.com/office/drawing/2014/main" id="{06A0C611-B163-41D9-AB4F-37468AF4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9" y="533400"/>
            <a:ext cx="381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697DA9"/>
                </a:solidFill>
                <a:latin typeface="+mj-lt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sao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ạ?</a:t>
            </a:r>
            <a:endParaRPr lang="en-US" altLang="en-US" sz="1500" b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Nhưng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bạn</a:t>
            </a:r>
            <a:endParaRPr lang="en-US" altLang="en-US" sz="1500" b="1" i="1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9" name="Rectangle 133">
            <a:extLst>
              <a:ext uri="{FF2B5EF4-FFF2-40B4-BE49-F238E27FC236}">
                <a16:creationId xmlns:a16="http://schemas.microsoft.com/office/drawing/2014/main" id="{A7F8A2A7-F505-4897-BA3C-85812B10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141" y="609600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 -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chưa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1500" b="1" dirty="0">
                <a:solidFill>
                  <a:srgbClr val="FF0000"/>
                </a:solidFill>
                <a:latin typeface="+mj-lt"/>
              </a:rPr>
              <a:t> (?)</a:t>
            </a:r>
          </a:p>
        </p:txBody>
      </p:sp>
      <p:sp>
        <p:nvSpPr>
          <p:cNvPr id="90" name="Rectangle 137">
            <a:extLst>
              <a:ext uri="{FF2B5EF4-FFF2-40B4-BE49-F238E27FC236}">
                <a16:creationId xmlns:a16="http://schemas.microsoft.com/office/drawing/2014/main" id="{83409133-418C-4C87-BB38-8642D2A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1854200"/>
            <a:ext cx="392747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Cô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giáo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phàn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nàn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sinh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hôm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nay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cóp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kiểm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Thưa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và</a:t>
            </a:r>
            <a:endParaRPr lang="en-US" altLang="en-US" sz="1500" b="1" i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ngồi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cạnh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lỗi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giống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hệt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nhau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Bà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mẹ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mắc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Còn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cháu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: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cũng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1" name="Rectangle 139">
            <a:extLst>
              <a:ext uri="{FF2B5EF4-FFF2-40B4-BE49-F238E27FC236}">
                <a16:creationId xmlns:a16="http://schemas.microsoft.com/office/drawing/2014/main" id="{33A2C6CB-0539-4A8E-9459-9BFB8C5C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29" y="2514600"/>
            <a:ext cx="335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dùng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kể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sự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việc</a:t>
            </a:r>
            <a:endParaRPr lang="en-US" altLang="en-US" sz="1500" b="1" dirty="0">
              <a:solidFill>
                <a:srgbClr val="002060"/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hoặc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hai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92" name="Rectangle 140">
            <a:extLst>
              <a:ext uri="{FF2B5EF4-FFF2-40B4-BE49-F238E27FC236}">
                <a16:creationId xmlns:a16="http://schemas.microsoft.com/office/drawing/2014/main" id="{B17026A7-DEDB-42E3-9D6C-920F861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138" y="532765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+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sz="15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93" name="Rectangle 141">
            <a:extLst>
              <a:ext uri="{FF2B5EF4-FFF2-40B4-BE49-F238E27FC236}">
                <a16:creationId xmlns:a16="http://schemas.microsoft.com/office/drawing/2014/main" id="{A71126BF-44EB-40C2-8749-EF4F0CB8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854" y="6192252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Thế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đáng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buồn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+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!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4" name="Rectangle 142">
            <a:extLst>
              <a:ext uri="{FF2B5EF4-FFF2-40B4-BE49-F238E27FC236}">
                <a16:creationId xmlns:a16="http://schemas.microsoft.com/office/drawing/2014/main" id="{5419BEE9-5202-4126-B965-FED2AD6C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304" y="5224410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cầu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đề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nghị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hãy</a:t>
            </a:r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eaLnBrk="1" hangingPunct="1"/>
            <a:endParaRPr lang="en-US" altLang="en-US" sz="15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5" name="Rectangle 143">
            <a:extLst>
              <a:ext uri="{FF2B5EF4-FFF2-40B4-BE49-F238E27FC236}">
                <a16:creationId xmlns:a16="http://schemas.microsoft.com/office/drawing/2014/main" id="{2BBF43F3-8C25-49B1-9F5E-80C933E2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066" y="6096000"/>
            <a:ext cx="342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bộc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lộ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xúc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quá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5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đâu</a:t>
            </a:r>
            <a:r>
              <a:rPr lang="en-US" altLang="en-US" sz="15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Cuối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dấu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5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chấm</a:t>
            </a:r>
            <a:r>
              <a:rPr lang="en-US" altLang="en-US" sz="15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than (!)</a:t>
            </a:r>
          </a:p>
          <a:p>
            <a:pPr eaLnBrk="1" hangingPunct="1"/>
            <a:endParaRPr lang="en-US" altLang="en-US" sz="15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1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42" y="3028335"/>
            <a:ext cx="3497114" cy="3497114"/>
          </a:xfrm>
          <a:prstGeom prst="rect">
            <a:avLst/>
          </a:prstGeom>
        </p:spPr>
      </p:pic>
      <p:sp>
        <p:nvSpPr>
          <p:cNvPr id="72" name="PA_库_任意多边形 184">
            <a:extLst>
              <a:ext uri="{FF2B5EF4-FFF2-40B4-BE49-F238E27FC236}">
                <a16:creationId xmlns:a16="http://schemas.microsoft.com/office/drawing/2014/main" id="{B54CC163-4F40-4E35-BA71-049972B14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3512" y="1208872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PA_库_文本框 183">
            <a:extLst>
              <a:ext uri="{FF2B5EF4-FFF2-40B4-BE49-F238E27FC236}">
                <a16:creationId xmlns:a16="http://schemas.microsoft.com/office/drawing/2014/main" id="{4B2815A3-9A35-494F-80A7-E697B27E8B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74597" y="1912449"/>
            <a:ext cx="5109864" cy="16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thật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giỏi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ta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tục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số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2 </a:t>
            </a:r>
            <a:r>
              <a:rPr lang="en-US" altLang="zh-CN" sz="36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nào</a:t>
            </a:r>
            <a:r>
              <a:rPr lang="en-US" altLang="zh-CN" sz="36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106261" y="-473916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85" name="Rectangle 3">
            <a:extLst>
              <a:ext uri="{FF2B5EF4-FFF2-40B4-BE49-F238E27FC236}">
                <a16:creationId xmlns:a16="http://schemas.microsoft.com/office/drawing/2014/main" id="{28C620E4-3160-474B-A60F-D847A754E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603" y="779131"/>
            <a:ext cx="9657018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</a:rPr>
              <a:t> 2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loại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kể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mẩu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Định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phần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chủ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vị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trạng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86" name="Rectangle 4">
            <a:extLst>
              <a:ext uri="{FF2B5EF4-FFF2-40B4-BE49-F238E27FC236}">
                <a16:creationId xmlns:a16="http://schemas.microsoft.com/office/drawing/2014/main" id="{DC951924-A46B-449E-A5CE-80320907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773" y="1535566"/>
            <a:ext cx="943988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                         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độc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8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đáo</a:t>
            </a:r>
            <a:endParaRPr lang="en-US" altLang="en-US" sz="28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just" eaLnBrk="1" hangingPunct="1"/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lâu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lãnh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đạo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Nót-tinh-ghêm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ở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tiền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 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đúng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chuẩn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Theo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bị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tịch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tuyên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bố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sẽ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kí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bất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cứ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văn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bản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chính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tả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biện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pháp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mạnh</a:t>
            </a:r>
            <a:b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nhằm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giữ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gìn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sáng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2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Anh.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7F7672D-C1AC-44B2-BD81-7BC7FE96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03" y="4587755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báo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CÔNG AN NHÂN DÂN</a:t>
            </a: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3572" y="1429058"/>
            <a:ext cx="4359442" cy="4359442"/>
          </a:xfrm>
          <a:prstGeom prst="rect">
            <a:avLst/>
          </a:prstGeom>
        </p:spPr>
      </p:pic>
      <p:sp>
        <p:nvSpPr>
          <p:cNvPr id="8" name="PA_库_任意多边形 7"/>
          <p:cNvSpPr/>
          <p:nvPr>
            <p:custDataLst>
              <p:tags r:id="rId3"/>
            </p:custDataLst>
          </p:nvPr>
        </p:nvSpPr>
        <p:spPr>
          <a:xfrm>
            <a:off x="2081550" y="3215746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库_任意多边形 184">
            <a:extLst>
              <a:ext uri="{FF2B5EF4-FFF2-40B4-BE49-F238E27FC236}">
                <a16:creationId xmlns:a16="http://schemas.microsoft.com/office/drawing/2014/main" id="{6D4685A4-9D4E-4701-B863-CAB1848C57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392116" y="771835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183">
            <a:extLst>
              <a:ext uri="{FF2B5EF4-FFF2-40B4-BE49-F238E27FC236}">
                <a16:creationId xmlns:a16="http://schemas.microsoft.com/office/drawing/2014/main" id="{61C5C5F1-3035-48B0-84CA-265B2FFEE27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flipH="1">
            <a:off x="1893647" y="1711609"/>
            <a:ext cx="5109864" cy="149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Ôi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tập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vẻ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với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Phải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sao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bây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giờ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9" grpId="0" animBg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812126" y="1215388"/>
            <a:ext cx="5109864" cy="296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A!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rồi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,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cô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giáo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của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gửi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cho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một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bảng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hệ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thống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kiến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thức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.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Chúng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mình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sẽ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nhìn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có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thể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làm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bài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nhé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42F9AC4B-C7B2-464C-ADF2-40BE2D9FC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102419"/>
              </p:ext>
            </p:extLst>
          </p:nvPr>
        </p:nvGraphicFramePr>
        <p:xfrm>
          <a:off x="2567153" y="992607"/>
          <a:ext cx="9372599" cy="3794235"/>
        </p:xfrm>
        <a:graphic>
          <a:graphicData uri="http://schemas.openxmlformats.org/drawingml/2006/table">
            <a:tbl>
              <a:tblPr/>
              <a:tblGrid>
                <a:gridCol w="1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Kiểu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Chủ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BC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56" marB="457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:a16="http://schemas.microsoft.com/office/drawing/2014/main" id="{30726E67-D5EA-46E8-978E-85BDB184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928" y="2564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9EFE879-ED37-4A01-9950-ADC9DC7E5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65" y="33527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BCF5809-0556-4CE0-897C-96D1B4F3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228" y="4120886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2400" b="1" dirty="0">
              <a:solidFill>
                <a:srgbClr val="0B19C8"/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Ai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B19C8"/>
                </a:solidFill>
                <a:latin typeface="+mj-lt"/>
              </a:rPr>
              <a:t>?</a:t>
            </a:r>
          </a:p>
          <a:p>
            <a:pPr algn="ctr" eaLnBrk="1" hangingPunct="1"/>
            <a:endParaRPr lang="en-US" altLang="en-US" sz="2400" b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6C0DA-36F7-4942-A339-A18C4BE5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353" y="2566980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Làm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20A3A-80B7-41D0-B656-8F1D6A8C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2584681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5F642-2B74-43E9-A6DE-707C1B6DC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3402602"/>
            <a:ext cx="33417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4C960-D36A-41DF-AA0F-421C53119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3412928"/>
            <a:ext cx="4365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)?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3D58A-B998-4A0B-9D32-85F65B53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777" y="4218701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Là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</a:rPr>
              <a:t>ì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1B40-4E0A-4705-A706-E11A2C94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364" y="4204326"/>
            <a:ext cx="4243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Trả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lời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hỏi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</a:rPr>
              <a:t>Ai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(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cái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, con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</a:rPr>
              <a:t>gì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</a:rPr>
              <a:t>)?</a:t>
            </a:r>
          </a:p>
        </p:txBody>
      </p:sp>
      <p:pic>
        <p:nvPicPr>
          <p:cNvPr id="12" name="图片 2124">
            <a:extLst>
              <a:ext uri="{FF2B5EF4-FFF2-40B4-BE49-F238E27FC236}">
                <a16:creationId xmlns:a16="http://schemas.microsoft.com/office/drawing/2014/main" id="{0111B9A4-221E-41D9-B62E-67B7001D3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09" y="4786842"/>
            <a:ext cx="3106737" cy="207115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0B39DBC-D6E7-4D42-9BED-FA2CEE8CCDBC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7D5B0-DD58-48CC-8086-193A36F14EE8}"/>
              </a:ext>
            </a:extLst>
          </p:cNvPr>
          <p:cNvSpPr txBox="1"/>
          <p:nvPr/>
        </p:nvSpPr>
        <p:spPr>
          <a:xfrm>
            <a:off x="149190" y="3277562"/>
            <a:ext cx="247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43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roup 67">
            <a:extLst>
              <a:ext uri="{FF2B5EF4-FFF2-40B4-BE49-F238E27FC236}">
                <a16:creationId xmlns:a16="http://schemas.microsoft.com/office/drawing/2014/main" id="{BF5D90CF-39C4-4129-8847-2AB37E996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30275"/>
              </p:ext>
            </p:extLst>
          </p:nvPr>
        </p:nvGraphicFramePr>
        <p:xfrm>
          <a:off x="1975946" y="1275348"/>
          <a:ext cx="10131970" cy="4535904"/>
        </p:xfrm>
        <a:graphic>
          <a:graphicData uri="http://schemas.openxmlformats.org/drawingml/2006/table">
            <a:tbl>
              <a:tblPr/>
              <a:tblGrid>
                <a:gridCol w="1439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</a:t>
                      </a: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Rectangle 39">
            <a:extLst>
              <a:ext uri="{FF2B5EF4-FFF2-40B4-BE49-F238E27FC236}">
                <a16:creationId xmlns:a16="http://schemas.microsoft.com/office/drawing/2014/main" id="{43C56CB2-C68C-4CF6-A88E-3E35AAFDE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3848863"/>
            <a:ext cx="701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Theo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mắc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bị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1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F0B223F-5858-432B-A509-9AA5FAE7A798}"/>
              </a:ext>
            </a:extLst>
          </p:cNvPr>
          <p:cNvSpPr txBox="1"/>
          <p:nvPr/>
        </p:nvSpPr>
        <p:spPr>
          <a:xfrm>
            <a:off x="3498633" y="1359396"/>
            <a:ext cx="8581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  <a:latin typeface="+mj-lt"/>
              </a:rPr>
              <a:t>Cách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lâu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,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lãnh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đạo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Nót-tinh-ghêm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ở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nước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   </a:t>
            </a: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endParaRPr lang="en-US" altLang="en-US" dirty="0">
              <a:solidFill>
                <a:srgbClr val="00B05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đã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quyết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định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phạt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tiền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chức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nói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hoặc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viết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Anh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đúng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  </a:t>
            </a:r>
            <a:r>
              <a:rPr lang="en-US" altLang="en-US" dirty="0" err="1">
                <a:solidFill>
                  <a:srgbClr val="00B050"/>
                </a:solidFill>
                <a:latin typeface="+mj-lt"/>
              </a:rPr>
              <a:t>chuẩn</a:t>
            </a:r>
            <a:r>
              <a:rPr lang="en-US" altLang="en-US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397" y="4668895"/>
            <a:ext cx="3106737" cy="207115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DC260DB2-35EF-40A1-86D5-D55B4CDC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72" y="190468"/>
            <a:ext cx="4991100" cy="838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endParaRPr lang="en-US" sz="2200" b="1" i="1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77" name="Rectangle 4">
            <a:extLst>
              <a:ext uri="{FF2B5EF4-FFF2-40B4-BE49-F238E27FC236}">
                <a16:creationId xmlns:a16="http://schemas.microsoft.com/office/drawing/2014/main" id="{F5BEA6D0-F928-4A9A-8340-A29CF384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972" y="1046748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+mj-lt"/>
              </a:rPr>
              <a:t>     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:a16="http://schemas.microsoft.com/office/drawing/2014/main" id="{74754421-6DFA-4AF5-8622-EC7BC0A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793" y="1937336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id="{E3FE59A1-7C1A-496B-994B-2EC36CB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183" y="4065926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91A3F551-B8DC-4963-B639-435572A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772" y="499423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Ai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là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gì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2560C149-095E-4F6F-810B-41861BFE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1275348"/>
            <a:ext cx="7239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B19C8"/>
              </a:solidFill>
              <a:latin typeface="+mj-lt"/>
            </a:endParaRPr>
          </a:p>
        </p:txBody>
      </p:sp>
      <p:sp>
        <p:nvSpPr>
          <p:cNvPr id="82" name="Line 23">
            <a:extLst>
              <a:ext uri="{FF2B5EF4-FFF2-40B4-BE49-F238E27FC236}">
                <a16:creationId xmlns:a16="http://schemas.microsoft.com/office/drawing/2014/main" id="{2EB772B0-3F11-4810-B9DD-725ED81FC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32" y="1737129"/>
            <a:ext cx="2099439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3" name="Line 24">
            <a:extLst>
              <a:ext uri="{FF2B5EF4-FFF2-40B4-BE49-F238E27FC236}">
                <a16:creationId xmlns:a16="http://schemas.microsoft.com/office/drawing/2014/main" id="{9D9DC81D-7FCB-45DF-BB0E-01818391C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23276" y="1354590"/>
            <a:ext cx="68318" cy="34255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4" name="Line 25">
            <a:extLst>
              <a:ext uri="{FF2B5EF4-FFF2-40B4-BE49-F238E27FC236}">
                <a16:creationId xmlns:a16="http://schemas.microsoft.com/office/drawing/2014/main" id="{C25040BF-64F9-4455-A238-FA6EA0880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95975" y="1345619"/>
            <a:ext cx="76200" cy="381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5" name="Line 26">
            <a:extLst>
              <a:ext uri="{FF2B5EF4-FFF2-40B4-BE49-F238E27FC236}">
                <a16:creationId xmlns:a16="http://schemas.microsoft.com/office/drawing/2014/main" id="{68086170-7A26-4090-A57C-F6FA49689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8572" y="1719432"/>
            <a:ext cx="5638800" cy="17697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BA751D52-3EA5-4026-88B1-62BD2E849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172" y="1782817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</p:txBody>
      </p:sp>
      <p:sp>
        <p:nvSpPr>
          <p:cNvPr id="87" name="Rectangle 28">
            <a:extLst>
              <a:ext uri="{FF2B5EF4-FFF2-40B4-BE49-F238E27FC236}">
                <a16:creationId xmlns:a16="http://schemas.microsoft.com/office/drawing/2014/main" id="{4F9A3333-81B9-4A5C-9203-D16E8A63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585" y="181668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</a:t>
            </a:r>
          </a:p>
        </p:txBody>
      </p:sp>
      <p:sp>
        <p:nvSpPr>
          <p:cNvPr id="88" name="Line 29">
            <a:extLst>
              <a:ext uri="{FF2B5EF4-FFF2-40B4-BE49-F238E27FC236}">
                <a16:creationId xmlns:a16="http://schemas.microsoft.com/office/drawing/2014/main" id="{0583D816-5881-4319-A1C2-9A60A166C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71" y="2556808"/>
            <a:ext cx="8165225" cy="2184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9" name="Rectangle 30">
            <a:extLst>
              <a:ext uri="{FF2B5EF4-FFF2-40B4-BE49-F238E27FC236}">
                <a16:creationId xmlns:a16="http://schemas.microsoft.com/office/drawing/2014/main" id="{80145429-B889-4353-8E0E-BD877352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72" y="2636068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90" name="Rectangle 31">
            <a:extLst>
              <a:ext uri="{FF2B5EF4-FFF2-40B4-BE49-F238E27FC236}">
                <a16:creationId xmlns:a16="http://schemas.microsoft.com/office/drawing/2014/main" id="{28D3A51D-15B4-4FF6-8AE1-92282374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631" y="2941164"/>
            <a:ext cx="8545519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chủ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tịch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đồng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tuyên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sẽ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kí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bất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cứ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văn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bản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nào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eaLnBrk="1" hangingPunct="1"/>
            <a:endParaRPr lang="en-US" altLang="en-U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có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lỗi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ngữ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chính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tả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91" name="Line 32">
            <a:extLst>
              <a:ext uri="{FF2B5EF4-FFF2-40B4-BE49-F238E27FC236}">
                <a16:creationId xmlns:a16="http://schemas.microsoft.com/office/drawing/2014/main" id="{43C006EC-ABA3-43F1-8C9D-8AD1E890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60471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4" name="Line 33">
            <a:extLst>
              <a:ext uri="{FF2B5EF4-FFF2-40B4-BE49-F238E27FC236}">
                <a16:creationId xmlns:a16="http://schemas.microsoft.com/office/drawing/2014/main" id="{02D1415D-D02E-47EA-875C-F0B72180B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6677" y="2964885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05" name="Line 34">
            <a:extLst>
              <a:ext uri="{FF2B5EF4-FFF2-40B4-BE49-F238E27FC236}">
                <a16:creationId xmlns:a16="http://schemas.microsoft.com/office/drawing/2014/main" id="{D7C78069-A6B2-428B-8EB9-5FE3C59B7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672" y="3355650"/>
            <a:ext cx="33909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029729C2-CBD5-42AB-8BC8-5358E448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416" y="3388262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07" name="Line 36">
            <a:extLst>
              <a:ext uri="{FF2B5EF4-FFF2-40B4-BE49-F238E27FC236}">
                <a16:creationId xmlns:a16="http://schemas.microsoft.com/office/drawing/2014/main" id="{EA249D42-B579-4174-9284-D059E8EE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2872" y="3355650"/>
            <a:ext cx="42545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8" name="Line 37">
            <a:extLst>
              <a:ext uri="{FF2B5EF4-FFF2-40B4-BE49-F238E27FC236}">
                <a16:creationId xmlns:a16="http://schemas.microsoft.com/office/drawing/2014/main" id="{0D3DE5EF-7A1F-4E1A-95C6-F7E6FBC18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789" y="3844789"/>
            <a:ext cx="2931073" cy="1659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333E6162-3FD1-4EA8-AAAF-D150694D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69" y="3397043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1" name="Line 40">
            <a:extLst>
              <a:ext uri="{FF2B5EF4-FFF2-40B4-BE49-F238E27FC236}">
                <a16:creationId xmlns:a16="http://schemas.microsoft.com/office/drawing/2014/main" id="{529599A9-22AA-4436-A8F0-116DEC418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60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2" name="Line 41">
            <a:extLst>
              <a:ext uri="{FF2B5EF4-FFF2-40B4-BE49-F238E27FC236}">
                <a16:creationId xmlns:a16="http://schemas.microsoft.com/office/drawing/2014/main" id="{DD02E00D-413C-4D41-9022-CADB127D5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3795" y="3932030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" name="Line 42">
            <a:extLst>
              <a:ext uri="{FF2B5EF4-FFF2-40B4-BE49-F238E27FC236}">
                <a16:creationId xmlns:a16="http://schemas.microsoft.com/office/drawing/2014/main" id="{2A7B523D-2BFC-4C33-BAD9-79D35598B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8772" y="3953461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" name="Line 43">
            <a:extLst>
              <a:ext uri="{FF2B5EF4-FFF2-40B4-BE49-F238E27FC236}">
                <a16:creationId xmlns:a16="http://schemas.microsoft.com/office/drawing/2014/main" id="{D4BA3F34-CE12-45DE-810D-429439FA7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8772" y="4320705"/>
            <a:ext cx="3619500" cy="3580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9617CC4C-E64E-48B4-81B3-4F8B03E8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437" y="4693060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TN</a:t>
            </a:r>
          </a:p>
          <a:p>
            <a:pPr algn="ctr" eaLnBrk="1" hangingPunct="1"/>
            <a:endParaRPr lang="en-US" altLang="en-US" dirty="0">
              <a:latin typeface="+mj-lt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F3DF645-DFE2-4B12-8A02-3650340C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372" y="4490457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CN </a:t>
            </a: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C3D59595-55DF-4DE1-ABC2-EE0E2DAFD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969" y="4461461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+mj-lt"/>
              </a:rPr>
              <a:t>VN </a:t>
            </a:r>
          </a:p>
        </p:txBody>
      </p:sp>
      <p:sp>
        <p:nvSpPr>
          <p:cNvPr id="118" name="Line 47">
            <a:extLst>
              <a:ext uri="{FF2B5EF4-FFF2-40B4-BE49-F238E27FC236}">
                <a16:creationId xmlns:a16="http://schemas.microsoft.com/office/drawing/2014/main" id="{1E499281-E2C3-497B-886E-0962ED9F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1172" y="4320703"/>
            <a:ext cx="990600" cy="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9" name="Line 48">
            <a:extLst>
              <a:ext uri="{FF2B5EF4-FFF2-40B4-BE49-F238E27FC236}">
                <a16:creationId xmlns:a16="http://schemas.microsoft.com/office/drawing/2014/main" id="{9A2E1FCF-7049-46B2-9658-6459C24E7E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9585" y="4308947"/>
            <a:ext cx="1550284" cy="1394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E91D4C73-279B-45B3-94FA-F931CBFC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472" y="484546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  <a:p>
            <a:pPr eaLnBrk="1" hangingPunct="1"/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Đây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 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là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một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biện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pháp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mạnh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nhằm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giữ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gìn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sự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sáng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+mj-lt"/>
              </a:rPr>
              <a:t>tiếng</a:t>
            </a:r>
            <a:r>
              <a:rPr lang="en-US" altLang="en-US" dirty="0">
                <a:solidFill>
                  <a:srgbClr val="7030A0"/>
                </a:solidFill>
                <a:latin typeface="+mj-lt"/>
              </a:rPr>
              <a:t> Anh.</a:t>
            </a:r>
          </a:p>
          <a:p>
            <a:pPr eaLnBrk="1" hangingPunct="1"/>
            <a:endParaRPr lang="en-US" altLang="en-US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039184A5-308F-407D-AA84-9EB9CF43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372" y="5313948"/>
            <a:ext cx="685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CN </a:t>
            </a: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A72D1828-5EB6-45D0-B049-866389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72" y="5390148"/>
            <a:ext cx="5334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VN </a:t>
            </a:r>
          </a:p>
        </p:txBody>
      </p:sp>
      <p:sp>
        <p:nvSpPr>
          <p:cNvPr id="123" name="Line 52">
            <a:extLst>
              <a:ext uri="{FF2B5EF4-FFF2-40B4-BE49-F238E27FC236}">
                <a16:creationId xmlns:a16="http://schemas.microsoft.com/office/drawing/2014/main" id="{E9F86245-C7BF-48D2-A1FE-872A7A4FDF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34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4" name="Line 53">
            <a:extLst>
              <a:ext uri="{FF2B5EF4-FFF2-40B4-BE49-F238E27FC236}">
                <a16:creationId xmlns:a16="http://schemas.microsoft.com/office/drawing/2014/main" id="{2C29F3D3-B385-4F15-BCDD-0585D53ED7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972" y="4932948"/>
            <a:ext cx="7620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5" name="Line 54">
            <a:extLst>
              <a:ext uri="{FF2B5EF4-FFF2-40B4-BE49-F238E27FC236}">
                <a16:creationId xmlns:a16="http://schemas.microsoft.com/office/drawing/2014/main" id="{452E9379-DD69-4CD2-93ED-27064AA16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9772" y="5237748"/>
            <a:ext cx="30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6" name="Line 55">
            <a:extLst>
              <a:ext uri="{FF2B5EF4-FFF2-40B4-BE49-F238E27FC236}">
                <a16:creationId xmlns:a16="http://schemas.microsoft.com/office/drawing/2014/main" id="{73A86565-8630-4B5C-AF3E-F5EE8CB60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5572" y="5237748"/>
            <a:ext cx="58674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7" name="Line 56">
            <a:extLst>
              <a:ext uri="{FF2B5EF4-FFF2-40B4-BE49-F238E27FC236}">
                <a16:creationId xmlns:a16="http://schemas.microsoft.com/office/drawing/2014/main" id="{DA05AEE9-4FCB-40D3-AE90-5FE783240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8072" y="1424609"/>
            <a:ext cx="76200" cy="304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F67E5D7-CE52-4AE4-9D5E-8F7ABDFD7E83}"/>
              </a:ext>
            </a:extLst>
          </p:cNvPr>
          <p:cNvSpPr txBox="1"/>
          <p:nvPr/>
        </p:nvSpPr>
        <p:spPr>
          <a:xfrm>
            <a:off x="15133" y="185078"/>
            <a:ext cx="1206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itchFamily="2" charset="2"/>
              <a:buChar char="v"/>
              <a:defRPr/>
            </a:pP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1800" b="1" u="sng" dirty="0">
                <a:solidFill>
                  <a:srgbClr val="FF0000"/>
                </a:solidFill>
                <a:latin typeface="+mj-lt"/>
              </a:rPr>
              <a:t> 2:</a:t>
            </a:r>
            <a:r>
              <a:rPr lang="en-US" sz="1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Phân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kiểu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kể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mẩu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chuyện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sau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Xác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thành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(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chủ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vị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trạng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).</a:t>
            </a:r>
          </a:p>
        </p:txBody>
      </p:sp>
      <p:sp>
        <p:nvSpPr>
          <p:cNvPr id="130" name="Speech Bubble: Oval 129">
            <a:extLst>
              <a:ext uri="{FF2B5EF4-FFF2-40B4-BE49-F238E27FC236}">
                <a16:creationId xmlns:a16="http://schemas.microsoft.com/office/drawing/2014/main" id="{BC622B46-A782-4DC3-8654-0B1FAE97F2B3}"/>
              </a:ext>
            </a:extLst>
          </p:cNvPr>
          <p:cNvSpPr/>
          <p:nvPr/>
        </p:nvSpPr>
        <p:spPr>
          <a:xfrm>
            <a:off x="15133" y="2723535"/>
            <a:ext cx="2523445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+mj-lt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3C2779C-39D1-43B9-96D6-E1B664240BEC}"/>
              </a:ext>
            </a:extLst>
          </p:cNvPr>
          <p:cNvSpPr txBox="1"/>
          <p:nvPr/>
        </p:nvSpPr>
        <p:spPr>
          <a:xfrm>
            <a:off x="147849" y="3057932"/>
            <a:ext cx="2167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Sau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Lucy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xong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chữa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106" grpId="0"/>
      <p:bldP spid="109" grpId="0"/>
      <p:bldP spid="115" grpId="0"/>
      <p:bldP spid="116" grpId="0"/>
      <p:bldP spid="117" grpId="0"/>
      <p:bldP spid="121" grpId="0"/>
      <p:bldP spid="122" grpId="0"/>
      <p:bldP spid="130" grpId="0" animBg="1"/>
      <p:bldP spid="1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15104" y="2655688"/>
            <a:ext cx="3847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Vận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dụng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7" name="PA_库_图片 8">
            <a:extLst>
              <a:ext uri="{FF2B5EF4-FFF2-40B4-BE49-F238E27FC236}">
                <a16:creationId xmlns:a16="http://schemas.microsoft.com/office/drawing/2014/main" id="{19EF7B8B-87F0-4DA5-91D7-B56DCF2095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7" y="1014970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58000" y="4700961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4BF954-9D6D-4FA4-BC24-957358036838}"/>
              </a:ext>
            </a:extLst>
          </p:cNvPr>
          <p:cNvGrpSpPr/>
          <p:nvPr/>
        </p:nvGrpSpPr>
        <p:grpSpPr>
          <a:xfrm>
            <a:off x="9195215" y="3545373"/>
            <a:ext cx="3685346" cy="3666198"/>
            <a:chOff x="3267284" y="2182071"/>
            <a:chExt cx="4359442" cy="43594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23D378-EA69-4F06-881F-17612FC329B5}"/>
                </a:ext>
              </a:extLst>
            </p:cNvPr>
            <p:cNvSpPr/>
            <p:nvPr/>
          </p:nvSpPr>
          <p:spPr>
            <a:xfrm>
              <a:off x="4453686" y="3551473"/>
              <a:ext cx="2212428" cy="100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A_库_图片 2">
              <a:extLst>
                <a:ext uri="{FF2B5EF4-FFF2-40B4-BE49-F238E27FC236}">
                  <a16:creationId xmlns:a16="http://schemas.microsoft.com/office/drawing/2014/main" id="{EE4507FC-5810-4DD9-A6C6-501C64E9E5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67284" y="2182071"/>
              <a:ext cx="4359442" cy="435944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99AAA1-579A-4517-9DCF-29CDF758F9B8}"/>
              </a:ext>
            </a:extLst>
          </p:cNvPr>
          <p:cNvGrpSpPr/>
          <p:nvPr/>
        </p:nvGrpSpPr>
        <p:grpSpPr>
          <a:xfrm>
            <a:off x="4867955" y="737080"/>
            <a:ext cx="5474224" cy="3361954"/>
            <a:chOff x="4867955" y="737080"/>
            <a:chExt cx="5474224" cy="3361954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5F7DB18-DF64-4761-A4CD-BBE8CEFD2D80}"/>
                </a:ext>
              </a:extLst>
            </p:cNvPr>
            <p:cNvSpPr/>
            <p:nvPr/>
          </p:nvSpPr>
          <p:spPr>
            <a:xfrm>
              <a:off x="4867955" y="737080"/>
              <a:ext cx="5474224" cy="3361954"/>
            </a:xfrm>
            <a:prstGeom prst="wedgeEllipseCallout">
              <a:avLst>
                <a:gd name="adj1" fmla="val 46481"/>
                <a:gd name="adj2" fmla="val 66243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A66AF-28C5-48D8-AEC5-8AA5C5128675}"/>
                </a:ext>
              </a:extLst>
            </p:cNvPr>
            <p:cNvSpPr txBox="1"/>
            <p:nvPr/>
          </p:nvSpPr>
          <p:spPr>
            <a:xfrm>
              <a:off x="5166667" y="1642312"/>
              <a:ext cx="487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Hôm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nay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lượt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Lucy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trực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Nhưng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bừa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bộn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hãy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tớ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dọn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dẹp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SVN-Gidry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FF0000"/>
                  </a:solidFill>
                  <a:latin typeface="SVN-Gidry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71887"/>
            <a:ext cx="9144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4290" y="152400"/>
            <a:ext cx="11719034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vời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579168" y="2772598"/>
            <a:ext cx="4009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Khởi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động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utoUpdateAnimBg="0"/>
      <p:bldP spid="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mong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bộc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chức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năng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22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 1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endParaRPr lang="en-US" sz="4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733007" y="6035584"/>
            <a:ext cx="3425497" cy="117458"/>
            <a:chOff x="1717000" y="5597856"/>
            <a:chExt cx="4320000" cy="156725"/>
          </a:xfrm>
        </p:grpSpPr>
        <p:sp>
          <p:nvSpPr>
            <p:cNvPr id="93" name="任意多边形 92"/>
            <p:cNvSpPr/>
            <p:nvPr/>
          </p:nvSpPr>
          <p:spPr>
            <a:xfrm>
              <a:off x="1717000" y="5597856"/>
              <a:ext cx="4320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930198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2224383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2509506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2742619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036804" y="5605218"/>
              <a:ext cx="1311708" cy="148199"/>
              <a:chOff x="3036804" y="5605218"/>
              <a:chExt cx="1311708" cy="148199"/>
            </a:xfrm>
          </p:grpSpPr>
          <p:sp>
            <p:nvSpPr>
              <p:cNvPr id="105" name="任意多边形 104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任意多边形 105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任意多边形 106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61628" y="5606382"/>
              <a:ext cx="1311708" cy="148199"/>
              <a:chOff x="3036804" y="5605218"/>
              <a:chExt cx="1311708" cy="148199"/>
            </a:xfrm>
          </p:grpSpPr>
          <p:sp>
            <p:nvSpPr>
              <p:cNvPr id="100" name="任意多边形 99"/>
              <p:cNvSpPr/>
              <p:nvPr/>
            </p:nvSpPr>
            <p:spPr>
              <a:xfrm>
                <a:off x="3036804" y="5621127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任意多边形 100"/>
              <p:cNvSpPr/>
              <p:nvPr/>
            </p:nvSpPr>
            <p:spPr>
              <a:xfrm>
                <a:off x="3321927" y="5605218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607839" y="5623735"/>
                <a:ext cx="210987" cy="129682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87" h="151115">
                    <a:moveTo>
                      <a:pt x="210987" y="0"/>
                    </a:moveTo>
                    <a:cubicBezTo>
                      <a:pt x="128255" y="62049"/>
                      <a:pt x="45524" y="124098"/>
                      <a:pt x="15044" y="143692"/>
                    </a:cubicBezTo>
                    <a:cubicBezTo>
                      <a:pt x="-15436" y="163286"/>
                      <a:pt x="6335" y="140426"/>
                      <a:pt x="28107" y="117566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3902024" y="5628214"/>
                <a:ext cx="197130" cy="123884"/>
              </a:xfrm>
              <a:custGeom>
                <a:avLst/>
                <a:gdLst>
                  <a:gd name="connsiteX0" fmla="*/ 210987 w 210987"/>
                  <a:gd name="connsiteY0" fmla="*/ 0 h 151115"/>
                  <a:gd name="connsiteX1" fmla="*/ 15044 w 210987"/>
                  <a:gd name="connsiteY1" fmla="*/ 143692 h 151115"/>
                  <a:gd name="connsiteX2" fmla="*/ 28107 w 210987"/>
                  <a:gd name="connsiteY2" fmla="*/ 117566 h 151115"/>
                  <a:gd name="connsiteX0" fmla="*/ 197130 w 197130"/>
                  <a:gd name="connsiteY0" fmla="*/ 0 h 144359"/>
                  <a:gd name="connsiteX1" fmla="*/ 1187 w 197130"/>
                  <a:gd name="connsiteY1" fmla="*/ 143692 h 144359"/>
                  <a:gd name="connsiteX2" fmla="*/ 115850 w 197130"/>
                  <a:gd name="connsiteY2" fmla="*/ 51825 h 14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130" h="144359">
                    <a:moveTo>
                      <a:pt x="197130" y="0"/>
                    </a:moveTo>
                    <a:cubicBezTo>
                      <a:pt x="114398" y="62049"/>
                      <a:pt x="14734" y="135055"/>
                      <a:pt x="1187" y="143692"/>
                    </a:cubicBezTo>
                    <a:cubicBezTo>
                      <a:pt x="-12360" y="152329"/>
                      <a:pt x="94078" y="74685"/>
                      <a:pt x="115850" y="5182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 103"/>
              <p:cNvSpPr/>
              <p:nvPr/>
            </p:nvSpPr>
            <p:spPr>
              <a:xfrm>
                <a:off x="4187147" y="5612305"/>
                <a:ext cx="161365" cy="128221"/>
              </a:xfrm>
              <a:custGeom>
                <a:avLst/>
                <a:gdLst>
                  <a:gd name="connsiteX0" fmla="*/ 161365 w 161365"/>
                  <a:gd name="connsiteY0" fmla="*/ 0 h 149412"/>
                  <a:gd name="connsiteX1" fmla="*/ 0 w 161365"/>
                  <a:gd name="connsiteY1" fmla="*/ 149412 h 14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365" h="149412">
                    <a:moveTo>
                      <a:pt x="161365" y="0"/>
                    </a:moveTo>
                    <a:lnTo>
                      <a:pt x="0" y="149412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680" y="1755982"/>
            <a:ext cx="4414593" cy="4414593"/>
          </a:xfrm>
          <a:prstGeom prst="rect">
            <a:avLst/>
          </a:prstGeom>
        </p:spPr>
      </p:pic>
      <p:sp>
        <p:nvSpPr>
          <p:cNvPr id="145" name="PA_库_任意多边形 184">
            <a:extLst>
              <a:ext uri="{FF2B5EF4-FFF2-40B4-BE49-F238E27FC236}">
                <a16:creationId xmlns:a16="http://schemas.microsoft.com/office/drawing/2014/main" id="{329E61FB-3D03-41CB-A706-7144B55F3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323290" y="1059114"/>
            <a:ext cx="6340891" cy="3371045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PA_库_文本框 183">
            <a:extLst>
              <a:ext uri="{FF2B5EF4-FFF2-40B4-BE49-F238E27FC236}">
                <a16:creationId xmlns:a16="http://schemas.microsoft.com/office/drawing/2014/main" id="{77632F81-56B6-4825-926B-AA2385FAE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801966" y="1459228"/>
            <a:ext cx="5109864" cy="2230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Cảm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các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bạn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đã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đồng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hành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cùng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Lucy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trong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tiết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này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giúp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tớ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giữ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sạch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lớp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học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Tạm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biệt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và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hẹn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gặp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3200" dirty="0" err="1">
                <a:latin typeface="SVN-Gidry" panose="02040603050506020204" pitchFamily="18" charset="0"/>
                <a:ea typeface="方正静蕾简体" panose="02000000000000000000" pitchFamily="2" charset="-122"/>
              </a:rPr>
              <a:t>lại</a:t>
            </a:r>
            <a:r>
              <a:rPr lang="en-US" altLang="zh-CN" sz="3200" dirty="0">
                <a:latin typeface="SVN-Gidry" panose="02040603050506020204" pitchFamily="18" charset="0"/>
                <a:ea typeface="方正静蕾简体" panose="02000000000000000000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utoUpdateAnimBg="0"/>
      <p:bldP spid="1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0" y="1426772"/>
            <a:ext cx="6674226" cy="4449484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58060A-15A9-4CD5-A8C9-205B10A3E95C}"/>
              </a:ext>
            </a:extLst>
          </p:cNvPr>
          <p:cNvGrpSpPr/>
          <p:nvPr/>
        </p:nvGrpSpPr>
        <p:grpSpPr>
          <a:xfrm>
            <a:off x="4703014" y="645909"/>
            <a:ext cx="6340891" cy="3371045"/>
            <a:chOff x="4703014" y="645909"/>
            <a:chExt cx="6340891" cy="3371045"/>
          </a:xfrm>
        </p:grpSpPr>
        <p:sp>
          <p:nvSpPr>
            <p:cNvPr id="185" name="PA_库_任意多边形 184"/>
            <p:cNvSpPr/>
            <p:nvPr>
              <p:custDataLst>
                <p:tags r:id="rId7"/>
              </p:custDataLst>
            </p:nvPr>
          </p:nvSpPr>
          <p:spPr>
            <a:xfrm>
              <a:off x="4703014" y="645909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PA_库_文本框 183"/>
            <p:cNvSpPr txBox="1"/>
            <p:nvPr>
              <p:custDataLst>
                <p:tags r:id="rId8"/>
              </p:custDataLst>
            </p:nvPr>
          </p:nvSpPr>
          <p:spPr>
            <a:xfrm>
              <a:off x="5694014" y="1153626"/>
              <a:ext cx="5109864" cy="223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Xin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là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khủng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long Lucy.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Hôm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nay,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rất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vui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được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tham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gia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LTVC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với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.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3763D8-03D9-4029-9F94-BCD95F7F33AF}"/>
              </a:ext>
            </a:extLst>
          </p:cNvPr>
          <p:cNvGrpSpPr/>
          <p:nvPr/>
        </p:nvGrpSpPr>
        <p:grpSpPr>
          <a:xfrm>
            <a:off x="4703014" y="634227"/>
            <a:ext cx="6340891" cy="3371045"/>
            <a:chOff x="4685980" y="3056251"/>
            <a:chExt cx="6340891" cy="3371045"/>
          </a:xfrm>
        </p:grpSpPr>
        <p:sp>
          <p:nvSpPr>
            <p:cNvPr id="76" name="PA_库_任意多边形 184">
              <a:extLst>
                <a:ext uri="{FF2B5EF4-FFF2-40B4-BE49-F238E27FC236}">
                  <a16:creationId xmlns:a16="http://schemas.microsoft.com/office/drawing/2014/main" id="{B746F27C-24A3-4DDC-9BAB-A7C80A5D16B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5980" y="3056251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PA_库_文本框 183">
              <a:extLst>
                <a:ext uri="{FF2B5EF4-FFF2-40B4-BE49-F238E27FC236}">
                  <a16:creationId xmlns:a16="http://schemas.microsoft.com/office/drawing/2014/main" id="{18A46CF9-9B28-404B-95B0-76BDA6D84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59635" y="4016954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Trước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khi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vào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tiết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nhau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ôn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kiến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thức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80C8F-752A-43B5-B5FB-CEB3EEABA2F6}"/>
              </a:ext>
            </a:extLst>
          </p:cNvPr>
          <p:cNvGrpSpPr/>
          <p:nvPr/>
        </p:nvGrpSpPr>
        <p:grpSpPr>
          <a:xfrm>
            <a:off x="4703014" y="630755"/>
            <a:ext cx="6340891" cy="3371045"/>
            <a:chOff x="584150" y="1650570"/>
            <a:chExt cx="6340891" cy="3371045"/>
          </a:xfrm>
        </p:grpSpPr>
        <p:sp>
          <p:nvSpPr>
            <p:cNvPr id="78" name="PA_库_任意多边形 184">
              <a:extLst>
                <a:ext uri="{FF2B5EF4-FFF2-40B4-BE49-F238E27FC236}">
                  <a16:creationId xmlns:a16="http://schemas.microsoft.com/office/drawing/2014/main" id="{038AA197-069C-4041-BEC6-9A1A3D9734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84150" y="1650570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PA_库_文本框 183">
              <a:extLst>
                <a:ext uri="{FF2B5EF4-FFF2-40B4-BE49-F238E27FC236}">
                  <a16:creationId xmlns:a16="http://schemas.microsoft.com/office/drawing/2014/main" id="{9EAA5B4A-6D55-4EB1-A6A9-7F3EA72AA2CB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15" y="2413556"/>
              <a:ext cx="5109864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Tớ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đố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các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bạn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,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nào</a:t>
              </a:r>
              <a:r>
                <a:rPr lang="en-US" altLang="zh-CN" sz="32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? ^^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2368F-3E75-4371-A0B5-FD5B497E07F9}"/>
              </a:ext>
            </a:extLst>
          </p:cNvPr>
          <p:cNvGrpSpPr/>
          <p:nvPr/>
        </p:nvGrpSpPr>
        <p:grpSpPr>
          <a:xfrm>
            <a:off x="4703013" y="635728"/>
            <a:ext cx="6340891" cy="3371045"/>
            <a:chOff x="2867952" y="546198"/>
            <a:chExt cx="6340891" cy="3371045"/>
          </a:xfrm>
        </p:grpSpPr>
        <p:sp>
          <p:nvSpPr>
            <p:cNvPr id="80" name="PA_库_任意多边形 184">
              <a:extLst>
                <a:ext uri="{FF2B5EF4-FFF2-40B4-BE49-F238E27FC236}">
                  <a16:creationId xmlns:a16="http://schemas.microsoft.com/office/drawing/2014/main" id="{EEDF1E23-1D26-44A5-885C-1762F4E89E7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867952" y="546198"/>
              <a:ext cx="6340891" cy="3371045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" fmla="*/ 6072123 w 6377000"/>
                <a:gd name="connsiteY0" fmla="*/ 519638 h 3001581"/>
                <a:gd name="connsiteX1" fmla="*/ 3250545 w 6377000"/>
                <a:gd name="connsiteY1" fmla="*/ 23250 h 3001581"/>
                <a:gd name="connsiteX2" fmla="*/ 63208 w 6377000"/>
                <a:gd name="connsiteY2" fmla="*/ 1029090 h 3001581"/>
                <a:gd name="connsiteX3" fmla="*/ 729414 w 6377000"/>
                <a:gd name="connsiteY3" fmla="*/ 2531318 h 3001581"/>
                <a:gd name="connsiteX4" fmla="*/ 233025 w 6377000"/>
                <a:gd name="connsiteY4" fmla="*/ 3001581 h 3001581"/>
                <a:gd name="connsiteX5" fmla="*/ 1500123 w 6377000"/>
                <a:gd name="connsiteY5" fmla="*/ 2688072 h 3001581"/>
                <a:gd name="connsiteX6" fmla="*/ 5784740 w 6377000"/>
                <a:gd name="connsiteY6" fmla="*/ 2648884 h 3001581"/>
                <a:gd name="connsiteX7" fmla="*/ 6072123 w 6377000"/>
                <a:gd name="connsiteY7" fmla="*/ 519638 h 3001581"/>
                <a:gd name="connsiteX0" fmla="*/ 6202752 w 6463800"/>
                <a:gd name="connsiteY0" fmla="*/ 673348 h 2985474"/>
                <a:gd name="connsiteX1" fmla="*/ 3250545 w 6463800"/>
                <a:gd name="connsiteY1" fmla="*/ 7143 h 2985474"/>
                <a:gd name="connsiteX2" fmla="*/ 63208 w 6463800"/>
                <a:gd name="connsiteY2" fmla="*/ 1012983 h 2985474"/>
                <a:gd name="connsiteX3" fmla="*/ 729414 w 6463800"/>
                <a:gd name="connsiteY3" fmla="*/ 2515211 h 2985474"/>
                <a:gd name="connsiteX4" fmla="*/ 233025 w 6463800"/>
                <a:gd name="connsiteY4" fmla="*/ 2985474 h 2985474"/>
                <a:gd name="connsiteX5" fmla="*/ 1500123 w 6463800"/>
                <a:gd name="connsiteY5" fmla="*/ 2671965 h 2985474"/>
                <a:gd name="connsiteX6" fmla="*/ 5784740 w 6463800"/>
                <a:gd name="connsiteY6" fmla="*/ 2632777 h 2985474"/>
                <a:gd name="connsiteX7" fmla="*/ 6202752 w 6463800"/>
                <a:gd name="connsiteY7" fmla="*/ 673348 h 2985474"/>
                <a:gd name="connsiteX0" fmla="*/ 6202752 w 6463800"/>
                <a:gd name="connsiteY0" fmla="*/ 673348 h 3037725"/>
                <a:gd name="connsiteX1" fmla="*/ 3250545 w 6463800"/>
                <a:gd name="connsiteY1" fmla="*/ 7143 h 3037725"/>
                <a:gd name="connsiteX2" fmla="*/ 63208 w 6463800"/>
                <a:gd name="connsiteY2" fmla="*/ 1012983 h 3037725"/>
                <a:gd name="connsiteX3" fmla="*/ 729414 w 6463800"/>
                <a:gd name="connsiteY3" fmla="*/ 2515211 h 3037725"/>
                <a:gd name="connsiteX4" fmla="*/ 533471 w 6463800"/>
                <a:gd name="connsiteY4" fmla="*/ 3037725 h 3037725"/>
                <a:gd name="connsiteX5" fmla="*/ 1500123 w 6463800"/>
                <a:gd name="connsiteY5" fmla="*/ 2671965 h 3037725"/>
                <a:gd name="connsiteX6" fmla="*/ 5784740 w 6463800"/>
                <a:gd name="connsiteY6" fmla="*/ 2632777 h 3037725"/>
                <a:gd name="connsiteX7" fmla="*/ 6202752 w 6463800"/>
                <a:gd name="connsiteY7" fmla="*/ 673348 h 3037725"/>
                <a:gd name="connsiteX0" fmla="*/ 6202752 w 6399662"/>
                <a:gd name="connsiteY0" fmla="*/ 673568 h 3037945"/>
                <a:gd name="connsiteX1" fmla="*/ 3250545 w 6399662"/>
                <a:gd name="connsiteY1" fmla="*/ 7363 h 3037945"/>
                <a:gd name="connsiteX2" fmla="*/ 63208 w 6399662"/>
                <a:gd name="connsiteY2" fmla="*/ 1013203 h 3037945"/>
                <a:gd name="connsiteX3" fmla="*/ 729414 w 6399662"/>
                <a:gd name="connsiteY3" fmla="*/ 2515431 h 3037945"/>
                <a:gd name="connsiteX4" fmla="*/ 533471 w 6399662"/>
                <a:gd name="connsiteY4" fmla="*/ 3037945 h 3037945"/>
                <a:gd name="connsiteX5" fmla="*/ 1500123 w 6399662"/>
                <a:gd name="connsiteY5" fmla="*/ 2672185 h 3037945"/>
                <a:gd name="connsiteX6" fmla="*/ 5614923 w 6399662"/>
                <a:gd name="connsiteY6" fmla="*/ 2698311 h 3037945"/>
                <a:gd name="connsiteX7" fmla="*/ 6202752 w 6399662"/>
                <a:gd name="connsiteY7" fmla="*/ 673568 h 3037945"/>
                <a:gd name="connsiteX0" fmla="*/ 6202752 w 6427727"/>
                <a:gd name="connsiteY0" fmla="*/ 673568 h 3037945"/>
                <a:gd name="connsiteX1" fmla="*/ 3250545 w 6427727"/>
                <a:gd name="connsiteY1" fmla="*/ 7363 h 3037945"/>
                <a:gd name="connsiteX2" fmla="*/ 63208 w 6427727"/>
                <a:gd name="connsiteY2" fmla="*/ 1013203 h 3037945"/>
                <a:gd name="connsiteX3" fmla="*/ 729414 w 6427727"/>
                <a:gd name="connsiteY3" fmla="*/ 2515431 h 3037945"/>
                <a:gd name="connsiteX4" fmla="*/ 533471 w 6427727"/>
                <a:gd name="connsiteY4" fmla="*/ 3037945 h 3037945"/>
                <a:gd name="connsiteX5" fmla="*/ 1500123 w 6427727"/>
                <a:gd name="connsiteY5" fmla="*/ 2672185 h 3037945"/>
                <a:gd name="connsiteX6" fmla="*/ 5614923 w 6427727"/>
                <a:gd name="connsiteY6" fmla="*/ 2698311 h 3037945"/>
                <a:gd name="connsiteX7" fmla="*/ 6202752 w 6427727"/>
                <a:gd name="connsiteY7" fmla="*/ 673568 h 3037945"/>
                <a:gd name="connsiteX0" fmla="*/ 6202752 w 6427727"/>
                <a:gd name="connsiteY0" fmla="*/ 666268 h 3030645"/>
                <a:gd name="connsiteX1" fmla="*/ 3250545 w 6427727"/>
                <a:gd name="connsiteY1" fmla="*/ 63 h 3030645"/>
                <a:gd name="connsiteX2" fmla="*/ 63208 w 6427727"/>
                <a:gd name="connsiteY2" fmla="*/ 1005903 h 3030645"/>
                <a:gd name="connsiteX3" fmla="*/ 729414 w 6427727"/>
                <a:gd name="connsiteY3" fmla="*/ 2508131 h 3030645"/>
                <a:gd name="connsiteX4" fmla="*/ 533471 w 6427727"/>
                <a:gd name="connsiteY4" fmla="*/ 3030645 h 3030645"/>
                <a:gd name="connsiteX5" fmla="*/ 1500123 w 6427727"/>
                <a:gd name="connsiteY5" fmla="*/ 2664885 h 3030645"/>
                <a:gd name="connsiteX6" fmla="*/ 5614923 w 6427727"/>
                <a:gd name="connsiteY6" fmla="*/ 2691011 h 3030645"/>
                <a:gd name="connsiteX7" fmla="*/ 6202752 w 6427727"/>
                <a:gd name="connsiteY7" fmla="*/ 666268 h 3030645"/>
                <a:gd name="connsiteX0" fmla="*/ 6202752 w 6445028"/>
                <a:gd name="connsiteY0" fmla="*/ 666309 h 3030686"/>
                <a:gd name="connsiteX1" fmla="*/ 3250545 w 6445028"/>
                <a:gd name="connsiteY1" fmla="*/ 104 h 3030686"/>
                <a:gd name="connsiteX2" fmla="*/ 63208 w 6445028"/>
                <a:gd name="connsiteY2" fmla="*/ 1005944 h 3030686"/>
                <a:gd name="connsiteX3" fmla="*/ 729414 w 6445028"/>
                <a:gd name="connsiteY3" fmla="*/ 2508172 h 3030686"/>
                <a:gd name="connsiteX4" fmla="*/ 533471 w 6445028"/>
                <a:gd name="connsiteY4" fmla="*/ 3030686 h 3030686"/>
                <a:gd name="connsiteX5" fmla="*/ 1500123 w 6445028"/>
                <a:gd name="connsiteY5" fmla="*/ 2664926 h 3030686"/>
                <a:gd name="connsiteX6" fmla="*/ 5614923 w 6445028"/>
                <a:gd name="connsiteY6" fmla="*/ 2691052 h 3030686"/>
                <a:gd name="connsiteX7" fmla="*/ 6202752 w 6445028"/>
                <a:gd name="connsiteY7" fmla="*/ 666309 h 3030686"/>
                <a:gd name="connsiteX0" fmla="*/ 6202752 w 6445028"/>
                <a:gd name="connsiteY0" fmla="*/ 666309 h 2805650"/>
                <a:gd name="connsiteX1" fmla="*/ 3250545 w 6445028"/>
                <a:gd name="connsiteY1" fmla="*/ 104 h 2805650"/>
                <a:gd name="connsiteX2" fmla="*/ 63208 w 6445028"/>
                <a:gd name="connsiteY2" fmla="*/ 1005944 h 2805650"/>
                <a:gd name="connsiteX3" fmla="*/ 729414 w 6445028"/>
                <a:gd name="connsiteY3" fmla="*/ 2508172 h 2805650"/>
                <a:gd name="connsiteX4" fmla="*/ 23517 w 6445028"/>
                <a:gd name="connsiteY4" fmla="*/ 2731748 h 2805650"/>
                <a:gd name="connsiteX5" fmla="*/ 1500123 w 6445028"/>
                <a:gd name="connsiteY5" fmla="*/ 2664926 h 2805650"/>
                <a:gd name="connsiteX6" fmla="*/ 5614923 w 6445028"/>
                <a:gd name="connsiteY6" fmla="*/ 2691052 h 2805650"/>
                <a:gd name="connsiteX7" fmla="*/ 6202752 w 6445028"/>
                <a:gd name="connsiteY7" fmla="*/ 666309 h 2805650"/>
                <a:gd name="connsiteX0" fmla="*/ 6293740 w 6536016"/>
                <a:gd name="connsiteY0" fmla="*/ 666309 h 2805650"/>
                <a:gd name="connsiteX1" fmla="*/ 3341533 w 6536016"/>
                <a:gd name="connsiteY1" fmla="*/ 104 h 2805650"/>
                <a:gd name="connsiteX2" fmla="*/ 154196 w 6536016"/>
                <a:gd name="connsiteY2" fmla="*/ 1005944 h 2805650"/>
                <a:gd name="connsiteX3" fmla="*/ 521464 w 6536016"/>
                <a:gd name="connsiteY3" fmla="*/ 2121311 h 2805650"/>
                <a:gd name="connsiteX4" fmla="*/ 114505 w 6536016"/>
                <a:gd name="connsiteY4" fmla="*/ 2731748 h 2805650"/>
                <a:gd name="connsiteX5" fmla="*/ 1591111 w 6536016"/>
                <a:gd name="connsiteY5" fmla="*/ 2664926 h 2805650"/>
                <a:gd name="connsiteX6" fmla="*/ 5705911 w 6536016"/>
                <a:gd name="connsiteY6" fmla="*/ 2691052 h 2805650"/>
                <a:gd name="connsiteX7" fmla="*/ 6293740 w 6536016"/>
                <a:gd name="connsiteY7" fmla="*/ 666309 h 2805650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293740 w 6524352"/>
                <a:gd name="connsiteY0" fmla="*/ 666309 h 2813024"/>
                <a:gd name="connsiteX1" fmla="*/ 3341533 w 6524352"/>
                <a:gd name="connsiteY1" fmla="*/ 104 h 2813024"/>
                <a:gd name="connsiteX2" fmla="*/ 154196 w 6524352"/>
                <a:gd name="connsiteY2" fmla="*/ 1005944 h 2813024"/>
                <a:gd name="connsiteX3" fmla="*/ 521464 w 6524352"/>
                <a:gd name="connsiteY3" fmla="*/ 2121311 h 2813024"/>
                <a:gd name="connsiteX4" fmla="*/ 114505 w 6524352"/>
                <a:gd name="connsiteY4" fmla="*/ 2731748 h 2813024"/>
                <a:gd name="connsiteX5" fmla="*/ 1169081 w 6524352"/>
                <a:gd name="connsiteY5" fmla="*/ 2541833 h 2813024"/>
                <a:gd name="connsiteX6" fmla="*/ 5705911 w 6524352"/>
                <a:gd name="connsiteY6" fmla="*/ 2691052 h 2813024"/>
                <a:gd name="connsiteX7" fmla="*/ 6293740 w 6524352"/>
                <a:gd name="connsiteY7" fmla="*/ 666309 h 2813024"/>
                <a:gd name="connsiteX0" fmla="*/ 6179235 w 6409847"/>
                <a:gd name="connsiteY0" fmla="*/ 677805 h 2824520"/>
                <a:gd name="connsiteX1" fmla="*/ 3227028 w 6409847"/>
                <a:gd name="connsiteY1" fmla="*/ 11600 h 2824520"/>
                <a:gd name="connsiteX2" fmla="*/ 180368 w 6409847"/>
                <a:gd name="connsiteY2" fmla="*/ 401978 h 2824520"/>
                <a:gd name="connsiteX3" fmla="*/ 406959 w 6409847"/>
                <a:gd name="connsiteY3" fmla="*/ 2132807 h 2824520"/>
                <a:gd name="connsiteX4" fmla="*/ 0 w 6409847"/>
                <a:gd name="connsiteY4" fmla="*/ 2743244 h 2824520"/>
                <a:gd name="connsiteX5" fmla="*/ 1054576 w 6409847"/>
                <a:gd name="connsiteY5" fmla="*/ 2553329 h 2824520"/>
                <a:gd name="connsiteX6" fmla="*/ 5591406 w 6409847"/>
                <a:gd name="connsiteY6" fmla="*/ 2702548 h 2824520"/>
                <a:gd name="connsiteX7" fmla="*/ 6179235 w 6409847"/>
                <a:gd name="connsiteY7" fmla="*/ 677805 h 2824520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54011"/>
                <a:gd name="connsiteX1" fmla="*/ 3331030 w 6513849"/>
                <a:gd name="connsiteY1" fmla="*/ 41091 h 2854011"/>
                <a:gd name="connsiteX2" fmla="*/ 284370 w 6513849"/>
                <a:gd name="connsiteY2" fmla="*/ 431469 h 2854011"/>
                <a:gd name="connsiteX3" fmla="*/ 510961 w 6513849"/>
                <a:gd name="connsiteY3" fmla="*/ 2162298 h 2854011"/>
                <a:gd name="connsiteX4" fmla="*/ 104002 w 6513849"/>
                <a:gd name="connsiteY4" fmla="*/ 2772735 h 2854011"/>
                <a:gd name="connsiteX5" fmla="*/ 1158578 w 6513849"/>
                <a:gd name="connsiteY5" fmla="*/ 2582820 h 2854011"/>
                <a:gd name="connsiteX6" fmla="*/ 5695408 w 6513849"/>
                <a:gd name="connsiteY6" fmla="*/ 2732039 h 2854011"/>
                <a:gd name="connsiteX7" fmla="*/ 6283237 w 6513849"/>
                <a:gd name="connsiteY7" fmla="*/ 707296 h 2854011"/>
                <a:gd name="connsiteX0" fmla="*/ 6283237 w 6513849"/>
                <a:gd name="connsiteY0" fmla="*/ 707296 h 2891114"/>
                <a:gd name="connsiteX1" fmla="*/ 3331030 w 6513849"/>
                <a:gd name="connsiteY1" fmla="*/ 41091 h 2891114"/>
                <a:gd name="connsiteX2" fmla="*/ 284370 w 6513849"/>
                <a:gd name="connsiteY2" fmla="*/ 431469 h 2891114"/>
                <a:gd name="connsiteX3" fmla="*/ 510961 w 6513849"/>
                <a:gd name="connsiteY3" fmla="*/ 2162298 h 2891114"/>
                <a:gd name="connsiteX4" fmla="*/ 104002 w 6513849"/>
                <a:gd name="connsiteY4" fmla="*/ 2772735 h 2891114"/>
                <a:gd name="connsiteX5" fmla="*/ 1158578 w 6513849"/>
                <a:gd name="connsiteY5" fmla="*/ 2582820 h 2891114"/>
                <a:gd name="connsiteX6" fmla="*/ 5695408 w 6513849"/>
                <a:gd name="connsiteY6" fmla="*/ 2732039 h 2891114"/>
                <a:gd name="connsiteX7" fmla="*/ 6283237 w 6513849"/>
                <a:gd name="connsiteY7" fmla="*/ 707296 h 2891114"/>
                <a:gd name="connsiteX0" fmla="*/ 6179235 w 6409847"/>
                <a:gd name="connsiteY0" fmla="*/ 707296 h 2891114"/>
                <a:gd name="connsiteX1" fmla="*/ 3227028 w 6409847"/>
                <a:gd name="connsiteY1" fmla="*/ 41091 h 2891114"/>
                <a:gd name="connsiteX2" fmla="*/ 444137 w 6409847"/>
                <a:gd name="connsiteY2" fmla="*/ 431469 h 2891114"/>
                <a:gd name="connsiteX3" fmla="*/ 406959 w 6409847"/>
                <a:gd name="connsiteY3" fmla="*/ 2162298 h 2891114"/>
                <a:gd name="connsiteX4" fmla="*/ 0 w 6409847"/>
                <a:gd name="connsiteY4" fmla="*/ 2772735 h 2891114"/>
                <a:gd name="connsiteX5" fmla="*/ 1054576 w 6409847"/>
                <a:gd name="connsiteY5" fmla="*/ 2582820 h 2891114"/>
                <a:gd name="connsiteX6" fmla="*/ 5591406 w 6409847"/>
                <a:gd name="connsiteY6" fmla="*/ 2732039 h 2891114"/>
                <a:gd name="connsiteX7" fmla="*/ 6179235 w 6409847"/>
                <a:gd name="connsiteY7" fmla="*/ 707296 h 2891114"/>
                <a:gd name="connsiteX0" fmla="*/ 6179235 w 6409847"/>
                <a:gd name="connsiteY0" fmla="*/ 691737 h 2875555"/>
                <a:gd name="connsiteX1" fmla="*/ 3227028 w 6409847"/>
                <a:gd name="connsiteY1" fmla="*/ 25532 h 2875555"/>
                <a:gd name="connsiteX2" fmla="*/ 444137 w 6409847"/>
                <a:gd name="connsiteY2" fmla="*/ 415910 h 2875555"/>
                <a:gd name="connsiteX3" fmla="*/ 406959 w 6409847"/>
                <a:gd name="connsiteY3" fmla="*/ 2146739 h 2875555"/>
                <a:gd name="connsiteX4" fmla="*/ 0 w 6409847"/>
                <a:gd name="connsiteY4" fmla="*/ 2757176 h 2875555"/>
                <a:gd name="connsiteX5" fmla="*/ 1054576 w 6409847"/>
                <a:gd name="connsiteY5" fmla="*/ 2567261 h 2875555"/>
                <a:gd name="connsiteX6" fmla="*/ 5591406 w 6409847"/>
                <a:gd name="connsiteY6" fmla="*/ 2716480 h 2875555"/>
                <a:gd name="connsiteX7" fmla="*/ 6179235 w 6409847"/>
                <a:gd name="connsiteY7" fmla="*/ 691737 h 2875555"/>
                <a:gd name="connsiteX0" fmla="*/ 6179235 w 6392473"/>
                <a:gd name="connsiteY0" fmla="*/ 719790 h 2903608"/>
                <a:gd name="connsiteX1" fmla="*/ 3227028 w 6392473"/>
                <a:gd name="connsiteY1" fmla="*/ 831 h 2903608"/>
                <a:gd name="connsiteX2" fmla="*/ 444137 w 6392473"/>
                <a:gd name="connsiteY2" fmla="*/ 443963 h 2903608"/>
                <a:gd name="connsiteX3" fmla="*/ 406959 w 6392473"/>
                <a:gd name="connsiteY3" fmla="*/ 2174792 h 2903608"/>
                <a:gd name="connsiteX4" fmla="*/ 0 w 6392473"/>
                <a:gd name="connsiteY4" fmla="*/ 2785229 h 2903608"/>
                <a:gd name="connsiteX5" fmla="*/ 1054576 w 6392473"/>
                <a:gd name="connsiteY5" fmla="*/ 2595314 h 2903608"/>
                <a:gd name="connsiteX6" fmla="*/ 5591406 w 6392473"/>
                <a:gd name="connsiteY6" fmla="*/ 2744533 h 2903608"/>
                <a:gd name="connsiteX7" fmla="*/ 6179235 w 6392473"/>
                <a:gd name="connsiteY7" fmla="*/ 719790 h 2903608"/>
                <a:gd name="connsiteX0" fmla="*/ 6179235 w 6392473"/>
                <a:gd name="connsiteY0" fmla="*/ 721488 h 2905306"/>
                <a:gd name="connsiteX1" fmla="*/ 3227028 w 6392473"/>
                <a:gd name="connsiteY1" fmla="*/ 2529 h 2905306"/>
                <a:gd name="connsiteX2" fmla="*/ 444137 w 6392473"/>
                <a:gd name="connsiteY2" fmla="*/ 445661 h 2905306"/>
                <a:gd name="connsiteX3" fmla="*/ 406959 w 6392473"/>
                <a:gd name="connsiteY3" fmla="*/ 2176490 h 2905306"/>
                <a:gd name="connsiteX4" fmla="*/ 0 w 6392473"/>
                <a:gd name="connsiteY4" fmla="*/ 2786927 h 2905306"/>
                <a:gd name="connsiteX5" fmla="*/ 1054576 w 6392473"/>
                <a:gd name="connsiteY5" fmla="*/ 2597012 h 2905306"/>
                <a:gd name="connsiteX6" fmla="*/ 5591406 w 6392473"/>
                <a:gd name="connsiteY6" fmla="*/ 2746231 h 2905306"/>
                <a:gd name="connsiteX7" fmla="*/ 6179235 w 6392473"/>
                <a:gd name="connsiteY7" fmla="*/ 721488 h 2905306"/>
                <a:gd name="connsiteX0" fmla="*/ 6167660 w 6380898"/>
                <a:gd name="connsiteY0" fmla="*/ 721488 h 2905306"/>
                <a:gd name="connsiteX1" fmla="*/ 3215453 w 6380898"/>
                <a:gd name="connsiteY1" fmla="*/ 2529 h 2905306"/>
                <a:gd name="connsiteX2" fmla="*/ 432562 w 6380898"/>
                <a:gd name="connsiteY2" fmla="*/ 445661 h 2905306"/>
                <a:gd name="connsiteX3" fmla="*/ 395384 w 6380898"/>
                <a:gd name="connsiteY3" fmla="*/ 2176490 h 2905306"/>
                <a:gd name="connsiteX4" fmla="*/ 0 w 6380898"/>
                <a:gd name="connsiteY4" fmla="*/ 2416537 h 2905306"/>
                <a:gd name="connsiteX5" fmla="*/ 1043001 w 6380898"/>
                <a:gd name="connsiteY5" fmla="*/ 2597012 h 2905306"/>
                <a:gd name="connsiteX6" fmla="*/ 5579831 w 6380898"/>
                <a:gd name="connsiteY6" fmla="*/ 2746231 h 2905306"/>
                <a:gd name="connsiteX7" fmla="*/ 6167660 w 6380898"/>
                <a:gd name="connsiteY7" fmla="*/ 721488 h 2905306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0898"/>
                <a:gd name="connsiteY0" fmla="*/ 719649 h 2903467"/>
                <a:gd name="connsiteX1" fmla="*/ 3215453 w 6380898"/>
                <a:gd name="connsiteY1" fmla="*/ 690 h 2903467"/>
                <a:gd name="connsiteX2" fmla="*/ 432562 w 6380898"/>
                <a:gd name="connsiteY2" fmla="*/ 443822 h 2903467"/>
                <a:gd name="connsiteX3" fmla="*/ 418534 w 6380898"/>
                <a:gd name="connsiteY3" fmla="*/ 2035755 h 2903467"/>
                <a:gd name="connsiteX4" fmla="*/ 0 w 6380898"/>
                <a:gd name="connsiteY4" fmla="*/ 2414698 h 2903467"/>
                <a:gd name="connsiteX5" fmla="*/ 1043001 w 6380898"/>
                <a:gd name="connsiteY5" fmla="*/ 2595173 h 2903467"/>
                <a:gd name="connsiteX6" fmla="*/ 5579831 w 6380898"/>
                <a:gd name="connsiteY6" fmla="*/ 2744392 h 2903467"/>
                <a:gd name="connsiteX7" fmla="*/ 6167660 w 6380898"/>
                <a:gd name="connsiteY7" fmla="*/ 719649 h 2903467"/>
                <a:gd name="connsiteX0" fmla="*/ 6167660 w 6383718"/>
                <a:gd name="connsiteY0" fmla="*/ 719649 h 2869136"/>
                <a:gd name="connsiteX1" fmla="*/ 3215453 w 6383718"/>
                <a:gd name="connsiteY1" fmla="*/ 690 h 2869136"/>
                <a:gd name="connsiteX2" fmla="*/ 432562 w 6383718"/>
                <a:gd name="connsiteY2" fmla="*/ 443822 h 2869136"/>
                <a:gd name="connsiteX3" fmla="*/ 418534 w 6383718"/>
                <a:gd name="connsiteY3" fmla="*/ 2035755 h 2869136"/>
                <a:gd name="connsiteX4" fmla="*/ 0 w 6383718"/>
                <a:gd name="connsiteY4" fmla="*/ 2414698 h 2869136"/>
                <a:gd name="connsiteX5" fmla="*/ 973553 w 6383718"/>
                <a:gd name="connsiteY5" fmla="*/ 2491000 h 2869136"/>
                <a:gd name="connsiteX6" fmla="*/ 5579831 w 6383718"/>
                <a:gd name="connsiteY6" fmla="*/ 2744392 h 2869136"/>
                <a:gd name="connsiteX7" fmla="*/ 6167660 w 6383718"/>
                <a:gd name="connsiteY7" fmla="*/ 719649 h 2869136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49 h 3254840"/>
                <a:gd name="connsiteX1" fmla="*/ 3215453 w 6383718"/>
                <a:gd name="connsiteY1" fmla="*/ 690 h 3254840"/>
                <a:gd name="connsiteX2" fmla="*/ 432562 w 6383718"/>
                <a:gd name="connsiteY2" fmla="*/ 443822 h 3254840"/>
                <a:gd name="connsiteX3" fmla="*/ 418534 w 6383718"/>
                <a:gd name="connsiteY3" fmla="*/ 2035755 h 3254840"/>
                <a:gd name="connsiteX4" fmla="*/ 0 w 6383718"/>
                <a:gd name="connsiteY4" fmla="*/ 2414698 h 3254840"/>
                <a:gd name="connsiteX5" fmla="*/ 973553 w 6383718"/>
                <a:gd name="connsiteY5" fmla="*/ 2491000 h 3254840"/>
                <a:gd name="connsiteX6" fmla="*/ 5579831 w 6383718"/>
                <a:gd name="connsiteY6" fmla="*/ 2744392 h 3254840"/>
                <a:gd name="connsiteX7" fmla="*/ 6167660 w 6383718"/>
                <a:gd name="connsiteY7" fmla="*/ 719649 h 3254840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383718"/>
                <a:gd name="connsiteY0" fmla="*/ 719611 h 3254802"/>
                <a:gd name="connsiteX1" fmla="*/ 3215453 w 6383718"/>
                <a:gd name="connsiteY1" fmla="*/ 652 h 3254802"/>
                <a:gd name="connsiteX2" fmla="*/ 432562 w 6383718"/>
                <a:gd name="connsiteY2" fmla="*/ 443784 h 3254802"/>
                <a:gd name="connsiteX3" fmla="*/ 406960 w 6383718"/>
                <a:gd name="connsiteY3" fmla="*/ 1989418 h 3254802"/>
                <a:gd name="connsiteX4" fmla="*/ 0 w 6383718"/>
                <a:gd name="connsiteY4" fmla="*/ 2414660 h 3254802"/>
                <a:gd name="connsiteX5" fmla="*/ 973553 w 6383718"/>
                <a:gd name="connsiteY5" fmla="*/ 2490962 h 3254802"/>
                <a:gd name="connsiteX6" fmla="*/ 5579831 w 6383718"/>
                <a:gd name="connsiteY6" fmla="*/ 2744354 h 3254802"/>
                <a:gd name="connsiteX7" fmla="*/ 6167660 w 6383718"/>
                <a:gd name="connsiteY7" fmla="*/ 719611 h 3254802"/>
                <a:gd name="connsiteX0" fmla="*/ 6167660 w 6414938"/>
                <a:gd name="connsiteY0" fmla="*/ 719611 h 3413186"/>
                <a:gd name="connsiteX1" fmla="*/ 3215453 w 6414938"/>
                <a:gd name="connsiteY1" fmla="*/ 652 h 3413186"/>
                <a:gd name="connsiteX2" fmla="*/ 432562 w 6414938"/>
                <a:gd name="connsiteY2" fmla="*/ 443784 h 3413186"/>
                <a:gd name="connsiteX3" fmla="*/ 406960 w 6414938"/>
                <a:gd name="connsiteY3" fmla="*/ 1989418 h 3413186"/>
                <a:gd name="connsiteX4" fmla="*/ 0 w 6414938"/>
                <a:gd name="connsiteY4" fmla="*/ 2414660 h 3413186"/>
                <a:gd name="connsiteX5" fmla="*/ 973553 w 6414938"/>
                <a:gd name="connsiteY5" fmla="*/ 2490962 h 3413186"/>
                <a:gd name="connsiteX6" fmla="*/ 5660854 w 6414938"/>
                <a:gd name="connsiteY6" fmla="*/ 3091595 h 3413186"/>
                <a:gd name="connsiteX7" fmla="*/ 6167660 w 6414938"/>
                <a:gd name="connsiteY7" fmla="*/ 719611 h 3413186"/>
                <a:gd name="connsiteX0" fmla="*/ 6167660 w 6414938"/>
                <a:gd name="connsiteY0" fmla="*/ 726786 h 3420361"/>
                <a:gd name="connsiteX1" fmla="*/ 3215453 w 6414938"/>
                <a:gd name="connsiteY1" fmla="*/ 7827 h 3420361"/>
                <a:gd name="connsiteX2" fmla="*/ 710354 w 6414938"/>
                <a:gd name="connsiteY2" fmla="*/ 450959 h 3420361"/>
                <a:gd name="connsiteX3" fmla="*/ 406960 w 6414938"/>
                <a:gd name="connsiteY3" fmla="*/ 1996593 h 3420361"/>
                <a:gd name="connsiteX4" fmla="*/ 0 w 6414938"/>
                <a:gd name="connsiteY4" fmla="*/ 2421835 h 3420361"/>
                <a:gd name="connsiteX5" fmla="*/ 973553 w 6414938"/>
                <a:gd name="connsiteY5" fmla="*/ 2498137 h 3420361"/>
                <a:gd name="connsiteX6" fmla="*/ 5660854 w 6414938"/>
                <a:gd name="connsiteY6" fmla="*/ 3098770 h 3420361"/>
                <a:gd name="connsiteX7" fmla="*/ 6167660 w 6414938"/>
                <a:gd name="connsiteY7" fmla="*/ 726786 h 3420361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15578 h 3409153"/>
                <a:gd name="connsiteX1" fmla="*/ 3296476 w 6409050"/>
                <a:gd name="connsiteY1" fmla="*/ 8193 h 3409153"/>
                <a:gd name="connsiteX2" fmla="*/ 710354 w 6409050"/>
                <a:gd name="connsiteY2" fmla="*/ 439751 h 3409153"/>
                <a:gd name="connsiteX3" fmla="*/ 406960 w 6409050"/>
                <a:gd name="connsiteY3" fmla="*/ 1985385 h 3409153"/>
                <a:gd name="connsiteX4" fmla="*/ 0 w 6409050"/>
                <a:gd name="connsiteY4" fmla="*/ 2410627 h 3409153"/>
                <a:gd name="connsiteX5" fmla="*/ 973553 w 6409050"/>
                <a:gd name="connsiteY5" fmla="*/ 2486929 h 3409153"/>
                <a:gd name="connsiteX6" fmla="*/ 5660854 w 6409050"/>
                <a:gd name="connsiteY6" fmla="*/ 3087562 h 3409153"/>
                <a:gd name="connsiteX7" fmla="*/ 6167660 w 6409050"/>
                <a:gd name="connsiteY7" fmla="*/ 715578 h 3409153"/>
                <a:gd name="connsiteX0" fmla="*/ 6167660 w 6409050"/>
                <a:gd name="connsiteY0" fmla="*/ 709094 h 3402669"/>
                <a:gd name="connsiteX1" fmla="*/ 3296476 w 6409050"/>
                <a:gd name="connsiteY1" fmla="*/ 1709 h 3402669"/>
                <a:gd name="connsiteX2" fmla="*/ 710354 w 6409050"/>
                <a:gd name="connsiteY2" fmla="*/ 433267 h 3402669"/>
                <a:gd name="connsiteX3" fmla="*/ 406960 w 6409050"/>
                <a:gd name="connsiteY3" fmla="*/ 1978901 h 3402669"/>
                <a:gd name="connsiteX4" fmla="*/ 0 w 6409050"/>
                <a:gd name="connsiteY4" fmla="*/ 2404143 h 3402669"/>
                <a:gd name="connsiteX5" fmla="*/ 973553 w 6409050"/>
                <a:gd name="connsiteY5" fmla="*/ 2480445 h 3402669"/>
                <a:gd name="connsiteX6" fmla="*/ 5660854 w 6409050"/>
                <a:gd name="connsiteY6" fmla="*/ 3081078 h 3402669"/>
                <a:gd name="connsiteX7" fmla="*/ 6167660 w 6409050"/>
                <a:gd name="connsiteY7" fmla="*/ 709094 h 3402669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406960 w 6409050"/>
                <a:gd name="connsiteY3" fmla="*/ 1977193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07386 h 3400961"/>
                <a:gd name="connsiteX1" fmla="*/ 3296476 w 6409050"/>
                <a:gd name="connsiteY1" fmla="*/ 1 h 3400961"/>
                <a:gd name="connsiteX2" fmla="*/ 710354 w 6409050"/>
                <a:gd name="connsiteY2" fmla="*/ 431559 h 3400961"/>
                <a:gd name="connsiteX3" fmla="*/ 557431 w 6409050"/>
                <a:gd name="connsiteY3" fmla="*/ 1930894 h 3400961"/>
                <a:gd name="connsiteX4" fmla="*/ 0 w 6409050"/>
                <a:gd name="connsiteY4" fmla="*/ 2402435 h 3400961"/>
                <a:gd name="connsiteX5" fmla="*/ 973553 w 6409050"/>
                <a:gd name="connsiteY5" fmla="*/ 2478737 h 3400961"/>
                <a:gd name="connsiteX6" fmla="*/ 5660854 w 6409050"/>
                <a:gd name="connsiteY6" fmla="*/ 3079370 h 3400961"/>
                <a:gd name="connsiteX7" fmla="*/ 6167660 w 6409050"/>
                <a:gd name="connsiteY7" fmla="*/ 707386 h 3400961"/>
                <a:gd name="connsiteX0" fmla="*/ 6167660 w 6409050"/>
                <a:gd name="connsiteY0" fmla="*/ 719911 h 3413486"/>
                <a:gd name="connsiteX1" fmla="*/ 3296476 w 6409050"/>
                <a:gd name="connsiteY1" fmla="*/ 12526 h 3413486"/>
                <a:gd name="connsiteX2" fmla="*/ 837676 w 6409050"/>
                <a:gd name="connsiteY2" fmla="*/ 397786 h 3413486"/>
                <a:gd name="connsiteX3" fmla="*/ 557431 w 6409050"/>
                <a:gd name="connsiteY3" fmla="*/ 1943419 h 3413486"/>
                <a:gd name="connsiteX4" fmla="*/ 0 w 6409050"/>
                <a:gd name="connsiteY4" fmla="*/ 2414960 h 3413486"/>
                <a:gd name="connsiteX5" fmla="*/ 973553 w 6409050"/>
                <a:gd name="connsiteY5" fmla="*/ 2491262 h 3413486"/>
                <a:gd name="connsiteX6" fmla="*/ 5660854 w 6409050"/>
                <a:gd name="connsiteY6" fmla="*/ 3091895 h 3413486"/>
                <a:gd name="connsiteX7" fmla="*/ 6167660 w 6409050"/>
                <a:gd name="connsiteY7" fmla="*/ 719911 h 3413486"/>
                <a:gd name="connsiteX0" fmla="*/ 6167660 w 6416077"/>
                <a:gd name="connsiteY0" fmla="*/ 719911 h 3407339"/>
                <a:gd name="connsiteX1" fmla="*/ 3296476 w 6416077"/>
                <a:gd name="connsiteY1" fmla="*/ 12526 h 3407339"/>
                <a:gd name="connsiteX2" fmla="*/ 837676 w 6416077"/>
                <a:gd name="connsiteY2" fmla="*/ 397786 h 3407339"/>
                <a:gd name="connsiteX3" fmla="*/ 557431 w 6416077"/>
                <a:gd name="connsiteY3" fmla="*/ 1943419 h 3407339"/>
                <a:gd name="connsiteX4" fmla="*/ 0 w 6416077"/>
                <a:gd name="connsiteY4" fmla="*/ 2414960 h 3407339"/>
                <a:gd name="connsiteX5" fmla="*/ 823082 w 6416077"/>
                <a:gd name="connsiteY5" fmla="*/ 2479687 h 3407339"/>
                <a:gd name="connsiteX6" fmla="*/ 5660854 w 6416077"/>
                <a:gd name="connsiteY6" fmla="*/ 3091895 h 3407339"/>
                <a:gd name="connsiteX7" fmla="*/ 6167660 w 6416077"/>
                <a:gd name="connsiteY7" fmla="*/ 719911 h 3407339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67660 w 6418824"/>
                <a:gd name="connsiteY0" fmla="*/ 719911 h 3395212"/>
                <a:gd name="connsiteX1" fmla="*/ 3296476 w 6418824"/>
                <a:gd name="connsiteY1" fmla="*/ 12526 h 3395212"/>
                <a:gd name="connsiteX2" fmla="*/ 837676 w 6418824"/>
                <a:gd name="connsiteY2" fmla="*/ 397786 h 3395212"/>
                <a:gd name="connsiteX3" fmla="*/ 557431 w 6418824"/>
                <a:gd name="connsiteY3" fmla="*/ 1943419 h 3395212"/>
                <a:gd name="connsiteX4" fmla="*/ 0 w 6418824"/>
                <a:gd name="connsiteY4" fmla="*/ 2414960 h 3395212"/>
                <a:gd name="connsiteX5" fmla="*/ 765208 w 6418824"/>
                <a:gd name="connsiteY5" fmla="*/ 2456538 h 3395212"/>
                <a:gd name="connsiteX6" fmla="*/ 5660854 w 6418824"/>
                <a:gd name="connsiteY6" fmla="*/ 3091895 h 3395212"/>
                <a:gd name="connsiteX7" fmla="*/ 6167660 w 6418824"/>
                <a:gd name="connsiteY7" fmla="*/ 719911 h 3395212"/>
                <a:gd name="connsiteX0" fmla="*/ 6132936 w 6384100"/>
                <a:gd name="connsiteY0" fmla="*/ 719911 h 3395212"/>
                <a:gd name="connsiteX1" fmla="*/ 3261752 w 6384100"/>
                <a:gd name="connsiteY1" fmla="*/ 12526 h 3395212"/>
                <a:gd name="connsiteX2" fmla="*/ 802952 w 6384100"/>
                <a:gd name="connsiteY2" fmla="*/ 397786 h 3395212"/>
                <a:gd name="connsiteX3" fmla="*/ 522707 w 6384100"/>
                <a:gd name="connsiteY3" fmla="*/ 1943419 h 3395212"/>
                <a:gd name="connsiteX4" fmla="*/ 0 w 6384100"/>
                <a:gd name="connsiteY4" fmla="*/ 2171892 h 3395212"/>
                <a:gd name="connsiteX5" fmla="*/ 730484 w 6384100"/>
                <a:gd name="connsiteY5" fmla="*/ 2456538 h 3395212"/>
                <a:gd name="connsiteX6" fmla="*/ 5626130 w 6384100"/>
                <a:gd name="connsiteY6" fmla="*/ 3091895 h 3395212"/>
                <a:gd name="connsiteX7" fmla="*/ 6132936 w 6384100"/>
                <a:gd name="connsiteY7" fmla="*/ 719911 h 3395212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84100"/>
                <a:gd name="connsiteY0" fmla="*/ 717888 h 3393189"/>
                <a:gd name="connsiteX1" fmla="*/ 3261752 w 6384100"/>
                <a:gd name="connsiteY1" fmla="*/ 10503 h 3393189"/>
                <a:gd name="connsiteX2" fmla="*/ 802952 w 6384100"/>
                <a:gd name="connsiteY2" fmla="*/ 395763 h 3393189"/>
                <a:gd name="connsiteX3" fmla="*/ 487982 w 6384100"/>
                <a:gd name="connsiteY3" fmla="*/ 1709902 h 3393189"/>
                <a:gd name="connsiteX4" fmla="*/ 0 w 6384100"/>
                <a:gd name="connsiteY4" fmla="*/ 2169869 h 3393189"/>
                <a:gd name="connsiteX5" fmla="*/ 730484 w 6384100"/>
                <a:gd name="connsiteY5" fmla="*/ 2454515 h 3393189"/>
                <a:gd name="connsiteX6" fmla="*/ 5626130 w 6384100"/>
                <a:gd name="connsiteY6" fmla="*/ 3089872 h 3393189"/>
                <a:gd name="connsiteX7" fmla="*/ 6132936 w 6384100"/>
                <a:gd name="connsiteY7" fmla="*/ 717888 h 3393189"/>
                <a:gd name="connsiteX0" fmla="*/ 6132936 w 6340891"/>
                <a:gd name="connsiteY0" fmla="*/ 695744 h 3371045"/>
                <a:gd name="connsiteX1" fmla="*/ 3863635 w 6340891"/>
                <a:gd name="connsiteY1" fmla="*/ 11508 h 3371045"/>
                <a:gd name="connsiteX2" fmla="*/ 802952 w 6340891"/>
                <a:gd name="connsiteY2" fmla="*/ 373619 h 3371045"/>
                <a:gd name="connsiteX3" fmla="*/ 487982 w 6340891"/>
                <a:gd name="connsiteY3" fmla="*/ 1687758 h 3371045"/>
                <a:gd name="connsiteX4" fmla="*/ 0 w 6340891"/>
                <a:gd name="connsiteY4" fmla="*/ 2147725 h 3371045"/>
                <a:gd name="connsiteX5" fmla="*/ 730484 w 6340891"/>
                <a:gd name="connsiteY5" fmla="*/ 2432371 h 3371045"/>
                <a:gd name="connsiteX6" fmla="*/ 5626130 w 6340891"/>
                <a:gd name="connsiteY6" fmla="*/ 3067728 h 3371045"/>
                <a:gd name="connsiteX7" fmla="*/ 6132936 w 6340891"/>
                <a:gd name="connsiteY7" fmla="*/ 695744 h 3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40891" h="3371045">
                  <a:moveTo>
                    <a:pt x="6132936" y="695744"/>
                  </a:moveTo>
                  <a:cubicBezTo>
                    <a:pt x="5839187" y="186374"/>
                    <a:pt x="4751966" y="65196"/>
                    <a:pt x="3863635" y="11508"/>
                  </a:cubicBezTo>
                  <a:cubicBezTo>
                    <a:pt x="2975304" y="-42180"/>
                    <a:pt x="1365561" y="94244"/>
                    <a:pt x="802952" y="373619"/>
                  </a:cubicBezTo>
                  <a:cubicBezTo>
                    <a:pt x="240343" y="652994"/>
                    <a:pt x="500714" y="1320151"/>
                    <a:pt x="487982" y="1687758"/>
                  </a:cubicBezTo>
                  <a:cubicBezTo>
                    <a:pt x="352329" y="1891237"/>
                    <a:pt x="309273" y="1874798"/>
                    <a:pt x="0" y="2147725"/>
                  </a:cubicBezTo>
                  <a:cubicBezTo>
                    <a:pt x="405021" y="2298033"/>
                    <a:pt x="580106" y="2367762"/>
                    <a:pt x="730484" y="2432371"/>
                  </a:cubicBezTo>
                  <a:cubicBezTo>
                    <a:pt x="954478" y="3792721"/>
                    <a:pt x="4725721" y="3357166"/>
                    <a:pt x="5626130" y="3067728"/>
                  </a:cubicBezTo>
                  <a:cubicBezTo>
                    <a:pt x="6526539" y="2778290"/>
                    <a:pt x="6426685" y="1205114"/>
                    <a:pt x="6132936" y="695744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697DA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PA_库_文本框 183">
              <a:extLst>
                <a:ext uri="{FF2B5EF4-FFF2-40B4-BE49-F238E27FC236}">
                  <a16:creationId xmlns:a16="http://schemas.microsoft.com/office/drawing/2014/main" id="{E128E63B-6461-4AF7-A6B8-62B43DDCD8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777644" y="1118670"/>
              <a:ext cx="5109864" cy="16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mình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cùng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nhìn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lại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những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kiểu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đã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học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qua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sơ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đồ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sau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600" dirty="0" err="1">
                  <a:latin typeface="SVN-Gidry" panose="02040603050506020204" pitchFamily="18" charset="0"/>
                  <a:ea typeface="方正静蕾简体" panose="02000000000000000000" pitchFamily="2" charset="-122"/>
                </a:rPr>
                <a:t>nhé</a:t>
              </a:r>
              <a:r>
                <a:rPr lang="en-US" altLang="zh-CN" sz="3600" dirty="0">
                  <a:latin typeface="SVN-Gidry" panose="02040603050506020204" pitchFamily="18" charset="0"/>
                  <a:ea typeface="方正静蕾简体" panose="02000000000000000000" pitchFamily="2" charset="-122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6B249009-6E71-464F-A813-DCAB6F105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0860" t="17778" r="21370" b="12116"/>
          <a:stretch/>
        </p:blipFill>
        <p:spPr bwMode="auto">
          <a:xfrm>
            <a:off x="3048000" y="0"/>
            <a:ext cx="9144000" cy="6867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124">
            <a:extLst>
              <a:ext uri="{FF2B5EF4-FFF2-40B4-BE49-F238E27FC236}">
                <a16:creationId xmlns:a16="http://schemas.microsoft.com/office/drawing/2014/main" id="{E4295D2C-69F0-452B-A5BF-0982DE7A1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9294"/>
            <a:ext cx="3106737" cy="207115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90DC49A-0614-4BA7-A135-4423F1B51829}"/>
              </a:ext>
            </a:extLst>
          </p:cNvPr>
          <p:cNvSpPr/>
          <p:nvPr/>
        </p:nvSpPr>
        <p:spPr>
          <a:xfrm>
            <a:off x="308868" y="2591429"/>
            <a:ext cx="2797869" cy="2071158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6E3E4-2EE4-4800-A386-B9A3189508E7}"/>
              </a:ext>
            </a:extLst>
          </p:cNvPr>
          <p:cNvSpPr txBox="1"/>
          <p:nvPr/>
        </p:nvSpPr>
        <p:spPr>
          <a:xfrm>
            <a:off x="462116" y="3026843"/>
            <a:ext cx="278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VN-Holidays" panose="02040603050506020204" pitchFamily="18" charset="0"/>
              </a:rPr>
              <a:t>Các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bạn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thật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là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giỏi</a:t>
            </a:r>
            <a:r>
              <a:rPr lang="en-US" dirty="0">
                <a:latin typeface="SVN-Holidays" panose="02040603050506020204" pitchFamily="18" charset="0"/>
              </a:rPr>
              <a:t>! </a:t>
            </a:r>
          </a:p>
          <a:p>
            <a:r>
              <a:rPr lang="en-US" dirty="0" err="1">
                <a:latin typeface="SVN-Holidays" panose="02040603050506020204" pitchFamily="18" charset="0"/>
              </a:rPr>
              <a:t>Nào</a:t>
            </a:r>
            <a:r>
              <a:rPr lang="en-US" dirty="0">
                <a:latin typeface="SVN-Holidays" panose="02040603050506020204" pitchFamily="18" charset="0"/>
              </a:rPr>
              <a:t>! </a:t>
            </a:r>
            <a:r>
              <a:rPr lang="en-US" dirty="0" err="1">
                <a:latin typeface="SVN-Holidays" panose="02040603050506020204" pitchFamily="18" charset="0"/>
              </a:rPr>
              <a:t>bây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giờ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chúng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mình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sẽ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cùng</a:t>
            </a:r>
            <a:r>
              <a:rPr lang="en-US" dirty="0">
                <a:latin typeface="SVN-Holidays" panose="02040603050506020204" pitchFamily="18" charset="0"/>
              </a:rPr>
              <a:t> </a:t>
            </a:r>
            <a:r>
              <a:rPr lang="en-US" dirty="0" err="1">
                <a:latin typeface="SVN-Holidays" panose="02040603050506020204" pitchFamily="18" charset="0"/>
              </a:rPr>
              <a:t>nhau</a:t>
            </a:r>
            <a:r>
              <a:rPr lang="en-US" dirty="0">
                <a:latin typeface="SVN-Holidays" panose="02040603050506020204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SVN-Holidays" panose="02040603050506020204" pitchFamily="18" charset="0"/>
              </a:rPr>
              <a:t>ÔN TẬP VỀ CÂU!</a:t>
            </a:r>
          </a:p>
        </p:txBody>
      </p:sp>
    </p:spTree>
    <p:extLst>
      <p:ext uri="{BB962C8B-B14F-4D97-AF65-F5344CB8AC3E}">
        <p14:creationId xmlns:p14="http://schemas.microsoft.com/office/powerpoint/2010/main" val="1194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564" y="1335506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1"/>
            </p:custDataLst>
          </p:nvPr>
        </p:nvGrpSpPr>
        <p:grpSpPr>
          <a:xfrm>
            <a:off x="2951971" y="127507"/>
            <a:ext cx="2650671" cy="3463920"/>
            <a:chOff x="5607594" y="164244"/>
            <a:chExt cx="4996531" cy="652951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8" name="PA_库_文本框 207"/>
          <p:cNvSpPr txBox="1"/>
          <p:nvPr>
            <p:custDataLst>
              <p:tags r:id="rId2"/>
            </p:custDataLst>
          </p:nvPr>
        </p:nvSpPr>
        <p:spPr>
          <a:xfrm>
            <a:off x="3558276" y="1447106"/>
            <a:ext cx="1351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TIÊU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sp>
        <p:nvSpPr>
          <p:cNvPr id="209" name="PA_库_文本框 208"/>
          <p:cNvSpPr txBox="1"/>
          <p:nvPr>
            <p:custDataLst>
              <p:tags r:id="rId3"/>
            </p:custDataLst>
          </p:nvPr>
        </p:nvSpPr>
        <p:spPr>
          <a:xfrm>
            <a:off x="3498294" y="419240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方正静蕾简体" panose="02000000000000000000" pitchFamily="2" charset="-122"/>
              </a:rPr>
              <a:t>MỤC</a:t>
            </a:r>
            <a:endParaRPr lang="zh-CN" altLang="en-US" sz="4000" b="1" dirty="0"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1823" y="1613690"/>
            <a:ext cx="5942358" cy="2045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1" name="PA_库_文本框 210"/>
          <p:cNvSpPr txBox="1"/>
          <p:nvPr>
            <p:custDataLst>
              <p:tags r:id="rId5"/>
            </p:custDataLst>
          </p:nvPr>
        </p:nvSpPr>
        <p:spPr>
          <a:xfrm>
            <a:off x="6191272" y="1955058"/>
            <a:ext cx="57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Biết: Hệ thống hóa kiến thức về câu chia theo mục đích nói thông qua sơ đồ tư duy; nhận ra các kiểu câu chia theo mục đích nói theo dấu hiệu của mỗi kiểu câu đó.</a:t>
            </a:r>
            <a:endParaRPr lang="en-US" sz="2000" dirty="0"/>
          </a:p>
        </p:txBody>
      </p:sp>
      <p:pic>
        <p:nvPicPr>
          <p:cNvPr id="212" name="PA_库_图片 2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1989" y="4195620"/>
            <a:ext cx="5942358" cy="199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3" name="PA_库_文本框 212"/>
          <p:cNvSpPr txBox="1"/>
          <p:nvPr>
            <p:custDataLst>
              <p:tags r:id="rId7"/>
            </p:custDataLst>
          </p:nvPr>
        </p:nvSpPr>
        <p:spPr>
          <a:xfrm>
            <a:off x="6326310" y="4592213"/>
            <a:ext cx="547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- Làm được: Có khả năng phân loại các kiếu câu kể và xác định được thành phần trạng ngữ, chủ ngữ, vị ngữ của câu.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utoUpdateAnimBg="0"/>
      <p:bldP spid="209" grpId="0" autoUpdateAnimBg="0"/>
      <p:bldP spid="211" grpId="0" autoUpdateAnimBg="0"/>
      <p:bldP spid="2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5265520" y="29512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sp>
        <p:nvSpPr>
          <p:cNvPr id="10" name="PA_库_文本框 5">
            <a:extLst>
              <a:ext uri="{FF2B5EF4-FFF2-40B4-BE49-F238E27FC236}">
                <a16:creationId xmlns:a16="http://schemas.microsoft.com/office/drawing/2014/main" id="{8295A283-2F71-40C4-BC29-099418943E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23920" y="2655688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Luyện</a:t>
            </a:r>
            <a:r>
              <a:rPr lang="en-US" altLang="zh-CN" sz="7200" b="1" dirty="0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C00000"/>
                </a:solidFill>
                <a:latin typeface="SVN-Ready" panose="02040603050506020204" pitchFamily="18" charset="0"/>
                <a:ea typeface="方正静蕾简体" panose="02000000000000000000" pitchFamily="2" charset="-122"/>
              </a:rPr>
              <a:t>tập</a:t>
            </a:r>
            <a:endParaRPr lang="zh-CN" altLang="en-US" sz="4400" b="1" dirty="0">
              <a:solidFill>
                <a:srgbClr val="C00000"/>
              </a:solidFill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5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2123">
            <a:extLst>
              <a:ext uri="{FF2B5EF4-FFF2-40B4-BE49-F238E27FC236}">
                <a16:creationId xmlns:a16="http://schemas.microsoft.com/office/drawing/2014/main" id="{F92A5D2B-241F-4771-BD30-93F123F8B0D3}"/>
              </a:ext>
            </a:extLst>
          </p:cNvPr>
          <p:cNvGrpSpPr/>
          <p:nvPr/>
        </p:nvGrpSpPr>
        <p:grpSpPr>
          <a:xfrm>
            <a:off x="272663" y="-473562"/>
            <a:ext cx="11843979" cy="6377829"/>
            <a:chOff x="-7938" y="-109538"/>
            <a:chExt cx="11843979" cy="6377829"/>
          </a:xfrm>
        </p:grpSpPr>
        <p:pic>
          <p:nvPicPr>
            <p:cNvPr id="133" name="图片 2122">
              <a:extLst>
                <a:ext uri="{FF2B5EF4-FFF2-40B4-BE49-F238E27FC236}">
                  <a16:creationId xmlns:a16="http://schemas.microsoft.com/office/drawing/2014/main" id="{F497FDE9-7860-49B1-92B0-EF3646443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4" name="图片 147">
              <a:extLst>
                <a:ext uri="{FF2B5EF4-FFF2-40B4-BE49-F238E27FC236}">
                  <a16:creationId xmlns:a16="http://schemas.microsoft.com/office/drawing/2014/main" id="{1B562FC0-5EDB-4F32-9A6B-86F602D5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35" name="Oval 103">
              <a:extLst>
                <a:ext uri="{FF2B5EF4-FFF2-40B4-BE49-F238E27FC236}">
                  <a16:creationId xmlns:a16="http://schemas.microsoft.com/office/drawing/2014/main" id="{94D38975-5D5B-4A7F-B8A0-BDC2B59C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Oval 104">
              <a:extLst>
                <a:ext uri="{FF2B5EF4-FFF2-40B4-BE49-F238E27FC236}">
                  <a16:creationId xmlns:a16="http://schemas.microsoft.com/office/drawing/2014/main" id="{4BA533C1-5AB8-41CA-975C-DD90E89F6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9D9B13CE-EB00-4B07-A528-43EF0397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CAA9703-A893-474D-8CAF-093EFC2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FE721B9B-3CBC-4E69-AE23-D7DCD21E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858A83D2-3CB3-43AC-963D-6B629961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Oval 109">
              <a:extLst>
                <a:ext uri="{FF2B5EF4-FFF2-40B4-BE49-F238E27FC236}">
                  <a16:creationId xmlns:a16="http://schemas.microsoft.com/office/drawing/2014/main" id="{BE5F017C-0DEA-4764-BA6A-9CBB11C9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110">
              <a:extLst>
                <a:ext uri="{FF2B5EF4-FFF2-40B4-BE49-F238E27FC236}">
                  <a16:creationId xmlns:a16="http://schemas.microsoft.com/office/drawing/2014/main" id="{27158C1B-9F44-4CF4-AB89-570DDC91A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52A5735E-CF44-4234-AC55-725B0B5E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Oval 112">
              <a:extLst>
                <a:ext uri="{FF2B5EF4-FFF2-40B4-BE49-F238E27FC236}">
                  <a16:creationId xmlns:a16="http://schemas.microsoft.com/office/drawing/2014/main" id="{F0082454-63D2-4B3D-9C0F-D3CB1A59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Oval 113">
              <a:extLst>
                <a:ext uri="{FF2B5EF4-FFF2-40B4-BE49-F238E27FC236}">
                  <a16:creationId xmlns:a16="http://schemas.microsoft.com/office/drawing/2014/main" id="{B82C72AA-3B3A-477F-9331-9BC3F63DC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F3953E9F-CA80-49CF-AFBE-10498C98F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2427E6F4-BDEE-48CA-BCA2-67E26D06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16">
              <a:extLst>
                <a:ext uri="{FF2B5EF4-FFF2-40B4-BE49-F238E27FC236}">
                  <a16:creationId xmlns:a16="http://schemas.microsoft.com/office/drawing/2014/main" id="{6B7530A8-5A22-416F-9246-8D73B6BA3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17">
              <a:extLst>
                <a:ext uri="{FF2B5EF4-FFF2-40B4-BE49-F238E27FC236}">
                  <a16:creationId xmlns:a16="http://schemas.microsoft.com/office/drawing/2014/main" id="{0F1F41DA-EF02-4A52-B9BA-F37D9A00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Oval 121">
              <a:extLst>
                <a:ext uri="{FF2B5EF4-FFF2-40B4-BE49-F238E27FC236}">
                  <a16:creationId xmlns:a16="http://schemas.microsoft.com/office/drawing/2014/main" id="{28C3A62A-C7F4-445E-81D5-F1A127CDA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Oval 122">
              <a:extLst>
                <a:ext uri="{FF2B5EF4-FFF2-40B4-BE49-F238E27FC236}">
                  <a16:creationId xmlns:a16="http://schemas.microsoft.com/office/drawing/2014/main" id="{0BEE2F50-196C-441A-8D21-87AD411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id="{6F08E370-33D8-4DDB-8A46-C73BCEC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24">
              <a:extLst>
                <a:ext uri="{FF2B5EF4-FFF2-40B4-BE49-F238E27FC236}">
                  <a16:creationId xmlns:a16="http://schemas.microsoft.com/office/drawing/2014/main" id="{FB1F8F4E-06E8-4141-A8D8-8AD1F979A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25">
              <a:extLst>
                <a:ext uri="{FF2B5EF4-FFF2-40B4-BE49-F238E27FC236}">
                  <a16:creationId xmlns:a16="http://schemas.microsoft.com/office/drawing/2014/main" id="{CB8D391D-36BD-4385-BB87-A66468AA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26">
              <a:extLst>
                <a:ext uri="{FF2B5EF4-FFF2-40B4-BE49-F238E27FC236}">
                  <a16:creationId xmlns:a16="http://schemas.microsoft.com/office/drawing/2014/main" id="{B623C46B-45B7-403D-AF66-AF4CD707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57" name="组合 2117">
              <a:extLst>
                <a:ext uri="{FF2B5EF4-FFF2-40B4-BE49-F238E27FC236}">
                  <a16:creationId xmlns:a16="http://schemas.microsoft.com/office/drawing/2014/main" id="{F8A1AC6A-2CCC-4CE9-A301-DED58D10A70B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E881039C-C472-407F-A7ED-CF3CF411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7D9F2A34-E2A6-47C7-937E-DD05DF7FF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072A51E-FD81-4E16-94FD-26C764558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1FA00DDE-3AB5-4CD7-80A9-28A26F2F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2D3114E9-7A4A-4C0C-9CDD-7A265EF3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FBDC74AA-2682-43BF-831A-DE336C05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FE28D660-C164-4973-B8EC-8CE4ECAA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EC5F5F55-4BBC-409B-85E7-19F36910A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4D49862A-2B05-4E0D-B916-549BC45DC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BECAFF6A-52A2-4BF7-922E-48F8CD2C7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40102A0B-5AD2-4518-AC39-E5B50A585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F6CD2702-DD8D-4A20-9C31-2103ACD1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1997EFCB-85D1-4317-9A34-8CCF507B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88">
                <a:extLst>
                  <a:ext uri="{FF2B5EF4-FFF2-40B4-BE49-F238E27FC236}">
                    <a16:creationId xmlns:a16="http://schemas.microsoft.com/office/drawing/2014/main" id="{F8D6E79E-29C5-44C4-A417-2C8D005DB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89">
                <a:extLst>
                  <a:ext uri="{FF2B5EF4-FFF2-40B4-BE49-F238E27FC236}">
                    <a16:creationId xmlns:a16="http://schemas.microsoft.com/office/drawing/2014/main" id="{0DCD2A92-DFB0-424B-8522-528DB02D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90">
                <a:extLst>
                  <a:ext uri="{FF2B5EF4-FFF2-40B4-BE49-F238E27FC236}">
                    <a16:creationId xmlns:a16="http://schemas.microsoft.com/office/drawing/2014/main" id="{29B9149B-E6A2-4ADD-A67D-BC676DEB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91">
                <a:extLst>
                  <a:ext uri="{FF2B5EF4-FFF2-40B4-BE49-F238E27FC236}">
                    <a16:creationId xmlns:a16="http://schemas.microsoft.com/office/drawing/2014/main" id="{8755CCA4-866F-4088-9FB9-916753A73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92">
                <a:extLst>
                  <a:ext uri="{FF2B5EF4-FFF2-40B4-BE49-F238E27FC236}">
                    <a16:creationId xmlns:a16="http://schemas.microsoft.com/office/drawing/2014/main" id="{AD1F940E-DDC2-4A11-8672-8ED97175F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93">
                <a:extLst>
                  <a:ext uri="{FF2B5EF4-FFF2-40B4-BE49-F238E27FC236}">
                    <a16:creationId xmlns:a16="http://schemas.microsoft.com/office/drawing/2014/main" id="{653512A7-E98B-4A44-9BE7-08C663B5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94">
                <a:extLst>
                  <a:ext uri="{FF2B5EF4-FFF2-40B4-BE49-F238E27FC236}">
                    <a16:creationId xmlns:a16="http://schemas.microsoft.com/office/drawing/2014/main" id="{46F6FFB1-23A6-4FED-964F-6873BAB02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95">
                <a:extLst>
                  <a:ext uri="{FF2B5EF4-FFF2-40B4-BE49-F238E27FC236}">
                    <a16:creationId xmlns:a16="http://schemas.microsoft.com/office/drawing/2014/main" id="{53DE28D0-D7B5-4B6C-8329-79426454E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96">
                <a:extLst>
                  <a:ext uri="{FF2B5EF4-FFF2-40B4-BE49-F238E27FC236}">
                    <a16:creationId xmlns:a16="http://schemas.microsoft.com/office/drawing/2014/main" id="{DBD35167-4D12-4E88-9E0C-E30100752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97">
                <a:extLst>
                  <a:ext uri="{FF2B5EF4-FFF2-40B4-BE49-F238E27FC236}">
                    <a16:creationId xmlns:a16="http://schemas.microsoft.com/office/drawing/2014/main" id="{81AC05F6-3111-4FD7-9BE7-34C2877EE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98">
                <a:extLst>
                  <a:ext uri="{FF2B5EF4-FFF2-40B4-BE49-F238E27FC236}">
                    <a16:creationId xmlns:a16="http://schemas.microsoft.com/office/drawing/2014/main" id="{4028EFDE-E0C5-4B8B-8850-C344CC1D5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99">
                <a:extLst>
                  <a:ext uri="{FF2B5EF4-FFF2-40B4-BE49-F238E27FC236}">
                    <a16:creationId xmlns:a16="http://schemas.microsoft.com/office/drawing/2014/main" id="{F1F65277-B1F2-47C7-9BDA-41255C64D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100">
                <a:extLst>
                  <a:ext uri="{FF2B5EF4-FFF2-40B4-BE49-F238E27FC236}">
                    <a16:creationId xmlns:a16="http://schemas.microsoft.com/office/drawing/2014/main" id="{0959C7AE-63DC-4141-BFA6-403C7DF4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101">
                <a:extLst>
                  <a:ext uri="{FF2B5EF4-FFF2-40B4-BE49-F238E27FC236}">
                    <a16:creationId xmlns:a16="http://schemas.microsoft.com/office/drawing/2014/main" id="{98E1D666-716D-4722-95FE-9B8E77B3C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Oval 127">
                <a:extLst>
                  <a:ext uri="{FF2B5EF4-FFF2-40B4-BE49-F238E27FC236}">
                    <a16:creationId xmlns:a16="http://schemas.microsoft.com/office/drawing/2014/main" id="{A0DADA16-34CE-4C94-918B-ACE9AAEE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Oval 128">
                <a:extLst>
                  <a:ext uri="{FF2B5EF4-FFF2-40B4-BE49-F238E27FC236}">
                    <a16:creationId xmlns:a16="http://schemas.microsoft.com/office/drawing/2014/main" id="{72637EE5-33B0-4B33-8260-CCE0F66C9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29">
                <a:extLst>
                  <a:ext uri="{FF2B5EF4-FFF2-40B4-BE49-F238E27FC236}">
                    <a16:creationId xmlns:a16="http://schemas.microsoft.com/office/drawing/2014/main" id="{DFA1D556-36FB-45DA-96CB-6C2A72A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58" name="图片 2121">
              <a:extLst>
                <a:ext uri="{FF2B5EF4-FFF2-40B4-BE49-F238E27FC236}">
                  <a16:creationId xmlns:a16="http://schemas.microsoft.com/office/drawing/2014/main" id="{99DA5AFA-6879-4280-8878-CF62751B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237" y="4855821"/>
            <a:ext cx="3106737" cy="2071158"/>
          </a:xfrm>
          <a:prstGeom prst="rect">
            <a:avLst/>
          </a:prstGeom>
        </p:spPr>
      </p:pic>
      <p:sp>
        <p:nvSpPr>
          <p:cNvPr id="116" name="Speech Bubble: Oval 115">
            <a:extLst>
              <a:ext uri="{FF2B5EF4-FFF2-40B4-BE49-F238E27FC236}">
                <a16:creationId xmlns:a16="http://schemas.microsoft.com/office/drawing/2014/main" id="{80E4DF4C-0DF0-4BCC-9FEA-DE0245767ED4}"/>
              </a:ext>
            </a:extLst>
          </p:cNvPr>
          <p:cNvSpPr/>
          <p:nvPr/>
        </p:nvSpPr>
        <p:spPr>
          <a:xfrm>
            <a:off x="15133" y="2788765"/>
            <a:ext cx="2699803" cy="187382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432533-2DA2-4972-B43E-EBCA011D8BF1}"/>
              </a:ext>
            </a:extLst>
          </p:cNvPr>
          <p:cNvSpPr txBox="1"/>
          <p:nvPr/>
        </p:nvSpPr>
        <p:spPr>
          <a:xfrm>
            <a:off x="148224" y="3269964"/>
            <a:ext cx="2782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  <p:sp>
        <p:nvSpPr>
          <p:cNvPr id="131" name="Text Box 2">
            <a:extLst>
              <a:ext uri="{FF2B5EF4-FFF2-40B4-BE49-F238E27FC236}">
                <a16:creationId xmlns:a16="http://schemas.microsoft.com/office/drawing/2014/main" id="{E6A20CCA-076E-4B2E-853F-320C279E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499" y="815380"/>
            <a:ext cx="9228855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 algn="just">
              <a:spcBef>
                <a:spcPts val="0"/>
              </a:spcBef>
              <a:buFontTx/>
              <a:buChar char="-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22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6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75" name="Text Box 3">
            <a:extLst>
              <a:ext uri="{FF2B5EF4-FFF2-40B4-BE49-F238E27FC236}">
                <a16:creationId xmlns:a16="http://schemas.microsoft.com/office/drawing/2014/main" id="{A408174A-AE46-475B-BA62-64D4EDE4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1801813"/>
            <a:ext cx="861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mẩu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en-US" sz="24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97D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altLang="en-US" sz="2800" b="1" dirty="0">
              <a:solidFill>
                <a:srgbClr val="697D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912" y="4786842"/>
            <a:ext cx="3106737" cy="2071158"/>
          </a:xfrm>
          <a:prstGeom prst="rect">
            <a:avLst/>
          </a:prstGeom>
        </p:spPr>
      </p:pic>
      <p:graphicFrame>
        <p:nvGraphicFramePr>
          <p:cNvPr id="77" name="Group 3">
            <a:extLst>
              <a:ext uri="{FF2B5EF4-FFF2-40B4-BE49-F238E27FC236}">
                <a16:creationId xmlns:a16="http://schemas.microsoft.com/office/drawing/2014/main" id="{EC40EBEF-85BB-46B3-8DE9-23D67B9DE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147945"/>
              </p:ext>
            </p:extLst>
          </p:nvPr>
        </p:nvGraphicFramePr>
        <p:xfrm>
          <a:off x="2477729" y="462115"/>
          <a:ext cx="9373190" cy="50275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kiểu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Text Box 36">
            <a:extLst>
              <a:ext uri="{FF2B5EF4-FFF2-40B4-BE49-F238E27FC236}">
                <a16:creationId xmlns:a16="http://schemas.microsoft.com/office/drawing/2014/main" id="{D597D423-4DDF-40E9-AC13-C213E6D2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899" y="462115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 Box 37">
            <a:extLst>
              <a:ext uri="{FF2B5EF4-FFF2-40B4-BE49-F238E27FC236}">
                <a16:creationId xmlns:a16="http://schemas.microsoft.com/office/drawing/2014/main" id="{4E9FC1A6-37A2-43E6-9ED2-6C5FEDA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1498010"/>
            <a:ext cx="2671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8A60C905-818E-4EE8-ACE4-FC44690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2373459"/>
            <a:ext cx="26670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1" name="Text Box 39">
            <a:extLst>
              <a:ext uri="{FF2B5EF4-FFF2-40B4-BE49-F238E27FC236}">
                <a16:creationId xmlns:a16="http://schemas.microsoft.com/office/drawing/2014/main" id="{AF15CFB5-CC75-457E-B8FF-B72730A2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573" y="4624540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 Box 40">
            <a:extLst>
              <a:ext uri="{FF2B5EF4-FFF2-40B4-BE49-F238E27FC236}">
                <a16:creationId xmlns:a16="http://schemas.microsoft.com/office/drawing/2014/main" id="{537348B7-4F8A-449E-A284-05278D0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10" y="3575376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Text Box 41">
            <a:extLst>
              <a:ext uri="{FF2B5EF4-FFF2-40B4-BE49-F238E27FC236}">
                <a16:creationId xmlns:a16="http://schemas.microsoft.com/office/drawing/2014/main" id="{5EC238B6-1EDC-4D8B-B3A1-28522011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785" y="487189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 Box 42">
            <a:extLst>
              <a:ext uri="{FF2B5EF4-FFF2-40B4-BE49-F238E27FC236}">
                <a16:creationId xmlns:a16="http://schemas.microsoft.com/office/drawing/2014/main" id="{34933318-A072-42F3-83F8-3BDA9C94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1511240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 Box 43">
            <a:extLst>
              <a:ext uri="{FF2B5EF4-FFF2-40B4-BE49-F238E27FC236}">
                <a16:creationId xmlns:a16="http://schemas.microsoft.com/office/drawing/2014/main" id="{50759BCB-CFBA-49FD-B22F-F6A0107B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532" y="2395230"/>
            <a:ext cx="2084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000" b="1" dirty="0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00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 Box 44">
            <a:extLst>
              <a:ext uri="{FF2B5EF4-FFF2-40B4-BE49-F238E27FC236}">
                <a16:creationId xmlns:a16="http://schemas.microsoft.com/office/drawing/2014/main" id="{2376E79A-4B06-431F-95A8-B2CB0290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865" y="4627562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than,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 Box 45">
            <a:extLst>
              <a:ext uri="{FF2B5EF4-FFF2-40B4-BE49-F238E27FC236}">
                <a16:creationId xmlns:a16="http://schemas.microsoft.com/office/drawing/2014/main" id="{6DFDF046-C370-4889-AA46-894D2E58C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652" y="3526306"/>
            <a:ext cx="2008188" cy="3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</a:t>
            </a:r>
          </a:p>
        </p:txBody>
      </p:sp>
      <p:sp>
        <p:nvSpPr>
          <p:cNvPr id="102" name="Text Box 46">
            <a:extLst>
              <a:ext uri="{FF2B5EF4-FFF2-40B4-BE49-F238E27FC236}">
                <a16:creationId xmlns:a16="http://schemas.microsoft.com/office/drawing/2014/main" id="{0C6982CB-7405-42A7-B105-1D3EA343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587" y="462115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 Box 47">
            <a:extLst>
              <a:ext uri="{FF2B5EF4-FFF2-40B4-BE49-F238E27FC236}">
                <a16:creationId xmlns:a16="http://schemas.microsoft.com/office/drawing/2014/main" id="{282E0FEF-D14D-4E7E-8F98-BC893EC9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1474710"/>
            <a:ext cx="24336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4" name="Text Box 48">
            <a:extLst>
              <a:ext uri="{FF2B5EF4-FFF2-40B4-BE49-F238E27FC236}">
                <a16:creationId xmlns:a16="http://schemas.microsoft.com/office/drawing/2014/main" id="{59432423-5137-46E4-BE1F-2DACF2C6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4624540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altLang="en-US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</a:p>
        </p:txBody>
      </p:sp>
      <p:sp>
        <p:nvSpPr>
          <p:cNvPr id="105" name="Text Box 49">
            <a:extLst>
              <a:ext uri="{FF2B5EF4-FFF2-40B4-BE49-F238E27FC236}">
                <a16:creationId xmlns:a16="http://schemas.microsoft.com/office/drawing/2014/main" id="{DF835AB8-CD21-4728-8F63-69267C55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148" y="3484939"/>
            <a:ext cx="2357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altLang="en-US" sz="2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chao,…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:a16="http://schemas.microsoft.com/office/drawing/2014/main" id="{26757831-CF6D-4489-BAD0-409CACE0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1522404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 Box 52">
            <a:extLst>
              <a:ext uri="{FF2B5EF4-FFF2-40B4-BE49-F238E27FC236}">
                <a16:creationId xmlns:a16="http://schemas.microsoft.com/office/drawing/2014/main" id="{DBE7D031-D239-4669-9768-72B98C70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724" y="2484485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endParaRPr lang="en-US" altLang="en-US" sz="2000" b="1" dirty="0">
              <a:solidFill>
                <a:srgbClr val="0B19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 Box 53">
            <a:extLst>
              <a:ext uri="{FF2B5EF4-FFF2-40B4-BE49-F238E27FC236}">
                <a16:creationId xmlns:a16="http://schemas.microsoft.com/office/drawing/2014/main" id="{F741A847-2607-48F5-B4E6-E524A396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78" y="3554213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alt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 Box 54">
            <a:extLst>
              <a:ext uri="{FF2B5EF4-FFF2-40B4-BE49-F238E27FC236}">
                <a16:creationId xmlns:a16="http://schemas.microsoft.com/office/drawing/2014/main" id="{CB46B510-179A-41F7-9D14-EB65EF5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924" y="4683176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khiến</a:t>
            </a:r>
          </a:p>
        </p:txBody>
      </p:sp>
      <p:sp>
        <p:nvSpPr>
          <p:cNvPr id="110" name="Speech Bubble: Oval 109">
            <a:extLst>
              <a:ext uri="{FF2B5EF4-FFF2-40B4-BE49-F238E27FC236}">
                <a16:creationId xmlns:a16="http://schemas.microsoft.com/office/drawing/2014/main" id="{118320F7-9689-456B-8346-B8AC5BB347BE}"/>
              </a:ext>
            </a:extLst>
          </p:cNvPr>
          <p:cNvSpPr/>
          <p:nvPr/>
        </p:nvSpPr>
        <p:spPr>
          <a:xfrm>
            <a:off x="15133" y="2723535"/>
            <a:ext cx="2699803" cy="1939052"/>
          </a:xfrm>
          <a:prstGeom prst="wedgeEllipseCallout">
            <a:avLst>
              <a:gd name="adj1" fmla="val -14187"/>
              <a:gd name="adj2" fmla="val 677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4BE0A8B-AA25-4D76-A48D-37DFFC1203F7}"/>
              </a:ext>
            </a:extLst>
          </p:cNvPr>
          <p:cNvSpPr txBox="1"/>
          <p:nvPr/>
        </p:nvSpPr>
        <p:spPr>
          <a:xfrm>
            <a:off x="99001" y="3154452"/>
            <a:ext cx="2471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SVN-Gidry" panose="020406030505060202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SVN-Gidry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  <p:bldP spid="85" grpId="0"/>
      <p:bldP spid="86" grpId="0"/>
      <p:bldP spid="88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1370</Words>
  <Application>Microsoft Office PowerPoint</Application>
  <PresentationFormat>Widescreen</PresentationFormat>
  <Paragraphs>180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</vt:lpstr>
      <vt:lpstr>Arial-Rounded</vt:lpstr>
      <vt:lpstr>等线</vt:lpstr>
      <vt:lpstr>VNI-Whimsy</vt:lpstr>
      <vt:lpstr>SVN-Holidays</vt:lpstr>
      <vt:lpstr>Arial</vt:lpstr>
      <vt:lpstr>Times New Roman</vt:lpstr>
      <vt:lpstr>Wingdings</vt:lpstr>
      <vt:lpstr>SVN-Ready</vt:lpstr>
      <vt:lpstr>SVN-Gidry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keywords/>
  <cp:lastModifiedBy>Giang Giang</cp:lastModifiedBy>
  <cp:revision>167</cp:revision>
  <dcterms:created xsi:type="dcterms:W3CDTF">2018-02-08T10:13:46Z</dcterms:created>
  <dcterms:modified xsi:type="dcterms:W3CDTF">2021-12-17T10:24:56Z</dcterms:modified>
</cp:coreProperties>
</file>