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3" r:id="rId2"/>
    <p:sldId id="302" r:id="rId3"/>
    <p:sldId id="259" r:id="rId4"/>
    <p:sldId id="299" r:id="rId5"/>
    <p:sldId id="301" r:id="rId6"/>
    <p:sldId id="296" r:id="rId7"/>
    <p:sldId id="306" r:id="rId8"/>
    <p:sldId id="303" r:id="rId9"/>
    <p:sldId id="256" r:id="rId10"/>
    <p:sldId id="262" r:id="rId11"/>
    <p:sldId id="264" r:id="rId12"/>
    <p:sldId id="267" r:id="rId13"/>
    <p:sldId id="269" r:id="rId14"/>
    <p:sldId id="271" r:id="rId15"/>
    <p:sldId id="273" r:id="rId16"/>
    <p:sldId id="309" r:id="rId17"/>
    <p:sldId id="310" r:id="rId18"/>
    <p:sldId id="311" r:id="rId19"/>
    <p:sldId id="30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>
        <p:scale>
          <a:sx n="78" d="100"/>
          <a:sy n="78" d="100"/>
        </p:scale>
        <p:origin x="-118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8B30E-99D8-46CD-91D4-AB77886ABA6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7C3-1CA0-44BE-A8D4-1A631771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2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289822-CA43-4F16-82BE-534603BB6D3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4DAA-6755-4C5C-BB06-533B2685928F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DE9C-C019-4640-939E-20C5D46E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0F6F-E665-431E-A471-AA2494068E7A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B512-DA01-4802-918F-A236E46B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032B-0716-404F-9BFF-B57D68573279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534C-AC27-40E1-9E83-2E91A79C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B9E1-BF74-460D-84FC-29AA4EDD26EC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0680-91D3-410B-A451-7C5BC925C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E527-F55F-4C84-A03C-45155FAF0E6C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155D-D3C3-4FE1-B626-C2278C7B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F9DE-0927-4C1C-AF3D-C8B4FE02AD83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31C4-245C-46C7-8465-725F2E50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0B1B-2A6B-440B-883C-05715A9BFD07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70F5-B255-4268-A608-1DD054535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B787-DB4B-4715-968B-2DF6953E26D0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3C63-1075-4E21-AAEC-250A43021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9E85-9CDA-49D7-9D14-43E54D7C3304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0D15-083E-46A6-9040-24F0B9EF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B1AA-AAC7-4632-B41B-12E7ED480117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F372-E211-4284-9080-3298C21A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ABC6-9370-4653-801F-32FD0FBAD801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8F77-B5BC-4B1E-854E-80EABA185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E7016-D366-432C-BCC9-54151FB416D5}" type="datetimeFigureOut">
              <a:rPr lang="en-US"/>
              <a:pPr>
                <a:defRPr/>
              </a:pPr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46E65-95DA-4757-B41C-C429E6EA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5.xml"/><Relationship Id="rId7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15"/>
          <p:cNvSpPr>
            <a:spLocks noChangeArrowheads="1" noChangeShapeType="1" noTextEdit="1"/>
          </p:cNvSpPr>
          <p:nvPr/>
        </p:nvSpPr>
        <p:spPr bwMode="auto">
          <a:xfrm>
            <a:off x="1524000" y="1371600"/>
            <a:ext cx="58674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endParaRPr lang="en-US" sz="4400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9" name="AutoShape 26" descr="vbe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AutoShape 28" descr="vbe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0" y="5715000"/>
            <a:ext cx="7234238" cy="1143000"/>
            <a:chOff x="243" y="3600"/>
            <a:chExt cx="4557" cy="720"/>
          </a:xfrm>
        </p:grpSpPr>
        <p:pic>
          <p:nvPicPr>
            <p:cNvPr id="1054" name="Picture 52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53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54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Picture 55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Picture 56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57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58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1" name="Picture 59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08" name="Picture 6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486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" name="Picture 61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638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0" name="Picture 62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486400"/>
            <a:ext cx="611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Picture 63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562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2" name="Picture 64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562600"/>
            <a:ext cx="611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3" name="Picture 65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486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4" name="Picture 66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3276600"/>
            <a:ext cx="608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5" name="Picture 67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343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6" name="Picture 68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7" name="Picture 69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4343400"/>
            <a:ext cx="608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8" name="Picture 7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3425" y="2133600"/>
            <a:ext cx="608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" name="Picture 72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04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4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6172200"/>
            <a:ext cx="611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4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6172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53965">
            <a:off x="12700" y="201295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96394">
            <a:off x="2025650" y="1531938"/>
            <a:ext cx="16017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01207">
            <a:off x="6824663" y="579438"/>
            <a:ext cx="16017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457200" y="457200"/>
          <a:ext cx="13747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7" imgW="1057358" imgH="762022" progId="MS_ClipArt_Gallery.2">
                  <p:embed/>
                </p:oleObj>
              </mc:Choice>
              <mc:Fallback>
                <p:oleObj name="Clip" r:id="rId7" imgW="1057358" imgH="762022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1374775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9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482324">
            <a:off x="-304800" y="4521200"/>
            <a:ext cx="15986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96394">
            <a:off x="4387850" y="1074738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WordArt 21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2296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BÀI: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TẬP CUỐI HỌC KỲ I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(TIẾT 2)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52" name="WordArt 20"/>
          <p:cNvSpPr>
            <a:spLocks noChangeArrowheads="1" noChangeShapeType="1" noTextEdit="1"/>
          </p:cNvSpPr>
          <p:nvPr/>
        </p:nvSpPr>
        <p:spPr bwMode="auto">
          <a:xfrm>
            <a:off x="4800600" y="1600200"/>
            <a:ext cx="358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 – Lớp </a:t>
            </a:r>
            <a:r>
              <a:rPr lang="vi-VN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" name="WordArt 19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ÁI MỘ A</a:t>
            </a:r>
            <a:endParaRPr lang="en-US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0"/>
                            </p:stCondLst>
                            <p:childTnLst>
                              <p:par>
                                <p:cTn id="7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115)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20000" y="5791200"/>
            <a:ext cx="12954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4"/>
          <p:cNvSpPr>
            <a:spLocks noChangeArrowheads="1"/>
          </p:cNvSpPr>
          <p:nvPr/>
        </p:nvSpPr>
        <p:spPr bwMode="auto">
          <a:xfrm>
            <a:off x="252413" y="0"/>
            <a:ext cx="611187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4032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129)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543800" y="6172200"/>
            <a:ext cx="1295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96200" y="6324600"/>
            <a:ext cx="12192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0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400800"/>
            <a:ext cx="12192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ác loại lớp 4B\BÀI GIẢNG POI\Cảnh đẹp\48411379_2082129898765590_5485847094503669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Các loại lớp 4B\BÀI GIẢNG POI\Cảnh đẹp\48380396_157277511903420_560157383294818713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Các loại lớp 4B\BÀI GIẢNG POI\Cảnh đẹp\48415927_2078391012199411_118149924203685478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nhé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48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8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484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2286000"/>
            <a:ext cx="885825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104)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104)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2494" y="1524000"/>
            <a:ext cx="648890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1. Ôn luyện tập đọc và học thuộc lòng</a:t>
            </a:r>
          </a:p>
        </p:txBody>
      </p:sp>
    </p:spTree>
    <p:extLst>
      <p:ext uri="{BB962C8B-B14F-4D97-AF65-F5344CB8AC3E}">
        <p14:creationId xmlns:p14="http://schemas.microsoft.com/office/powerpoint/2010/main" val="18822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462756" y="-990132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849705">
            <a:off x="6345504" y="814589"/>
            <a:ext cx="887901" cy="1813305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2" name="Freeform 5"/>
          <p:cNvSpPr>
            <a:spLocks/>
          </p:cNvSpPr>
          <p:nvPr/>
        </p:nvSpPr>
        <p:spPr bwMode="auto">
          <a:xfrm rot="800344">
            <a:off x="4578350" y="31940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 rot="800344">
            <a:off x="5254625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7" name="Oval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753712">
            <a:off x="3590132" y="137262"/>
            <a:ext cx="1064806" cy="162216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8" name="Freeform 22"/>
          <p:cNvSpPr>
            <a:spLocks/>
          </p:cNvSpPr>
          <p:nvPr/>
        </p:nvSpPr>
        <p:spPr bwMode="auto">
          <a:xfrm>
            <a:off x="3748088" y="1704975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AutoShape 23"/>
          <p:cNvSpPr>
            <a:spLocks noChangeArrowheads="1"/>
          </p:cNvSpPr>
          <p:nvPr/>
        </p:nvSpPr>
        <p:spPr bwMode="auto">
          <a:xfrm>
            <a:off x="4071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1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9538076">
            <a:off x="2301013" y="510054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2"/>
                </a:solidFill>
                <a:latin typeface="+mn-lt"/>
                <a:cs typeface="+mn-cs"/>
              </a:rPr>
              <a:t>1</a:t>
            </a:r>
            <a:endParaRPr lang="vi-VN" sz="7200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9951" name="Freeform 26"/>
          <p:cNvSpPr>
            <a:spLocks/>
          </p:cNvSpPr>
          <p:nvPr/>
        </p:nvSpPr>
        <p:spPr bwMode="auto">
          <a:xfrm rot="-864877">
            <a:off x="3368444" y="2109407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AutoShape 27"/>
          <p:cNvSpPr>
            <a:spLocks noChangeArrowheads="1"/>
          </p:cNvSpPr>
          <p:nvPr/>
        </p:nvSpPr>
        <p:spPr bwMode="auto">
          <a:xfrm rot="-864877">
            <a:off x="3245641" y="187930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3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705996">
            <a:off x="5026699" y="256089"/>
            <a:ext cx="936625" cy="155428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54" name="Freeform 30"/>
          <p:cNvSpPr>
            <a:spLocks/>
          </p:cNvSpPr>
          <p:nvPr/>
        </p:nvSpPr>
        <p:spPr bwMode="auto">
          <a:xfrm>
            <a:off x="4827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AutoShape 31"/>
          <p:cNvSpPr>
            <a:spLocks noChangeArrowheads="1"/>
          </p:cNvSpPr>
          <p:nvPr/>
        </p:nvSpPr>
        <p:spPr bwMode="auto">
          <a:xfrm>
            <a:off x="5151438" y="1755648"/>
            <a:ext cx="91122" cy="35414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6" name="Oval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737271">
            <a:off x="5111187" y="1926362"/>
            <a:ext cx="864919" cy="153482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57" name="Freeform 46"/>
          <p:cNvSpPr>
            <a:spLocks/>
          </p:cNvSpPr>
          <p:nvPr/>
        </p:nvSpPr>
        <p:spPr bwMode="auto">
          <a:xfrm>
            <a:off x="4179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AutoShape 47"/>
          <p:cNvSpPr>
            <a:spLocks noChangeArrowheads="1"/>
          </p:cNvSpPr>
          <p:nvPr/>
        </p:nvSpPr>
        <p:spPr bwMode="auto">
          <a:xfrm>
            <a:off x="4503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9" name="Oval 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1318622">
            <a:off x="3866974" y="1970993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60" name="Freeform 50"/>
          <p:cNvSpPr>
            <a:spLocks/>
          </p:cNvSpPr>
          <p:nvPr/>
        </p:nvSpPr>
        <p:spPr bwMode="auto">
          <a:xfrm rot="-539169">
            <a:off x="3800475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AutoShape 51"/>
          <p:cNvSpPr>
            <a:spLocks noChangeArrowheads="1"/>
          </p:cNvSpPr>
          <p:nvPr/>
        </p:nvSpPr>
        <p:spPr bwMode="auto">
          <a:xfrm rot="-539169">
            <a:off x="3879850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2" name="Oval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18514748">
            <a:off x="2549259" y="2115962"/>
            <a:ext cx="936625" cy="1462044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  <a:latin typeface="Calibri" pitchFamily="34" charset="0"/>
              </a:rPr>
              <a:t>4</a:t>
            </a:r>
            <a:endParaRPr lang="vi-VN" sz="7200" b="1">
              <a:solidFill>
                <a:schemeClr val="accent2"/>
              </a:solidFill>
            </a:endParaRPr>
          </a:p>
        </p:txBody>
      </p:sp>
      <p:sp>
        <p:nvSpPr>
          <p:cNvPr id="39963" name="Freeform 54"/>
          <p:cNvSpPr>
            <a:spLocks/>
          </p:cNvSpPr>
          <p:nvPr/>
        </p:nvSpPr>
        <p:spPr bwMode="auto">
          <a:xfrm rot="-1165290">
            <a:off x="3228975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AutoShape 55"/>
          <p:cNvSpPr>
            <a:spLocks noChangeArrowheads="1"/>
          </p:cNvSpPr>
          <p:nvPr/>
        </p:nvSpPr>
        <p:spPr bwMode="auto">
          <a:xfrm rot="-1165290">
            <a:off x="3028950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9" name="Freeform 14"/>
          <p:cNvSpPr>
            <a:spLocks/>
          </p:cNvSpPr>
          <p:nvPr/>
        </p:nvSpPr>
        <p:spPr bwMode="auto">
          <a:xfrm rot="-672914">
            <a:off x="3760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AutoShape 15"/>
          <p:cNvSpPr>
            <a:spLocks noChangeArrowheads="1"/>
          </p:cNvSpPr>
          <p:nvPr/>
        </p:nvSpPr>
        <p:spPr bwMode="auto">
          <a:xfrm rot="-672914">
            <a:off x="3779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72" name="AutoShape 39"/>
          <p:cNvSpPr>
            <a:spLocks noChangeArrowheads="1"/>
          </p:cNvSpPr>
          <p:nvPr/>
        </p:nvSpPr>
        <p:spPr bwMode="auto">
          <a:xfrm rot="265461">
            <a:off x="6221334" y="244631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82" name="Freeform 10"/>
          <p:cNvSpPr>
            <a:spLocks/>
          </p:cNvSpPr>
          <p:nvPr/>
        </p:nvSpPr>
        <p:spPr bwMode="auto">
          <a:xfrm rot="1198510">
            <a:off x="5079823" y="2343225"/>
            <a:ext cx="468312" cy="4605337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57052" y="-762000"/>
            <a:ext cx="3429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99"/>
                </a:solidFill>
              </a:rPr>
              <a:t>1. </a:t>
            </a:r>
            <a:r>
              <a:rPr lang="en-US" sz="2800" b="1" dirty="0" err="1">
                <a:solidFill>
                  <a:srgbClr val="000099"/>
                </a:solidFill>
              </a:rPr>
              <a:t>Ôn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luyện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tập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đọc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" y="1752600"/>
            <a:ext cx="8915400" cy="4038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Đặt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từ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thích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hợp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xét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về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nhân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đã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qua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đọc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: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Lê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-ô-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đô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đa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Vin-xi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Xi-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ôn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cốp-xki</a:t>
            </a:r>
            <a:endParaRPr lang="en-US" sz="2800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Cao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Bá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Quát</a:t>
            </a:r>
            <a:endParaRPr lang="en-US" sz="2800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Bạch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Thái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Bưởi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rất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chí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8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Lê-ô-nác-đô đa Vin-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Xi-ôn-cốp-x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Bạch Thái Bưở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7872"/>
            <a:ext cx="2743200" cy="2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ao bá qu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89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295400"/>
            <a:ext cx="9110472" cy="4038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thành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tục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khuyến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khích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hoặc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khuyên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nhủ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quyết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tâm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rèn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luyện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cao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nản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lòng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gặp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khăn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dễ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thay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đổi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ý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1738"/>
            <a:ext cx="8229600" cy="654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07525"/>
            <a:ext cx="8229600" cy="4459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67408"/>
            <a:ext cx="9010650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104)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Oval 10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WordArt 9"/>
          <p:cNvSpPr>
            <a:spLocks noChangeArrowheads="1" noChangeShapeType="1" noTextEdit="1"/>
          </p:cNvSpPr>
          <p:nvPr/>
        </p:nvSpPr>
        <p:spPr bwMode="auto">
          <a:xfrm>
            <a:off x="1365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303</Words>
  <Application>Microsoft Office PowerPoint</Application>
  <PresentationFormat>On-screen Show (4:3)</PresentationFormat>
  <Paragraphs>80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109</cp:revision>
  <dcterms:created xsi:type="dcterms:W3CDTF">2012-11-26T07:18:10Z</dcterms:created>
  <dcterms:modified xsi:type="dcterms:W3CDTF">2022-01-01T07:58:50Z</dcterms:modified>
</cp:coreProperties>
</file>