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2" r:id="rId2"/>
    <p:sldId id="307" r:id="rId3"/>
    <p:sldId id="259" r:id="rId4"/>
    <p:sldId id="256" r:id="rId5"/>
    <p:sldId id="261" r:id="rId6"/>
    <p:sldId id="262" r:id="rId7"/>
    <p:sldId id="263" r:id="rId8"/>
    <p:sldId id="267" r:id="rId9"/>
    <p:sldId id="268" r:id="rId10"/>
    <p:sldId id="299" r:id="rId11"/>
    <p:sldId id="296" r:id="rId12"/>
    <p:sldId id="306" r:id="rId13"/>
    <p:sldId id="309" r:id="rId14"/>
    <p:sldId id="310" r:id="rId15"/>
    <p:sldId id="311"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00FF99"/>
    <a:srgbClr val="FFFF00"/>
    <a:srgbClr val="FF0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71FD4-E6C8-4400-A9A8-A2274F4F37C3}" type="datetimeFigureOut">
              <a:rPr lang="en-US" smtClean="0"/>
              <a:t>3/1/2022</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E2A9B-B27E-4AFC-99F7-7F64319F4B53}" type="slidenum">
              <a:rPr lang="en-US" smtClean="0"/>
              <a:t>‹#›</a:t>
            </a:fld>
            <a:endParaRPr lang="en-US"/>
          </a:p>
        </p:txBody>
      </p:sp>
    </p:spTree>
    <p:extLst>
      <p:ext uri="{BB962C8B-B14F-4D97-AF65-F5344CB8AC3E}">
        <p14:creationId xmlns:p14="http://schemas.microsoft.com/office/powerpoint/2010/main" val="152290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437787-ABDE-4B58-801A-A862F3F1E997}"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37787-ABDE-4B58-801A-A862F3F1E997}"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37787-ABDE-4B58-801A-A862F3F1E997}"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37787-ABDE-4B58-801A-A862F3F1E997}"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11.xml"/><Relationship Id="rId7" Type="http://schemas.openxmlformats.org/officeDocument/2006/relationships/slide" Target="slide14.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4.xml"/><Relationship Id="rId4" Type="http://schemas.openxmlformats.org/officeDocument/2006/relationships/slide" Target="slide6.xml"/><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WordArt 4"/>
          <p:cNvSpPr>
            <a:spLocks noChangeArrowheads="1" noChangeShapeType="1" noTextEdit="1"/>
          </p:cNvSpPr>
          <p:nvPr/>
        </p:nvSpPr>
        <p:spPr bwMode="auto">
          <a:xfrm>
            <a:off x="1657350" y="1428750"/>
            <a:ext cx="5715000" cy="1485900"/>
          </a:xfrm>
          <a:prstGeom prst="rect">
            <a:avLst/>
          </a:prstGeom>
        </p:spPr>
        <p:txBody>
          <a:bodyPr wrap="none" fromWordArt="1">
            <a:prstTxWarp prst="textDeflate">
              <a:avLst>
                <a:gd name="adj" fmla="val 18750"/>
              </a:avLst>
            </a:prstTxWarp>
          </a:bodyPr>
          <a:lstStyle/>
          <a:p>
            <a:pPr algn="ct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Bài</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giảng</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trực</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tuyến</a:t>
            </a:r>
            <a:endPar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endParaRPr>
          </a:p>
          <a:p>
            <a:pPr algn="ct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Tiếng</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Việt</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Lớp</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3</a:t>
            </a:r>
          </a:p>
        </p:txBody>
      </p:sp>
      <p:pic>
        <p:nvPicPr>
          <p:cNvPr id="33795" name="Picture 5" descr="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5314950"/>
            <a:ext cx="4457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BD2053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871913"/>
            <a:ext cx="131445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7"/>
          <p:cNvSpPr>
            <a:spLocks noTextEdit="1"/>
          </p:cNvSpPr>
          <p:nvPr/>
        </p:nvSpPr>
        <p:spPr bwMode="auto">
          <a:xfrm>
            <a:off x="2000250" y="914400"/>
            <a:ext cx="5314950" cy="685800"/>
          </a:xfrm>
          <a:prstGeom prst="rect">
            <a:avLst/>
          </a:prstGeom>
        </p:spPr>
        <p:txBody>
          <a:bodyPr wrap="none" fromWordArt="1">
            <a:prstTxWarp prst="textPlain">
              <a:avLst>
                <a:gd name="adj" fmla="val 50000"/>
              </a:avLst>
            </a:prstTxWarp>
          </a:bodyPr>
          <a:lstStyle/>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PHÒNG GIÁO DỤC VÀ ĐÀO TẠO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QUẬN LONG BIÊN</a:t>
            </a:r>
            <a:endPar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endParaRPr>
          </a:p>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TRƯỜNG TIỂU HỌC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ÁI MỘ A</a:t>
            </a:r>
          </a:p>
        </p:txBody>
      </p:sp>
      <p:sp>
        <p:nvSpPr>
          <p:cNvPr id="33798" name="Text Box 12"/>
          <p:cNvSpPr txBox="1">
            <a:spLocks noChangeArrowheads="1"/>
          </p:cNvSpPr>
          <p:nvPr/>
        </p:nvSpPr>
        <p:spPr bwMode="auto">
          <a:xfrm>
            <a:off x="2057400" y="4800600"/>
            <a:ext cx="5314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50000"/>
              </a:spcBef>
              <a:buClrTx/>
              <a:buFontTx/>
              <a:buNone/>
            </a:pPr>
            <a:r>
              <a:rPr lang="en-US" altLang="en-US" sz="2400" b="1">
                <a:latin typeface="Times New Roman" panose="02020603050405020304" pitchFamily="18" charset="0"/>
                <a:cs typeface="Times New Roman" panose="02020603050405020304" pitchFamily="18" charset="0"/>
              </a:rPr>
              <a:t>Giáo viên: Nguyễn Thị Thu Lan</a:t>
            </a:r>
          </a:p>
        </p:txBody>
      </p:sp>
      <p:pic>
        <p:nvPicPr>
          <p:cNvPr id="33799" name="Picture 4" descr="POINSE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857250"/>
            <a:ext cx="6699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404894" y="889794"/>
            <a:ext cx="6286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Notched Right Arrow 15"/>
          <p:cNvSpPr/>
          <p:nvPr/>
        </p:nvSpPr>
        <p:spPr>
          <a:xfrm>
            <a:off x="6629400" y="5143500"/>
            <a:ext cx="971550" cy="45720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00"/>
          </a:p>
        </p:txBody>
      </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0" y="857250"/>
            <a:ext cx="3300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64638" y="868363"/>
            <a:ext cx="36385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8" descr="BD2053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86550" y="5029200"/>
            <a:ext cx="13144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Rectangle 14"/>
          <p:cNvSpPr>
            <a:spLocks noChangeArrowheads="1"/>
          </p:cNvSpPr>
          <p:nvPr/>
        </p:nvSpPr>
        <p:spPr bwMode="auto">
          <a:xfrm>
            <a:off x="1314450" y="3370263"/>
            <a:ext cx="65151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ÔN TẬP CUỐI HỌC KÌ I (TIẾT 1 + 2)</a:t>
            </a:r>
            <a:endParaRPr lang="en-US" altLang="en-US" sz="3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702668"/>
      </p:ext>
    </p:extLst>
  </p:cSld>
  <p:clrMapOvr>
    <a:masterClrMapping/>
  </p:clrMapOvr>
  <p:transition advClick="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500" fill="hold"/>
                                        <p:tgtEl>
                                          <p:spTgt spid="49156"/>
                                        </p:tgtEl>
                                        <p:attrNameLst>
                                          <p:attrName>ppt_w</p:attrName>
                                        </p:attrNameLst>
                                      </p:cBhvr>
                                      <p:tavLst>
                                        <p:tav tm="0">
                                          <p:val>
                                            <p:fltVal val="0"/>
                                          </p:val>
                                        </p:tav>
                                        <p:tav tm="100000">
                                          <p:val>
                                            <p:strVal val="#ppt_w"/>
                                          </p:val>
                                        </p:tav>
                                      </p:tavLst>
                                    </p:anim>
                                    <p:anim calcmode="lin" valueType="num">
                                      <p:cBhvr>
                                        <p:cTn id="8" dur="500" fill="hold"/>
                                        <p:tgtEl>
                                          <p:spTgt spid="49156"/>
                                        </p:tgtEl>
                                        <p:attrNameLst>
                                          <p:attrName>ppt_h</p:attrName>
                                        </p:attrNameLst>
                                      </p:cBhvr>
                                      <p:tavLst>
                                        <p:tav tm="0">
                                          <p:val>
                                            <p:fltVal val="0"/>
                                          </p:val>
                                        </p:tav>
                                        <p:tav tm="100000">
                                          <p:val>
                                            <p:strVal val="#ppt_h"/>
                                          </p:val>
                                        </p:tav>
                                      </p:tavLst>
                                    </p:anim>
                                  </p:childTnLst>
                                </p:cTn>
                              </p:par>
                              <p:par>
                                <p:cTn id="9" presetID="63" presetClass="path" presetSubtype="0" accel="50000" decel="50000" fill="hold" nodeType="withEffect">
                                  <p:stCondLst>
                                    <p:cond delay="0"/>
                                  </p:stCondLst>
                                  <p:childTnLst>
                                    <p:animMotion origin="layout" path="M -0.01458 -1.96532E-6 L 0.49167 -1.96532E-6 " pathEditMode="relative" rAng="0" ptsTypes="AA">
                                      <p:cBhvr>
                                        <p:cTn id="10" dur="2000" spd="-100000" fill="hold"/>
                                        <p:tgtEl>
                                          <p:spTgt spid="13"/>
                                        </p:tgtEl>
                                        <p:attrNameLst>
                                          <p:attrName>ppt_x</p:attrName>
                                          <p:attrName>ppt_y</p:attrName>
                                        </p:attrNameLst>
                                      </p:cBhvr>
                                      <p:rCtr x="25313" y="0"/>
                                    </p:animMotion>
                                  </p:childTnLst>
                                </p:cTn>
                              </p:par>
                              <p:par>
                                <p:cTn id="11" presetID="35" presetClass="path" presetSubtype="0" accel="50000" decel="50000" fill="hold" nodeType="withEffect">
                                  <p:stCondLst>
                                    <p:cond delay="0"/>
                                  </p:stCondLst>
                                  <p:childTnLst>
                                    <p:animMotion origin="layout" path="M -2.77778E-6 -2.89017E-6 L -0.53507 -0.00208 " pathEditMode="relative" rAng="0" ptsTypes="AA">
                                      <p:cBhvr>
                                        <p:cTn id="12" dur="2000" spd="-100000" fill="hold"/>
                                        <p:tgtEl>
                                          <p:spTgt spid="14"/>
                                        </p:tgtEl>
                                        <p:attrNameLst>
                                          <p:attrName>ppt_x</p:attrName>
                                          <p:attrName>ppt_y</p:attrName>
                                        </p:attrNameLst>
                                      </p:cBhvr>
                                      <p:rCtr x="-26753"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14.jpg"/>
          <p:cNvPicPr>
            <a:picLocks noChangeAspect="1"/>
          </p:cNvPicPr>
          <p:nvPr/>
        </p:nvPicPr>
        <p:blipFill>
          <a:blip r:embed="rId2">
            <a:lum bright="10000"/>
          </a:blip>
          <a:stretch>
            <a:fillRect/>
          </a:stretch>
        </p:blipFill>
        <p:spPr>
          <a:xfrm>
            <a:off x="0" y="152400"/>
            <a:ext cx="9144000" cy="6629400"/>
          </a:xfrm>
          <a:prstGeom prst="rect">
            <a:avLst/>
          </a:prstGeom>
        </p:spPr>
      </p:pic>
      <p:sp>
        <p:nvSpPr>
          <p:cNvPr id="5" name="Rounded Rectangle 4"/>
          <p:cNvSpPr/>
          <p:nvPr/>
        </p:nvSpPr>
        <p:spPr>
          <a:xfrm>
            <a:off x="0" y="76200"/>
            <a:ext cx="8915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2.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Tìm</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hình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ảnh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so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sánh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trong</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các</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câu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sau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 </a:t>
            </a:r>
          </a:p>
        </p:txBody>
      </p:sp>
      <p:sp>
        <p:nvSpPr>
          <p:cNvPr id="6" name="Rounded Rectangle 5"/>
          <p:cNvSpPr/>
          <p:nvPr/>
        </p:nvSpPr>
        <p:spPr>
          <a:xfrm>
            <a:off x="0" y="1219200"/>
            <a:ext cx="8915400" cy="2362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ctr">
              <a:buAutoNum type="alphaLcPeriod"/>
            </a:pP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thân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tràm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vươn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trời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nến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khổng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lồ</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Đoàn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G</a:t>
            </a:r>
            <a:r>
              <a:rPr lang="en-US" sz="3600" dirty="0" err="1" smtClean="0">
                <a:solidFill>
                  <a:schemeClr val="tx1"/>
                </a:solidFill>
                <a:latin typeface="Times New Roman" panose="02020603050405020304" pitchFamily="18" charset="0"/>
                <a:ea typeface="Tahoma" pitchFamily="34" charset="0"/>
                <a:cs typeface="Times New Roman" panose="02020603050405020304" pitchFamily="18" charset="0"/>
              </a:rPr>
              <a:t>iỏi</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
        <p:nvSpPr>
          <p:cNvPr id="7" name="Rounded Rectangle 6"/>
          <p:cNvSpPr/>
          <p:nvPr/>
        </p:nvSpPr>
        <p:spPr>
          <a:xfrm>
            <a:off x="0" y="3733800"/>
            <a:ext cx="8915400" cy="2895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just"/>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b.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Đước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mọc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san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sát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đuột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Mai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Văn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Tạo</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375683368"/>
              </p:ext>
            </p:extLst>
          </p:nvPr>
        </p:nvGraphicFramePr>
        <p:xfrm>
          <a:off x="457200" y="914400"/>
          <a:ext cx="8458200" cy="445008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802640">
                <a:tc>
                  <a:txBody>
                    <a:bodyPr/>
                    <a:lstStyle/>
                    <a:p>
                      <a:pPr algn="ct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thân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tràm</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vươn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lên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trời</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dirty="0">
                          <a:latin typeface="Times New Roman" panose="02020603050405020304" pitchFamily="18" charset="0"/>
                          <a:ea typeface="Tahoma" pitchFamily="34" charset="0"/>
                          <a:cs typeface="Times New Roman" panose="02020603050405020304" pitchFamily="18" charset="0"/>
                        </a:rPr>
                        <a:t> </a:t>
                      </a:r>
                      <a:r>
                        <a:rPr lang="en-US" sz="4000" b="1"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nến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khổng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lồ</a:t>
                      </a:r>
                      <a:r>
                        <a:rPr lang="en-US" sz="4000" baseline="0" dirty="0">
                          <a:latin typeface="Times New Roman" panose="02020603050405020304" pitchFamily="18" charset="0"/>
                          <a:ea typeface="Tahoma" pitchFamily="34" charset="0"/>
                          <a:cs typeface="Times New Roman" panose="02020603050405020304" pitchFamily="18" charset="0"/>
                        </a:rPr>
                        <a:t>.</a:t>
                      </a:r>
                      <a:endParaRPr lang="en-US" sz="4000" dirty="0">
                        <a:latin typeface="Times New Roman" panose="02020603050405020304" pitchFamily="18" charset="0"/>
                        <a:ea typeface="Tahoma" pitchFamily="34" charset="0"/>
                        <a:cs typeface="Times New Roman" panose="02020603050405020304" pitchFamily="18" charset="0"/>
                      </a:endParaRPr>
                    </a:p>
                    <a:p>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a16="http://schemas.microsoft.com/office/drawing/2014/main" val="10000"/>
                  </a:ext>
                </a:extLst>
              </a:tr>
              <a:tr h="802640">
                <a:tc>
                  <a:txBody>
                    <a:bodyPr/>
                    <a:lstStyle/>
                    <a:p>
                      <a:r>
                        <a:rPr lang="en-US" sz="4000" b="1" dirty="0" err="1">
                          <a:latin typeface="Times New Roman" panose="02020603050405020304" pitchFamily="18" charset="0"/>
                          <a:ea typeface="Tahoma" pitchFamily="34" charset="0"/>
                          <a:cs typeface="Times New Roman" panose="02020603050405020304" pitchFamily="18" charset="0"/>
                        </a:rPr>
                        <a:t>Đước</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mọc</a:t>
                      </a:r>
                      <a:r>
                        <a:rPr lang="en-US" sz="4000" baseline="0" dirty="0">
                          <a:latin typeface="Times New Roman" panose="02020603050405020304" pitchFamily="18" charset="0"/>
                          <a:ea typeface="Tahoma" pitchFamily="34" charset="0"/>
                          <a:cs typeface="Times New Roman" panose="02020603050405020304" pitchFamily="18" charset="0"/>
                        </a:rPr>
                        <a:t> san </a:t>
                      </a:r>
                      <a:r>
                        <a:rPr lang="en-US" sz="4000" baseline="0" dirty="0" err="1">
                          <a:latin typeface="Times New Roman" panose="02020603050405020304" pitchFamily="18" charset="0"/>
                          <a:ea typeface="Tahoma" pitchFamily="34" charset="0"/>
                          <a:cs typeface="Times New Roman" panose="02020603050405020304" pitchFamily="18" charset="0"/>
                        </a:rPr>
                        <a:t>sát</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đuột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40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228600" y="914400"/>
            <a:ext cx="8763000" cy="4524315"/>
          </a:xfrm>
          <a:prstGeom prst="rect">
            <a:avLst/>
          </a:prstGeom>
        </p:spPr>
        <p:txBody>
          <a:bodyPr wrap="square">
            <a:spAutoFit/>
          </a:bodyPr>
          <a:lstStyle/>
          <a:p>
            <a:r>
              <a:rPr lang="vi-VN" sz="3200" b="1" dirty="0">
                <a:solidFill>
                  <a:srgbClr val="FF0000"/>
                </a:solidFill>
                <a:latin typeface="Times New Roman" panose="02020603050405020304" pitchFamily="18" charset="0"/>
                <a:cs typeface="Times New Roman" panose="02020603050405020304" pitchFamily="18" charset="0"/>
              </a:rPr>
              <a:t>3. Từ biển trong câu sau có ý nghĩa gì ?</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trong </a:t>
            </a:r>
            <a:r>
              <a:rPr lang="vi-VN" sz="3200" b="1" dirty="0">
                <a:latin typeface="Times New Roman" panose="02020603050405020304" pitchFamily="18" charset="0"/>
                <a:cs typeface="Times New Roman" panose="02020603050405020304" pitchFamily="18" charset="0"/>
              </a:rPr>
              <a:t>biển</a:t>
            </a:r>
            <a:r>
              <a:rPr lang="vi-VN" sz="3200" dirty="0">
                <a:latin typeface="Times New Roman" panose="02020603050405020304" pitchFamily="18" charset="0"/>
                <a:cs typeface="Times New Roman" panose="02020603050405020304" pitchFamily="18" charset="0"/>
              </a:rPr>
              <a:t> lá xanh rờn, ngát dậy một mùi hương lá tràm bị hun nóng dưới mặt </a:t>
            </a:r>
            <a:r>
              <a:rPr lang="vi-VN" sz="3200" dirty="0" smtClean="0">
                <a:latin typeface="Times New Roman" panose="02020603050405020304" pitchFamily="18" charset="0"/>
                <a:cs typeface="Times New Roman" panose="02020603050405020304" pitchFamily="18" charset="0"/>
              </a:rPr>
              <a:t>trời</a:t>
            </a:r>
            <a:r>
              <a:rPr lang="en-US" sz="3200" dirty="0" smtClean="0">
                <a:latin typeface="Times New Roman" panose="02020603050405020304" pitchFamily="18" charset="0"/>
                <a:cs typeface="Times New Roman" panose="02020603050405020304" pitchFamily="18" charset="0"/>
              </a:rPr>
              <a:t>”.</a:t>
            </a:r>
          </a:p>
          <a:p>
            <a:endParaRPr lang="vi-VN"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vi-VN" sz="3200" b="1" dirty="0" smtClean="0">
                <a:latin typeface="Times New Roman" panose="02020603050405020304" pitchFamily="18" charset="0"/>
                <a:cs typeface="Times New Roman" panose="02020603050405020304" pitchFamily="18" charset="0"/>
              </a:rPr>
              <a:t>Trả </a:t>
            </a:r>
            <a:r>
              <a:rPr lang="vi-VN" sz="3200" b="1" dirty="0">
                <a:latin typeface="Times New Roman" panose="02020603050405020304" pitchFamily="18" charset="0"/>
                <a:cs typeface="Times New Roman" panose="02020603050405020304" pitchFamily="18" charset="0"/>
              </a:rPr>
              <a:t>lời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"biển" trong câu dùng để chỉ sự xanh tốt, um tùm của lá tràm. Tràm mọc rất dày trên một vùng đất rộng, lá xanh đan chen vào nhau khiến cho ta tưởng như đó là một biển lá.</a:t>
            </a:r>
          </a:p>
        </p:txBody>
      </p:sp>
    </p:spTree>
    <p:extLst>
      <p:ext uri="{BB962C8B-B14F-4D97-AF65-F5344CB8AC3E}">
        <p14:creationId xmlns:p14="http://schemas.microsoft.com/office/powerpoint/2010/main" val="18638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heel(1)">
                                      <p:cBhvr>
                                        <p:cTn id="19" dur="2000"/>
                                        <p:tgtEl>
                                          <p:spTgt spid="2">
                                            <p:txEl>
                                              <p:pRg st="3" end="3"/>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32" y="0"/>
            <a:ext cx="3348994"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algn="ctr"/>
            <a:r>
              <a:rPr lang="en-US" sz="2400" b="1" dirty="0">
                <a:solidFill>
                  <a:srgbClr val="000099"/>
                </a:solidFill>
                <a:latin typeface="Times New Roman" panose="02020603050405020304" pitchFamily="18" charset="0"/>
                <a:cs typeface="Times New Roman" panose="02020603050405020304" pitchFamily="18" charset="0"/>
              </a:rPr>
              <a:t>4</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Chính</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tả</a:t>
            </a:r>
            <a:r>
              <a:rPr lang="en-US" sz="2400" b="1" dirty="0">
                <a:solidFill>
                  <a:srgbClr val="000099"/>
                </a:solidFill>
                <a:latin typeface="Times New Roman" panose="02020603050405020304" pitchFamily="18" charset="0"/>
                <a:cs typeface="Times New Roman" panose="02020603050405020304" pitchFamily="18" charset="0"/>
              </a:rPr>
              <a:t> </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Nghe</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viết</a:t>
            </a:r>
            <a:r>
              <a:rPr lang="en-US" sz="2400" b="1" dirty="0" smtClean="0">
                <a:solidFill>
                  <a:srgbClr val="000099"/>
                </a:solidFill>
                <a:latin typeface="Times New Roman" panose="02020603050405020304" pitchFamily="18" charset="0"/>
                <a:cs typeface="Times New Roman" panose="02020603050405020304" pitchFamily="18" charset="0"/>
              </a:rPr>
              <a:t>)</a:t>
            </a:r>
            <a:endParaRPr lang="en-US" sz="2400" b="1" dirty="0">
              <a:solidFill>
                <a:srgbClr val="000099"/>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66800" y="990600"/>
            <a:ext cx="7086600" cy="4832092"/>
          </a:xfrm>
          <a:prstGeom prst="rect">
            <a:avLst/>
          </a:prstGeom>
        </p:spPr>
        <p:txBody>
          <a:bodyPr wrap="square">
            <a:spAutoFit/>
          </a:bodyPr>
          <a:lstStyle/>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28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ánh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vàng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hiện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tất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cả</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vẻ</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uy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nghi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lệ</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thân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vươn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như</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nến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khổng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lồ</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biển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rờn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ngát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dậy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một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mùi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hương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bị</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hun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dưới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Tiếng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chim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ngớt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vang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vọng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mãi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cao</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a:t>
            </a:r>
          </a:p>
          <a:p>
            <a:pPr algn="r"/>
            <a:r>
              <a:rPr lang="en-US" sz="2800" b="1" dirty="0">
                <a:effectLst>
                  <a:outerShdw blurRad="38100" dist="38100" dir="2700000" algn="tl">
                    <a:srgbClr val="000000">
                      <a:alpha val="43137"/>
                    </a:srgbClr>
                  </a:outerShdw>
                </a:effectLst>
                <a:latin typeface="Times New Roman" pitchFamily="18" charset="0"/>
                <a:cs typeface="Times New Roman" pitchFamily="18" charset="0"/>
              </a:rPr>
              <a:t>Theo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Đoàn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Giỏi</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54974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1" y="152400"/>
            <a:ext cx="8915400" cy="5909310"/>
          </a:xfrm>
          <a:prstGeom prst="rect">
            <a:avLst/>
          </a:prstGeom>
          <a:ln w="38100">
            <a:noFill/>
          </a:ln>
        </p:spPr>
        <p:txBody>
          <a:bodyPr wrap="square">
            <a:spAutoFit/>
          </a:bodyPr>
          <a:lstStyle/>
          <a:p>
            <a:pPr marL="685800" indent="-685800" algn="ctr">
              <a:buFont typeface="Wingdings" pitchFamily="2" charset="2"/>
              <a:buChar char="v"/>
            </a:pP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cần</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chú</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trong </a:t>
            </a:r>
            <a:r>
              <a:rPr lang="vi-VN" sz="5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chính </a:t>
            </a:r>
            <a:r>
              <a:rPr lang="vi-VN" sz="5400" b="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tả</a:t>
            </a:r>
            <a:r>
              <a:rPr lang="vi-VN" sz="5400" b="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54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uy</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nghi</a:t>
            </a:r>
            <a:endParaRPr lang="en-US" sz="5400" b="1" u="sng"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r</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a:t>
            </a:r>
          </a:p>
          <a:p>
            <a:pPr algn="ct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t>
            </a:r>
            <a:r>
              <a:rPr lang="en-US" sz="5400" b="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át</a:t>
            </a: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dậy</a:t>
            </a:r>
            <a:endPar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ùi</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hương</a:t>
            </a:r>
            <a:endParaRPr lang="en-US" sz="5400" b="1"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th</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ẳm</a:t>
            </a:r>
            <a:endParaRPr lang="en-US" sz="5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35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7655" y="36786"/>
            <a:ext cx="8839200" cy="6740307"/>
          </a:xfrm>
          <a:prstGeom prst="rect">
            <a:avLst/>
          </a:prstGeom>
        </p:spPr>
        <p:txBody>
          <a:bodyPr wrap="square">
            <a:spAutoFit/>
          </a:bodyPr>
          <a:lstStyle/>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Thứ</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ba</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ngày</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4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tháng</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1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năm</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2022</a:t>
            </a:r>
          </a:p>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36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ánh</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vàng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rừng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hiện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tất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cả</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vẻ</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lệ</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thân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vươn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như</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nến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khổng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lồ</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biển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rờn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ngát</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dậy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một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mùi</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hương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bị</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hun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dưới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Tiếng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chim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ngớt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vang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xa</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vọng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mãi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cao</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thẳm</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Theo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Đoàn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Giỏi</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491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8229600" cy="6858000"/>
          </a:xfrm>
        </p:spPr>
        <p:txBody>
          <a:bodyPr/>
          <a:lstStyle/>
          <a:p>
            <a:pPr eaLnBrk="1" hangingPunct="1"/>
            <a:endParaRPr lang="en-US" smtClean="0"/>
          </a:p>
        </p:txBody>
      </p:sp>
      <p:pic>
        <p:nvPicPr>
          <p:cNvPr id="21507" name="Picture 12" descr="MISSYO~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1" name="WordArt 13"/>
          <p:cNvSpPr>
            <a:spLocks noChangeArrowheads="1" noChangeShapeType="1" noTextEdit="1"/>
          </p:cNvSpPr>
          <p:nvPr/>
        </p:nvSpPr>
        <p:spPr bwMode="auto">
          <a:xfrm rot="344052">
            <a:off x="914399" y="3560164"/>
            <a:ext cx="7315200" cy="2270125"/>
          </a:xfrm>
          <a:prstGeom prst="rect">
            <a:avLst/>
          </a:prstGeom>
        </p:spPr>
        <p:txBody>
          <a:bodyPr wrap="none" fromWordArt="1">
            <a:prstTxWarp prst="textSlantUp">
              <a:avLst>
                <a:gd name="adj" fmla="val 32056"/>
              </a:avLst>
            </a:prstTxWarp>
          </a:bodyPr>
          <a:lstStyle/>
          <a:p>
            <a:pPr algn="ct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Chúc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thầy</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cô</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và</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em</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vui</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vẻ</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a:t>
            </a:r>
          </a:p>
        </p:txBody>
      </p:sp>
      <p:pic>
        <p:nvPicPr>
          <p:cNvPr id="63502" name="Picture 14"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19400"/>
            <a:ext cx="196215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471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path" presetSubtype="0" accel="50000" decel="50000" fill="hold" nodeType="clickEffect">
                                  <p:stCondLst>
                                    <p:cond delay="0"/>
                                  </p:stCondLst>
                                  <p:childTnLst>
                                    <p:animMotion origin="layout" path="M 0.06719 -0.06621 C 0.08385 -0.0669 0.14253 -0.08033 0.1625 -0.08612 C 0.29097 -0.12269 0.41354 -0.21806 0.4033 -0.275 C 0.40903 -0.24653 0.47917 -0.23681 0.54114 -0.25394 C 0.60746 -0.27292 0.66406 -0.31945 0.6592 -0.34815 C 0.66285 -0.33403 0.69792 -0.32894 0.73142 -0.33866 C 0.76354 -0.34792 0.79427 -0.37153 0.79097 -0.38565 C 0.79305 -0.37894 0.81076 -0.37639 0.82708 -0.38102 C 0.84201 -0.38588 0.85989 -0.39862 0.85694 -0.40533 C 0.85903 -0.40163 0.86771 -0.40024 0.87552 -0.40232 C 0.87969 -0.40348 0.89132 -0.41065 0.89097 -0.41459 C 0.89132 -0.4125 0.8967 -0.4125 0.89982 -0.41343 C 0.90104 -0.41297 0.90798 -0.4176 0.90816 -0.41968 C 0.90833 -0.41899 0.90798 -0.4176 0.91198 -0.41899 C 0.91267 -0.41945 0.91649 -0.42107 0.91528 -0.42176 C 0.91649 -0.42153 0.91528 -0.42061 0.91667 -0.42061 C 0.92083 -0.422 0.92066 -0.42223 0.92031 -0.42269 C 0.92535 -0.42408 0.92535 -0.42385 0.92552 -0.42338 C 0.92951 -0.42454 0.92847 -0.42385 0.92882 -0.42524 " pathEditMode="relative" rAng="10072746" ptsTypes="fffffffffffffffffff">
                                      <p:cBhvr>
                                        <p:cTn id="6" dur="5000" fill="hold"/>
                                        <p:tgtEl>
                                          <p:spTgt spid="63502"/>
                                        </p:tgtEl>
                                        <p:attrNameLst>
                                          <p:attrName>ppt_x</p:attrName>
                                          <p:attrName>ppt_y</p:attrName>
                                        </p:attrNameLst>
                                      </p:cBhvr>
                                      <p:rCtr x="43160" y="-17616"/>
                                    </p:animMotion>
                                  </p:childTnLst>
                                </p:cTn>
                              </p:par>
                              <p:par>
                                <p:cTn id="7" presetID="56" presetClass="path" presetSubtype="0" accel="50000" decel="50000" fill="hold" grpId="0" nodeType="withEffect">
                                  <p:stCondLst>
                                    <p:cond delay="0"/>
                                  </p:stCondLst>
                                  <p:childTnLst>
                                    <p:animMotion origin="layout" path="M 0.36667 -0.03449 L 1.00833 -0.49005 " pathEditMode="relative" rAng="0" ptsTypes="AA">
                                      <p:cBhvr>
                                        <p:cTn id="8" dur="5000" fill="hold"/>
                                        <p:tgtEl>
                                          <p:spTgt spid="63501"/>
                                        </p:tgtEl>
                                        <p:attrNameLst>
                                          <p:attrName>ppt_x</p:attrName>
                                          <p:attrName>ppt_y</p:attrName>
                                        </p:attrNameLst>
                                      </p:cBhvr>
                                      <p:rCtr x="32083" y="-22778"/>
                                    </p:animMotion>
                                  </p:childTnLst>
                                </p:cTn>
                              </p:par>
                              <p:par>
                                <p:cTn id="9" presetID="22" presetClass="emph" presetSubtype="0" repeatCount="indefinite" fill="hold" grpId="1" nodeType="withEffect">
                                  <p:stCondLst>
                                    <p:cond delay="0"/>
                                  </p:stCondLst>
                                  <p:childTnLst>
                                    <p:animClr clrSpc="hsl" dir="cw">
                                      <p:cBhvr override="childStyle">
                                        <p:cTn id="10" dur="500" fill="hold"/>
                                        <p:tgtEl>
                                          <p:spTgt spid="63501"/>
                                        </p:tgtEl>
                                        <p:attrNameLst>
                                          <p:attrName>style.color</p:attrName>
                                        </p:attrNameLst>
                                      </p:cBhvr>
                                      <p:by>
                                        <p:hsl h="-7200000" s="0" l="0"/>
                                      </p:by>
                                    </p:animClr>
                                    <p:animClr clrSpc="hsl" dir="cw">
                                      <p:cBhvr>
                                        <p:cTn id="11" dur="500" fill="hold"/>
                                        <p:tgtEl>
                                          <p:spTgt spid="63501"/>
                                        </p:tgtEl>
                                        <p:attrNameLst>
                                          <p:attrName>fillcolor</p:attrName>
                                        </p:attrNameLst>
                                      </p:cBhvr>
                                      <p:by>
                                        <p:hsl h="-7200000" s="0" l="0"/>
                                      </p:by>
                                    </p:animClr>
                                    <p:animClr clrSpc="hsl" dir="cw">
                                      <p:cBhvr>
                                        <p:cTn id="12" dur="500" fill="hold"/>
                                        <p:tgtEl>
                                          <p:spTgt spid="63501"/>
                                        </p:tgtEl>
                                        <p:attrNameLst>
                                          <p:attrName>stroke.color</p:attrName>
                                        </p:attrNameLst>
                                      </p:cBhvr>
                                      <p:by>
                                        <p:hsl h="-7200000" s="0" l="0"/>
                                      </p:by>
                                    </p:animClr>
                                    <p:set>
                                      <p:cBhvr>
                                        <p:cTn id="13" dur="500" fill="hold"/>
                                        <p:tgtEl>
                                          <p:spTgt spid="635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animBg="1"/>
      <p:bldP spid="6350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7"/>
          <p:cNvGraphicFramePr>
            <a:graphicFrameLocks noChangeAspect="1"/>
          </p:cNvGraphicFramePr>
          <p:nvPr/>
        </p:nvGraphicFramePr>
        <p:xfrm>
          <a:off x="7110413" y="5026025"/>
          <a:ext cx="2033587" cy="1831975"/>
        </p:xfrm>
        <a:graphic>
          <a:graphicData uri="http://schemas.openxmlformats.org/presentationml/2006/ole">
            <mc:AlternateContent xmlns:mc="http://schemas.openxmlformats.org/markup-compatibility/2006">
              <mc:Choice xmlns:v="urn:schemas-microsoft-com:vml" Requires="v">
                <p:oleObj spid="_x0000_s1032" name="Clip" r:id="rId3" imgW="1999793" imgH="1831543" progId="MS_ClipArt_Gallery.2">
                  <p:embed/>
                </p:oleObj>
              </mc:Choice>
              <mc:Fallback>
                <p:oleObj name="Clip" r:id="rId3" imgW="1999793" imgH="183154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413" y="5026025"/>
                        <a:ext cx="2033587" cy="183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Rectangle 2"/>
          <p:cNvSpPr>
            <a:spLocks noChangeArrowheads="1"/>
          </p:cNvSpPr>
          <p:nvPr/>
        </p:nvSpPr>
        <p:spPr bwMode="auto">
          <a:xfrm>
            <a:off x="381000" y="1034932"/>
            <a:ext cx="84248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a:latin typeface="Times New Roman" panose="02020603050405020304" pitchFamily="18" charset="0"/>
                <a:cs typeface="Times New Roman" panose="02020603050405020304" pitchFamily="18" charset="0"/>
              </a:rPr>
              <a:t>Thứ</a:t>
            </a:r>
            <a:r>
              <a:rPr lang="en-US" altLang="en-US" sz="3600" b="1" dirty="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ba</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ngày</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4 </a:t>
            </a:r>
            <a:r>
              <a:rPr lang="en-US" altLang="en-US" sz="3600" b="1" dirty="0" err="1">
                <a:latin typeface="Times New Roman" panose="02020603050405020304" pitchFamily="18" charset="0"/>
                <a:cs typeface="Times New Roman" panose="02020603050405020304" pitchFamily="18" charset="0"/>
              </a:rPr>
              <a:t>tháng</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1 </a:t>
            </a:r>
            <a:r>
              <a:rPr lang="en-US" altLang="en-US" sz="3600" b="1" dirty="0" err="1">
                <a:latin typeface="Times New Roman" panose="02020603050405020304" pitchFamily="18" charset="0"/>
                <a:cs typeface="Times New Roman" panose="02020603050405020304" pitchFamily="18" charset="0"/>
              </a:rPr>
              <a:t>năm</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2022</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Tiếng</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Việt</a:t>
            </a: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Ôn</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tập</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cuối</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học</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kì</a:t>
            </a:r>
            <a:r>
              <a:rPr lang="en-US" altLang="en-US" sz="3600" b="1" dirty="0" smtClean="0">
                <a:latin typeface="Times New Roman" panose="02020603050405020304" pitchFamily="18" charset="0"/>
                <a:cs typeface="Times New Roman" panose="02020603050405020304" pitchFamily="18" charset="0"/>
              </a:rPr>
              <a:t> I (</a:t>
            </a:r>
            <a:r>
              <a:rPr lang="en-US" altLang="en-US" sz="3600" b="1" dirty="0" err="1" smtClean="0">
                <a:latin typeface="Times New Roman" panose="02020603050405020304" pitchFamily="18" charset="0"/>
                <a:cs typeface="Times New Roman" panose="02020603050405020304" pitchFamily="18" charset="0"/>
              </a:rPr>
              <a:t>tiết</a:t>
            </a:r>
            <a:r>
              <a:rPr lang="en-US" altLang="en-US" sz="3600" b="1" dirty="0" smtClean="0">
                <a:latin typeface="Times New Roman" panose="02020603050405020304" pitchFamily="18" charset="0"/>
                <a:cs typeface="Times New Roman" panose="02020603050405020304" pitchFamily="18" charset="0"/>
              </a:rPr>
              <a:t> 1 + 2)</a:t>
            </a:r>
          </a:p>
          <a:p>
            <a:pPr algn="ctr" eaLnBrk="1" hangingPunct="1">
              <a:spcBef>
                <a:spcPct val="0"/>
              </a:spcBef>
              <a:buFontTx/>
              <a:buNone/>
            </a:pP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smtClean="0">
                <a:latin typeface="Times New Roman" panose="02020603050405020304" pitchFamily="18" charset="0"/>
                <a:cs typeface="Times New Roman" panose="02020603050405020304" pitchFamily="18" charset="0"/>
              </a:rPr>
              <a:t> </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2971800" y="1719263"/>
            <a:ext cx="6065838"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0000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92130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hinh nen 10"/>
          <p:cNvPicPr>
            <a:picLocks noChangeAspect="1" noChangeArrowheads="1"/>
          </p:cNvPicPr>
          <p:nvPr/>
        </p:nvPicPr>
        <p:blipFill>
          <a:blip r:embed="rId2">
            <a:lum bright="24000"/>
          </a:blip>
          <a:srcRect/>
          <a:stretch>
            <a:fillRect/>
          </a:stretch>
        </p:blipFill>
        <p:spPr bwMode="auto">
          <a:xfrm>
            <a:off x="-304800" y="-228600"/>
            <a:ext cx="9753600" cy="7315201"/>
          </a:xfrm>
          <a:prstGeom prst="rect">
            <a:avLst/>
          </a:prstGeom>
          <a:noFill/>
          <a:ln w="9525">
            <a:noFill/>
            <a:miter lim="800000"/>
            <a:headEnd/>
            <a:tailEnd/>
          </a:ln>
        </p:spPr>
      </p:pic>
      <p:sp>
        <p:nvSpPr>
          <p:cNvPr id="8195" name="Oval 33">
            <a:hlinkClick r:id="" action="ppaction://noaction"/>
          </p:cNvPr>
          <p:cNvSpPr>
            <a:spLocks noChangeArrowheads="1"/>
          </p:cNvSpPr>
          <p:nvPr/>
        </p:nvSpPr>
        <p:spPr bwMode="auto">
          <a:xfrm rot="1057462">
            <a:off x="6083300" y="1468438"/>
            <a:ext cx="936625" cy="1582737"/>
          </a:xfrm>
          <a:prstGeom prst="ellipse">
            <a:avLst/>
          </a:prstGeom>
          <a:gradFill rotWithShape="1">
            <a:gsLst>
              <a:gs pos="0">
                <a:srgbClr val="F97F49"/>
              </a:gs>
              <a:gs pos="100000">
                <a:schemeClr val="bg1"/>
              </a:gs>
            </a:gsLst>
            <a:lin ang="5400000" scaled="1"/>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8</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6" name="Freeform 34"/>
          <p:cNvSpPr>
            <a:spLocks/>
          </p:cNvSpPr>
          <p:nvPr/>
        </p:nvSpPr>
        <p:spPr bwMode="auto">
          <a:xfrm rot="1057462">
            <a:off x="4933950" y="2806700"/>
            <a:ext cx="781050" cy="42957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197" name="AutoShape 35"/>
          <p:cNvSpPr>
            <a:spLocks noChangeArrowheads="1"/>
          </p:cNvSpPr>
          <p:nvPr/>
        </p:nvSpPr>
        <p:spPr bwMode="auto">
          <a:xfrm rot="1057462">
            <a:off x="6173788" y="2998788"/>
            <a:ext cx="144462" cy="215900"/>
          </a:xfrm>
          <a:prstGeom prst="flowChartCollate">
            <a:avLst/>
          </a:prstGeom>
          <a:gradFill rotWithShape="1">
            <a:gsLst>
              <a:gs pos="0">
                <a:srgbClr val="F97F49"/>
              </a:gs>
              <a:gs pos="100000">
                <a:schemeClr val="bg1"/>
              </a:gs>
            </a:gsLst>
            <a:lin ang="5400000" scaled="1"/>
          </a:gra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198" name="Oval 4">
            <a:hlinkClick r:id="rId3" action="ppaction://hlinksldjump"/>
          </p:cNvPr>
          <p:cNvSpPr>
            <a:spLocks noChangeArrowheads="1"/>
          </p:cNvSpPr>
          <p:nvPr/>
        </p:nvSpPr>
        <p:spPr bwMode="auto">
          <a:xfrm rot="800344">
            <a:off x="5100638" y="17240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7</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9" name="Freeform 5"/>
          <p:cNvSpPr>
            <a:spLocks/>
          </p:cNvSpPr>
          <p:nvPr/>
        </p:nvSpPr>
        <p:spPr bwMode="auto">
          <a:xfrm rot="800344">
            <a:off x="4578350" y="31940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0" name="AutoShape 6"/>
          <p:cNvSpPr>
            <a:spLocks noChangeArrowheads="1"/>
          </p:cNvSpPr>
          <p:nvPr/>
        </p:nvSpPr>
        <p:spPr bwMode="auto">
          <a:xfrm rot="800344">
            <a:off x="5254625" y="327342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1" name="Oval 9">
            <a:hlinkClick r:id="" action="ppaction://noaction"/>
          </p:cNvPr>
          <p:cNvSpPr>
            <a:spLocks noChangeArrowheads="1"/>
          </p:cNvSpPr>
          <p:nvPr/>
        </p:nvSpPr>
        <p:spPr bwMode="auto">
          <a:xfrm rot="1198510">
            <a:off x="5500688" y="3146425"/>
            <a:ext cx="936625" cy="1582738"/>
          </a:xfrm>
          <a:prstGeom prst="ellipse">
            <a:avLst/>
          </a:prstGeom>
          <a:solidFill>
            <a:srgbClr val="FFFF66"/>
          </a:solidFill>
          <a:ln w="9525">
            <a:solidFill>
              <a:schemeClr val="tx1"/>
            </a:solidFill>
            <a:round/>
            <a:headEnd/>
            <a:tailEnd/>
          </a:ln>
        </p:spPr>
        <p:txBody>
          <a:bodyPr wrap="none" anchor="ctr"/>
          <a:lstStyle/>
          <a:p>
            <a:pPr algn="ctr"/>
            <a:r>
              <a:rPr lang="en-US" sz="5400" b="1" dirty="0">
                <a:solidFill>
                  <a:srgbClr val="000099"/>
                </a:solidFill>
                <a:latin typeface="Times New Roman" panose="02020603050405020304" pitchFamily="18" charset="0"/>
                <a:cs typeface="Times New Roman" panose="02020603050405020304" pitchFamily="18" charset="0"/>
              </a:rPr>
              <a:t>11</a:t>
            </a:r>
            <a:endParaRPr lang="vi-VN" sz="5400" b="1" dirty="0">
              <a:solidFill>
                <a:srgbClr val="000099"/>
              </a:solidFill>
              <a:latin typeface="Times New Roman" panose="02020603050405020304" pitchFamily="18" charset="0"/>
              <a:cs typeface="Times New Roman" panose="02020603050405020304" pitchFamily="18" charset="0"/>
            </a:endParaRPr>
          </a:p>
        </p:txBody>
      </p:sp>
      <p:sp>
        <p:nvSpPr>
          <p:cNvPr id="8202" name="Freeform 10"/>
          <p:cNvSpPr>
            <a:spLocks/>
          </p:cNvSpPr>
          <p:nvPr/>
        </p:nvSpPr>
        <p:spPr bwMode="auto">
          <a:xfrm rot="1198510">
            <a:off x="4711700" y="45148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3" name="AutoShape 11"/>
          <p:cNvSpPr>
            <a:spLocks noChangeArrowheads="1"/>
          </p:cNvSpPr>
          <p:nvPr/>
        </p:nvSpPr>
        <p:spPr bwMode="auto">
          <a:xfrm rot="1198510">
            <a:off x="5556250" y="466407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4" name="Oval 21">
            <a:hlinkClick r:id="rId4" action="ppaction://hlinksldjump"/>
          </p:cNvPr>
          <p:cNvSpPr>
            <a:spLocks noChangeArrowheads="1"/>
          </p:cNvSpPr>
          <p:nvPr/>
        </p:nvSpPr>
        <p:spPr bwMode="auto">
          <a:xfrm>
            <a:off x="3711575" y="1222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2</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5" name="Freeform 22"/>
          <p:cNvSpPr>
            <a:spLocks/>
          </p:cNvSpPr>
          <p:nvPr/>
        </p:nvSpPr>
        <p:spPr bwMode="auto">
          <a:xfrm>
            <a:off x="3748088" y="1704975"/>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6" name="AutoShape 23"/>
          <p:cNvSpPr>
            <a:spLocks noChangeArrowheads="1"/>
          </p:cNvSpPr>
          <p:nvPr/>
        </p:nvSpPr>
        <p:spPr bwMode="auto">
          <a:xfrm>
            <a:off x="4071938" y="17049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121" name="Oval 25">
            <a:hlinkClick r:id="rId5" action="ppaction://hlinksldjump"/>
          </p:cNvPr>
          <p:cNvSpPr>
            <a:spLocks noChangeArrowheads="1"/>
          </p:cNvSpPr>
          <p:nvPr/>
        </p:nvSpPr>
        <p:spPr bwMode="auto">
          <a:xfrm rot="-864877">
            <a:off x="2578100" y="577850"/>
            <a:ext cx="936625" cy="1582738"/>
          </a:xfrm>
          <a:prstGeom prst="ellipse">
            <a:avLst/>
          </a:prstGeom>
          <a:gradFill rotWithShape="1">
            <a:gsLst>
              <a:gs pos="0">
                <a:schemeClr val="bg1"/>
              </a:gs>
              <a:gs pos="100000">
                <a:schemeClr val="bg1">
                  <a:gamma/>
                  <a:shade val="76078"/>
                  <a:invGamma/>
                </a:schemeClr>
              </a:gs>
            </a:gsLst>
            <a:path path="rect">
              <a:fillToRect r="100000" b="100000"/>
            </a:path>
          </a:gradFill>
          <a:ln w="9525">
            <a:solidFill>
              <a:schemeClr val="tx1"/>
            </a:solidFill>
            <a:round/>
            <a:headEnd/>
            <a:tailEnd/>
          </a:ln>
          <a:effectLst/>
        </p:spPr>
        <p:txBody>
          <a:bodyPr wrap="none" anchor="ctr"/>
          <a:lstStyle/>
          <a:p>
            <a:pPr algn="ctr">
              <a:defRPr/>
            </a:pPr>
            <a:r>
              <a:rPr lang="en-US" sz="7200" b="1" dirty="0">
                <a:solidFill>
                  <a:schemeClr val="accent2"/>
                </a:solidFill>
                <a:latin typeface="Times New Roman" panose="02020603050405020304" pitchFamily="18" charset="0"/>
                <a:cs typeface="Times New Roman" panose="02020603050405020304" pitchFamily="18" charset="0"/>
              </a:rPr>
              <a:t>1</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8" name="Freeform 26"/>
          <p:cNvSpPr>
            <a:spLocks/>
          </p:cNvSpPr>
          <p:nvPr/>
        </p:nvSpPr>
        <p:spPr bwMode="auto">
          <a:xfrm rot="-864877">
            <a:off x="3230563" y="2133600"/>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9" name="AutoShape 27"/>
          <p:cNvSpPr>
            <a:spLocks noChangeArrowheads="1"/>
          </p:cNvSpPr>
          <p:nvPr/>
        </p:nvSpPr>
        <p:spPr bwMode="auto">
          <a:xfrm rot="-864877">
            <a:off x="3162300" y="214153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0" name="Oval 29">
            <a:hlinkClick r:id="rId6" action="ppaction://hlinksldjump"/>
          </p:cNvPr>
          <p:cNvSpPr>
            <a:spLocks noChangeArrowheads="1"/>
          </p:cNvSpPr>
          <p:nvPr/>
        </p:nvSpPr>
        <p:spPr bwMode="auto">
          <a:xfrm>
            <a:off x="4791075" y="311150"/>
            <a:ext cx="936625" cy="1582738"/>
          </a:xfrm>
          <a:prstGeom prst="ellipse">
            <a:avLst/>
          </a:prstGeom>
          <a:solidFill>
            <a:srgbClr val="FF00FF"/>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3</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1" name="Freeform 30"/>
          <p:cNvSpPr>
            <a:spLocks/>
          </p:cNvSpPr>
          <p:nvPr/>
        </p:nvSpPr>
        <p:spPr bwMode="auto">
          <a:xfrm>
            <a:off x="4827588" y="18938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2" name="AutoShape 31"/>
          <p:cNvSpPr>
            <a:spLocks noChangeArrowheads="1"/>
          </p:cNvSpPr>
          <p:nvPr/>
        </p:nvSpPr>
        <p:spPr bwMode="auto">
          <a:xfrm>
            <a:off x="5151438" y="18938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3" name="Oval 45">
            <a:hlinkClick r:id="rId7" action="ppaction://hlinksldjump"/>
          </p:cNvPr>
          <p:cNvSpPr>
            <a:spLocks noChangeArrowheads="1"/>
          </p:cNvSpPr>
          <p:nvPr/>
        </p:nvSpPr>
        <p:spPr bwMode="auto">
          <a:xfrm>
            <a:off x="4143375" y="1606550"/>
            <a:ext cx="936625" cy="1582738"/>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6</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14" name="Freeform 46"/>
          <p:cNvSpPr>
            <a:spLocks/>
          </p:cNvSpPr>
          <p:nvPr/>
        </p:nvSpPr>
        <p:spPr bwMode="auto">
          <a:xfrm>
            <a:off x="4179888" y="31892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5" name="AutoShape 47"/>
          <p:cNvSpPr>
            <a:spLocks noChangeArrowheads="1"/>
          </p:cNvSpPr>
          <p:nvPr/>
        </p:nvSpPr>
        <p:spPr bwMode="auto">
          <a:xfrm>
            <a:off x="4503738" y="31892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6" name="Oval 49">
            <a:hlinkClick r:id="rId8" action="ppaction://hlinksldjump"/>
          </p:cNvPr>
          <p:cNvSpPr>
            <a:spLocks noChangeArrowheads="1"/>
          </p:cNvSpPr>
          <p:nvPr/>
        </p:nvSpPr>
        <p:spPr bwMode="auto">
          <a:xfrm rot="-539169">
            <a:off x="3379788" y="1843088"/>
            <a:ext cx="936625" cy="1582737"/>
          </a:xfrm>
          <a:prstGeom prst="ellipse">
            <a:avLst/>
          </a:prstGeom>
          <a:solidFill>
            <a:srgbClr val="00FF99"/>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5</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7" name="Freeform 50"/>
          <p:cNvSpPr>
            <a:spLocks/>
          </p:cNvSpPr>
          <p:nvPr/>
        </p:nvSpPr>
        <p:spPr bwMode="auto">
          <a:xfrm rot="-539169">
            <a:off x="3800475" y="342741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8" name="AutoShape 51"/>
          <p:cNvSpPr>
            <a:spLocks noChangeArrowheads="1"/>
          </p:cNvSpPr>
          <p:nvPr/>
        </p:nvSpPr>
        <p:spPr bwMode="auto">
          <a:xfrm rot="-539169">
            <a:off x="3879850" y="342106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9" name="Oval 53">
            <a:hlinkClick r:id="rId6" action="ppaction://hlinksldjump"/>
          </p:cNvPr>
          <p:cNvSpPr>
            <a:spLocks noChangeArrowheads="1"/>
          </p:cNvSpPr>
          <p:nvPr/>
        </p:nvSpPr>
        <p:spPr bwMode="auto">
          <a:xfrm rot="-1165290">
            <a:off x="2368550" y="19891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4</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20" name="Freeform 54"/>
          <p:cNvSpPr>
            <a:spLocks/>
          </p:cNvSpPr>
          <p:nvPr/>
        </p:nvSpPr>
        <p:spPr bwMode="auto">
          <a:xfrm rot="-1165290">
            <a:off x="3228975" y="34972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1" name="AutoShape 55"/>
          <p:cNvSpPr>
            <a:spLocks noChangeArrowheads="1"/>
          </p:cNvSpPr>
          <p:nvPr/>
        </p:nvSpPr>
        <p:spPr bwMode="auto">
          <a:xfrm rot="-1165290">
            <a:off x="3028950" y="35321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2" name="Oval 41">
            <a:hlinkClick r:id="" action="ppaction://noaction"/>
          </p:cNvPr>
          <p:cNvSpPr>
            <a:spLocks noChangeArrowheads="1"/>
          </p:cNvSpPr>
          <p:nvPr/>
        </p:nvSpPr>
        <p:spPr bwMode="auto">
          <a:xfrm rot="632288">
            <a:off x="4516438" y="3074988"/>
            <a:ext cx="936625" cy="1582737"/>
          </a:xfrm>
          <a:prstGeom prst="ellipse">
            <a:avLst/>
          </a:prstGeom>
          <a:solidFill>
            <a:srgbClr val="00B0F0"/>
          </a:solidFill>
          <a:ln w="9525">
            <a:solidFill>
              <a:schemeClr val="tx1"/>
            </a:solidFill>
            <a:round/>
            <a:headEnd/>
            <a:tailEnd/>
          </a:ln>
        </p:spPr>
        <p:txBody>
          <a:bodyPr wrap="none" anchor="ctr"/>
          <a:lstStyle/>
          <a:p>
            <a:pPr algn="ctr"/>
            <a:r>
              <a:rPr lang="en-US" sz="6600" b="1" dirty="0">
                <a:solidFill>
                  <a:schemeClr val="accent2"/>
                </a:solidFill>
                <a:latin typeface="Times New Roman" panose="02020603050405020304" pitchFamily="18" charset="0"/>
                <a:cs typeface="Times New Roman" panose="02020603050405020304" pitchFamily="18" charset="0"/>
              </a:rPr>
              <a:t>10</a:t>
            </a:r>
            <a:endParaRPr lang="vi-VN" sz="6600" b="1" dirty="0">
              <a:solidFill>
                <a:schemeClr val="accent2"/>
              </a:solidFill>
              <a:latin typeface="Times New Roman" panose="02020603050405020304" pitchFamily="18" charset="0"/>
              <a:cs typeface="Times New Roman" panose="02020603050405020304" pitchFamily="18" charset="0"/>
            </a:endParaRPr>
          </a:p>
        </p:txBody>
      </p:sp>
      <p:sp>
        <p:nvSpPr>
          <p:cNvPr id="8223" name="Freeform 42"/>
          <p:cNvSpPr>
            <a:spLocks/>
          </p:cNvSpPr>
          <p:nvPr/>
        </p:nvSpPr>
        <p:spPr bwMode="auto">
          <a:xfrm rot="632288">
            <a:off x="4108450" y="4579938"/>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4" name="AutoShape 43"/>
          <p:cNvSpPr>
            <a:spLocks noChangeArrowheads="1"/>
          </p:cNvSpPr>
          <p:nvPr/>
        </p:nvSpPr>
        <p:spPr bwMode="auto">
          <a:xfrm rot="632288">
            <a:off x="4713288" y="46370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5" name="Oval 13">
            <a:hlinkClick r:id="" action="ppaction://noaction"/>
          </p:cNvPr>
          <p:cNvSpPr>
            <a:spLocks noChangeArrowheads="1"/>
          </p:cNvSpPr>
          <p:nvPr/>
        </p:nvSpPr>
        <p:spPr bwMode="auto">
          <a:xfrm rot="-672914">
            <a:off x="3244850" y="3294063"/>
            <a:ext cx="936625" cy="1582737"/>
          </a:xfrm>
          <a:prstGeom prst="ellipse">
            <a:avLst/>
          </a:prstGeom>
          <a:gradFill rotWithShape="1">
            <a:gsLst>
              <a:gs pos="0">
                <a:srgbClr val="FF0000"/>
              </a:gs>
              <a:gs pos="100000">
                <a:srgbClr val="920000"/>
              </a:gs>
            </a:gsLst>
            <a:path path="rect">
              <a:fillToRect r="100000" b="100000"/>
            </a:path>
          </a:gradFill>
          <a:ln w="9525">
            <a:solidFill>
              <a:schemeClr val="tx1"/>
            </a:solidFill>
            <a:round/>
            <a:headEnd/>
            <a:tailEnd/>
          </a:ln>
        </p:spPr>
        <p:txBody>
          <a:bodyPr wrap="none" anchor="ctr"/>
          <a:lstStyle/>
          <a:p>
            <a:pPr algn="ctr"/>
            <a:r>
              <a:rPr lang="en-US" sz="7200" b="1">
                <a:solidFill>
                  <a:schemeClr val="accent2"/>
                </a:solidFill>
                <a:latin typeface="Times New Roman" panose="02020603050405020304" pitchFamily="18" charset="0"/>
                <a:cs typeface="Times New Roman" panose="02020603050405020304" pitchFamily="18" charset="0"/>
              </a:rPr>
              <a:t>9</a:t>
            </a:r>
            <a:endParaRPr lang="vi-VN" sz="7200" b="1">
              <a:solidFill>
                <a:schemeClr val="accent2"/>
              </a:solidFill>
              <a:latin typeface="Times New Roman" panose="02020603050405020304" pitchFamily="18" charset="0"/>
              <a:cs typeface="Times New Roman" panose="02020603050405020304" pitchFamily="18" charset="0"/>
            </a:endParaRPr>
          </a:p>
        </p:txBody>
      </p:sp>
      <p:sp>
        <p:nvSpPr>
          <p:cNvPr id="8226" name="Freeform 14"/>
          <p:cNvSpPr>
            <a:spLocks/>
          </p:cNvSpPr>
          <p:nvPr/>
        </p:nvSpPr>
        <p:spPr bwMode="auto">
          <a:xfrm rot="-672914">
            <a:off x="3760788" y="4868863"/>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7" name="AutoShape 15"/>
          <p:cNvSpPr>
            <a:spLocks noChangeArrowheads="1"/>
          </p:cNvSpPr>
          <p:nvPr/>
        </p:nvSpPr>
        <p:spPr bwMode="auto">
          <a:xfrm rot="-672914">
            <a:off x="3779838" y="48672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8" name="Oval 37">
            <a:hlinkClick r:id="" action="ppaction://noaction"/>
          </p:cNvPr>
          <p:cNvSpPr>
            <a:spLocks noChangeArrowheads="1"/>
          </p:cNvSpPr>
          <p:nvPr/>
        </p:nvSpPr>
        <p:spPr bwMode="auto">
          <a:xfrm rot="265461">
            <a:off x="4052888" y="40608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4800" b="1" dirty="0">
                <a:solidFill>
                  <a:schemeClr val="accent2"/>
                </a:solidFill>
                <a:latin typeface="Times New Roman" panose="02020603050405020304" pitchFamily="18" charset="0"/>
                <a:cs typeface="Times New Roman" panose="02020603050405020304" pitchFamily="18" charset="0"/>
              </a:rPr>
              <a:t>12</a:t>
            </a:r>
            <a:endParaRPr lang="vi-VN" sz="4800" b="1" dirty="0">
              <a:solidFill>
                <a:schemeClr val="accent2"/>
              </a:solidFill>
              <a:latin typeface="Times New Roman" panose="02020603050405020304" pitchFamily="18" charset="0"/>
              <a:cs typeface="Times New Roman" panose="02020603050405020304" pitchFamily="18" charset="0"/>
            </a:endParaRPr>
          </a:p>
        </p:txBody>
      </p:sp>
      <p:sp>
        <p:nvSpPr>
          <p:cNvPr id="8229" name="AutoShape 39"/>
          <p:cNvSpPr>
            <a:spLocks noChangeArrowheads="1"/>
          </p:cNvSpPr>
          <p:nvPr/>
        </p:nvSpPr>
        <p:spPr bwMode="auto">
          <a:xfrm rot="265461">
            <a:off x="4343400" y="563721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38" name="Oval 37">
            <a:hlinkClick r:id="" action="ppaction://noaction"/>
          </p:cNvPr>
          <p:cNvSpPr>
            <a:spLocks noChangeArrowheads="1"/>
          </p:cNvSpPr>
          <p:nvPr/>
        </p:nvSpPr>
        <p:spPr bwMode="auto">
          <a:xfrm rot="1692273">
            <a:off x="6676477" y="2854587"/>
            <a:ext cx="853501" cy="152110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sz="6600" b="1" dirty="0">
                <a:solidFill>
                  <a:srgbClr val="FFFF00"/>
                </a:solidFill>
                <a:latin typeface="Times New Roman" panose="02020603050405020304" pitchFamily="18" charset="0"/>
                <a:cs typeface="Times New Roman" panose="02020603050405020304" pitchFamily="18" charset="0"/>
              </a:rPr>
              <a:t>13</a:t>
            </a:r>
            <a:endParaRPr lang="vi-VN" sz="6600" b="1" dirty="0">
              <a:solidFill>
                <a:srgbClr val="FFFF00"/>
              </a:solidFill>
              <a:latin typeface="Times New Roman" panose="02020603050405020304" pitchFamily="18" charset="0"/>
              <a:cs typeface="Times New Roman" panose="02020603050405020304" pitchFamily="18" charset="0"/>
            </a:endParaRPr>
          </a:p>
        </p:txBody>
      </p:sp>
      <p:sp>
        <p:nvSpPr>
          <p:cNvPr id="39" name="AutoShape 39"/>
          <p:cNvSpPr>
            <a:spLocks noChangeArrowheads="1"/>
          </p:cNvSpPr>
          <p:nvPr/>
        </p:nvSpPr>
        <p:spPr bwMode="auto">
          <a:xfrm rot="265461">
            <a:off x="6637513" y="419625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0" name="Freeform 42"/>
          <p:cNvSpPr>
            <a:spLocks/>
          </p:cNvSpPr>
          <p:nvPr/>
        </p:nvSpPr>
        <p:spPr bwMode="auto">
          <a:xfrm rot="632288">
            <a:off x="5293060" y="4206104"/>
            <a:ext cx="1224879" cy="299842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1" name="Oval 53">
            <a:hlinkClick r:id="" action="ppaction://noaction"/>
          </p:cNvPr>
          <p:cNvSpPr>
            <a:spLocks noChangeArrowheads="1"/>
          </p:cNvSpPr>
          <p:nvPr/>
        </p:nvSpPr>
        <p:spPr bwMode="auto">
          <a:xfrm rot="20389942">
            <a:off x="1609497" y="2266724"/>
            <a:ext cx="936625" cy="1582737"/>
          </a:xfrm>
          <a:prstGeom prst="ellipse">
            <a:avLst/>
          </a:prstGeom>
          <a:solidFill>
            <a:srgbClr val="000099"/>
          </a:solidFill>
          <a:ln w="9525">
            <a:solidFill>
              <a:schemeClr val="tx1"/>
            </a:solidFill>
            <a:round/>
            <a:headEnd/>
            <a:tailEnd/>
          </a:ln>
        </p:spPr>
        <p:txBody>
          <a:bodyPr wrap="none" anchor="ctr"/>
          <a:lstStyle/>
          <a:p>
            <a:pPr algn="ctr"/>
            <a:r>
              <a:rPr lang="en-US" sz="7200" b="1" dirty="0">
                <a:solidFill>
                  <a:srgbClr val="FFFF00"/>
                </a:solidFill>
                <a:latin typeface="Times New Roman" panose="02020603050405020304" pitchFamily="18" charset="0"/>
                <a:cs typeface="Times New Roman" panose="02020603050405020304" pitchFamily="18" charset="0"/>
              </a:rPr>
              <a:t>14</a:t>
            </a:r>
            <a:endParaRPr lang="vi-VN" sz="7200" b="1" dirty="0">
              <a:solidFill>
                <a:srgbClr val="FFFF00"/>
              </a:solidFill>
              <a:latin typeface="Times New Roman" panose="02020603050405020304" pitchFamily="18" charset="0"/>
              <a:cs typeface="Times New Roman" panose="02020603050405020304" pitchFamily="18" charset="0"/>
            </a:endParaRPr>
          </a:p>
        </p:txBody>
      </p:sp>
      <p:sp>
        <p:nvSpPr>
          <p:cNvPr id="42" name="Freeform 54"/>
          <p:cNvSpPr>
            <a:spLocks/>
          </p:cNvSpPr>
          <p:nvPr/>
        </p:nvSpPr>
        <p:spPr bwMode="auto">
          <a:xfrm rot="19295598">
            <a:off x="2972835" y="36496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3" name="AutoShape 55"/>
          <p:cNvSpPr>
            <a:spLocks noChangeArrowheads="1"/>
          </p:cNvSpPr>
          <p:nvPr/>
        </p:nvSpPr>
        <p:spPr bwMode="auto">
          <a:xfrm rot="19295598">
            <a:off x="2261234" y="36845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4" name="Oval 49">
            <a:hlinkClick r:id="" action="ppaction://noaction"/>
          </p:cNvPr>
          <p:cNvSpPr>
            <a:spLocks noChangeArrowheads="1"/>
          </p:cNvSpPr>
          <p:nvPr/>
        </p:nvSpPr>
        <p:spPr bwMode="auto">
          <a:xfrm rot="18865385">
            <a:off x="1794261" y="3644835"/>
            <a:ext cx="936625" cy="1582737"/>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rgbClr val="FF0000"/>
                </a:solidFill>
                <a:latin typeface="Times New Roman" panose="02020603050405020304" pitchFamily="18" charset="0"/>
                <a:cs typeface="Times New Roman" panose="02020603050405020304" pitchFamily="18" charset="0"/>
              </a:rPr>
              <a:t>15</a:t>
            </a:r>
            <a:endParaRPr lang="vi-VN" sz="7200" b="1" dirty="0">
              <a:solidFill>
                <a:srgbClr val="FF0000"/>
              </a:solidFill>
              <a:latin typeface="Times New Roman" panose="02020603050405020304" pitchFamily="18" charset="0"/>
              <a:cs typeface="Times New Roman" panose="02020603050405020304" pitchFamily="18" charset="0"/>
            </a:endParaRPr>
          </a:p>
        </p:txBody>
      </p:sp>
      <p:sp>
        <p:nvSpPr>
          <p:cNvPr id="45" name="AutoShape 55"/>
          <p:cNvSpPr>
            <a:spLocks noChangeArrowheads="1"/>
          </p:cNvSpPr>
          <p:nvPr/>
        </p:nvSpPr>
        <p:spPr bwMode="auto">
          <a:xfrm rot="-1165290">
            <a:off x="2871752" y="4818476"/>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6" name="Oval 45">
            <a:hlinkClick r:id="" action="ppaction://noaction"/>
          </p:cNvPr>
          <p:cNvSpPr>
            <a:spLocks noChangeArrowheads="1"/>
          </p:cNvSpPr>
          <p:nvPr/>
        </p:nvSpPr>
        <p:spPr bwMode="auto">
          <a:xfrm rot="1287110">
            <a:off x="6858000" y="1219200"/>
            <a:ext cx="936625" cy="1582738"/>
          </a:xfrm>
          <a:prstGeom prst="ellipse">
            <a:avLst/>
          </a:prstGeom>
          <a:blipFill>
            <a:blip r:embed="rId9"/>
            <a:tile tx="0" ty="0" sx="100000" sy="100000" flip="none" algn="tl"/>
          </a:blipFill>
          <a:ln w="9525">
            <a:solidFill>
              <a:schemeClr val="tx1"/>
            </a:solidFill>
            <a:round/>
            <a:headEnd/>
            <a:tailEnd/>
          </a:ln>
        </p:spPr>
        <p:txBody>
          <a:bodyPr wrap="none" anchor="ctr"/>
          <a:lstStyle/>
          <a:p>
            <a:pPr algn="ctr"/>
            <a:r>
              <a:rPr lang="en-US" sz="7200" b="1" dirty="0">
                <a:solidFill>
                  <a:srgbClr val="C00000"/>
                </a:solidFill>
                <a:latin typeface="Times New Roman" panose="02020603050405020304" pitchFamily="18" charset="0"/>
                <a:cs typeface="Times New Roman" panose="02020603050405020304" pitchFamily="18" charset="0"/>
              </a:rPr>
              <a:t>16</a:t>
            </a:r>
            <a:endParaRPr lang="vi-VN" sz="7200" b="1" dirty="0">
              <a:solidFill>
                <a:srgbClr val="C00000"/>
              </a:solidFill>
              <a:latin typeface="Times New Roman" panose="02020603050405020304" pitchFamily="18" charset="0"/>
              <a:cs typeface="Times New Roman" panose="02020603050405020304" pitchFamily="18" charset="0"/>
            </a:endParaRPr>
          </a:p>
        </p:txBody>
      </p:sp>
      <p:sp>
        <p:nvSpPr>
          <p:cNvPr id="47" name="Freeform 10"/>
          <p:cNvSpPr>
            <a:spLocks/>
          </p:cNvSpPr>
          <p:nvPr/>
        </p:nvSpPr>
        <p:spPr bwMode="auto">
          <a:xfrm rot="1198510">
            <a:off x="5741289" y="2532262"/>
            <a:ext cx="468313" cy="46053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8" name="AutoShape 11"/>
          <p:cNvSpPr>
            <a:spLocks noChangeArrowheads="1"/>
          </p:cNvSpPr>
          <p:nvPr/>
        </p:nvSpPr>
        <p:spPr bwMode="auto">
          <a:xfrm rot="1198510">
            <a:off x="6890532" y="268518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9" name="Rectangle 48"/>
          <p:cNvSpPr/>
          <p:nvPr/>
        </p:nvSpPr>
        <p:spPr>
          <a:xfrm>
            <a:off x="-76200" y="-152400"/>
            <a:ext cx="3407562"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rgbClr val="000099"/>
                </a:solidFill>
                <a:latin typeface="Times New Roman" panose="02020603050405020304" pitchFamily="18" charset="0"/>
                <a:cs typeface="Times New Roman" panose="02020603050405020304" pitchFamily="18" charset="0"/>
              </a:rPr>
              <a:t>1. </a:t>
            </a:r>
            <a:r>
              <a:rPr lang="en-US" sz="2800" b="1" dirty="0" err="1">
                <a:solidFill>
                  <a:srgbClr val="000099"/>
                </a:solidFill>
                <a:latin typeface="Times New Roman" panose="02020603050405020304" pitchFamily="18" charset="0"/>
                <a:cs typeface="Times New Roman" panose="02020603050405020304" pitchFamily="18" charset="0"/>
              </a:rPr>
              <a:t>Ôn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luyện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tập</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đọc</a:t>
            </a:r>
            <a:endParaRPr lang="en-US" sz="2800" b="1"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8713" y="457200"/>
            <a:ext cx="9010651" cy="59055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a:ln>
                  <a:noFill/>
                </a:ln>
                <a:solidFill>
                  <a:schemeClr val="tx1">
                    <a:tint val="75000"/>
                  </a:schemeClr>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sinh</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bài</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tập</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Giọng</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trang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76-77.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Trả</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câu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hỏi</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sau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endParaRPr kumimoji="0" lang="en-US"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endParaRPr>
          </a:p>
          <a:p>
            <a:pPr lvl="0">
              <a:spcBef>
                <a:spcPct val="20000"/>
              </a:spcBef>
            </a:pPr>
            <a:r>
              <a:rPr kumimoji="0" lang="vi-VN"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1</a:t>
            </a:r>
            <a:r>
              <a:rPr kumimoji="0" lang="vi-VN"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Thuyên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2.</a:t>
            </a:r>
            <a:r>
              <a:rPr kumimoji="0" lang="en-US" sz="36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6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nào</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33349" y="304800"/>
            <a:ext cx="8858251" cy="5905500"/>
          </a:xfrm>
          <a:prstGeom prst="rect">
            <a:avLst/>
          </a:prstGeom>
        </p:spPr>
        <p:txBody>
          <a:bodyPr vert="horz" lIns="91440" tIns="45720" rIns="91440" bIns="45720" rtlCol="0">
            <a:noAutofit/>
          </a:bodyPr>
          <a:lstStyle/>
          <a:p>
            <a:pPr lvl="0">
              <a:spcBef>
                <a:spcPct val="20000"/>
              </a:spcBef>
            </a:pPr>
            <a:endPar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endParaRPr>
          </a:p>
          <a:p>
            <a:pPr marL="514350" lvl="0" indent="-514350">
              <a:spcBef>
                <a:spcPct val="20000"/>
              </a:spcBef>
              <a:buAutoNum type="arabicPeriod"/>
            </a:pPr>
            <a:r>
              <a:rPr lang="en-US" sz="3200" dirty="0" smtClean="0">
                <a:latin typeface="Times New Roman" panose="02020603050405020304" pitchFamily="18" charset="0"/>
                <a:cs typeface="Times New Roman" panose="02020603050405020304" pitchFamily="18" charset="0"/>
              </a:rPr>
              <a:t>Anh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nhớ</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miền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a:t>
            </a:r>
          </a:p>
          <a:p>
            <a:pPr lvl="0">
              <a:spcBef>
                <a:spcPct val="20000"/>
              </a:spcBef>
            </a:pP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lang="en-US" sz="3200" dirty="0">
                <a:latin typeface="Times New Roman" panose="02020603050405020304" pitchFamily="18" charset="0"/>
                <a:cs typeface="Times New Roman" panose="02020603050405020304" pitchFamily="18" charset="0"/>
              </a:rPr>
              <a:t>2</a:t>
            </a:r>
            <a:r>
              <a:rPr kumimoji="0" lang="vi-VN"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t>
            </a:r>
            <a:r>
              <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2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Người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trẻ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tuổi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lẳng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cúi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đầu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mím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chặt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lộ</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đau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Thuyên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Đồng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nhìn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rớm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lệ</a:t>
            </a:r>
            <a:r>
              <a:rPr lang="en-US" sz="3200" dirty="0">
                <a:latin typeface="Times New Roman" panose="02020603050405020304" pitchFamily="18" charset="0"/>
                <a:cs typeface="Times New Roman" panose="02020603050405020304" pitchFamily="18" charset="0"/>
              </a:rPr>
              <a:t>.</a:t>
            </a: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6513" y="619125"/>
            <a:ext cx="90106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bài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tập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gửi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trang</a:t>
            </a:r>
            <a:r>
              <a:rPr lang="en-US" sz="3600" dirty="0">
                <a:solidFill>
                  <a:srgbClr val="FF0000"/>
                </a:solidFill>
                <a:latin typeface="Times New Roman" panose="02020603050405020304" pitchFamily="18" charset="0"/>
                <a:cs typeface="Times New Roman" panose="02020603050405020304" pitchFamily="18" charset="0"/>
              </a:rPr>
              <a:t>  81-82. </a:t>
            </a:r>
            <a:r>
              <a:rPr lang="en-US" sz="3600" dirty="0" err="1">
                <a:solidFill>
                  <a:srgbClr val="FF0000"/>
                </a:solidFill>
                <a:latin typeface="Times New Roman" panose="02020603050405020304" pitchFamily="18" charset="0"/>
                <a:cs typeface="Times New Roman" panose="02020603050405020304" pitchFamily="18" charset="0"/>
              </a:rPr>
              <a:t>Trả</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câu</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hỏi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sau</a:t>
            </a:r>
            <a:r>
              <a:rPr lang="en-US" sz="3600" dirty="0">
                <a:solidFill>
                  <a:srgbClr val="FF0000"/>
                </a:solidFill>
                <a:latin typeface="Times New Roman" panose="02020603050405020304" pitchFamily="18" charset="0"/>
                <a:cs typeface="Times New Roman" panose="02020603050405020304" pitchFamily="18" charset="0"/>
              </a:rPr>
              <a:t>:</a:t>
            </a:r>
          </a:p>
          <a:p>
            <a:pPr eaLnBrk="1" hangingPunct="1">
              <a:buFontTx/>
              <a:buNone/>
            </a:pPr>
            <a:r>
              <a:rPr lang="en-US" sz="3600" dirty="0">
                <a:latin typeface="Times New Roman" panose="02020603050405020304" pitchFamily="18" charset="0"/>
                <a:cs typeface="Times New Roman" panose="02020603050405020304" pitchFamily="18" charset="0"/>
              </a:rPr>
              <a:t>	1.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2.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thăm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	3.</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a:t>
            </a:r>
          </a:p>
          <a:p>
            <a:pPr eaLnBrk="1" hangingPunct="1">
              <a:buFontTx/>
              <a:buNone/>
            </a:pPr>
            <a:r>
              <a:rPr lang="vi-VN" sz="3600" dirty="0">
                <a:solidFill>
                  <a:srgbClr val="000066"/>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0" y="762000"/>
            <a:ext cx="8974138" cy="5257800"/>
          </a:xfrm>
        </p:spPr>
        <p:txBody>
          <a:bodyPr>
            <a:noAutofit/>
          </a:bodyPr>
          <a:lstStyle/>
          <a:p>
            <a:pPr algn="just" eaLnBrk="1" hangingPunct="1">
              <a:buFontTx/>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Hải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Phòng</a:t>
            </a:r>
            <a:r>
              <a:rPr lang="en-US" b="1" i="1" dirty="0">
                <a:latin typeface="Times New Roman" panose="02020603050405020304" pitchFamily="18" charset="0"/>
                <a:cs typeface="Times New Roman" panose="02020603050405020304" pitchFamily="18" charset="0"/>
              </a:rPr>
              <a:t> , </a:t>
            </a:r>
            <a:r>
              <a:rPr lang="en-US" b="1" i="1" dirty="0" err="1">
                <a:latin typeface="Times New Roman" panose="02020603050405020304" pitchFamily="18" charset="0"/>
                <a:cs typeface="Times New Roman" panose="02020603050405020304" pitchFamily="18" charset="0"/>
              </a:rPr>
              <a:t>ngày</a:t>
            </a:r>
            <a:r>
              <a:rPr lang="en-US" b="1" i="1" dirty="0">
                <a:latin typeface="Times New Roman" panose="02020603050405020304" pitchFamily="18" charset="0"/>
                <a:cs typeface="Times New Roman" panose="02020603050405020304" pitchFamily="18" charset="0"/>
              </a:rPr>
              <a:t> 6 </a:t>
            </a:r>
            <a:r>
              <a:rPr lang="en-US" b="1" i="1" dirty="0" err="1">
                <a:latin typeface="Times New Roman" panose="02020603050405020304" pitchFamily="18" charset="0"/>
                <a:cs typeface="Times New Roman" panose="02020603050405020304" pitchFamily="18" charset="0"/>
              </a:rPr>
              <a:t>tháng</a:t>
            </a:r>
            <a:r>
              <a:rPr lang="en-US" b="1" i="1" dirty="0">
                <a:latin typeface="Times New Roman" panose="02020603050405020304" pitchFamily="18" charset="0"/>
                <a:cs typeface="Times New Roman" panose="02020603050405020304" pitchFamily="18" charset="0"/>
              </a:rPr>
              <a:t> 11 </a:t>
            </a:r>
            <a:r>
              <a:rPr lang="en-US" b="1" i="1" dirty="0" err="1">
                <a:latin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cs typeface="Times New Roman" panose="02020603050405020304" pitchFamily="18" charset="0"/>
              </a:rPr>
              <a:t> 2003.</a:t>
            </a:r>
          </a:p>
          <a:p>
            <a:pPr marL="61913" indent="-61913" algn="just" eaLnBrk="1" hangingPunct="1">
              <a:spcBef>
                <a:spcPts val="0"/>
              </a:spcBef>
              <a:buFontTx/>
              <a:buNone/>
            </a:pP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ạ?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10,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trăng</a:t>
            </a:r>
            <a:r>
              <a:rPr lang="en-US" dirty="0">
                <a:latin typeface="Times New Roman" panose="02020603050405020304" pitchFamily="18" charset="0"/>
                <a:cs typeface="Times New Roman" panose="02020603050405020304" pitchFamily="18" charset="0"/>
              </a:rPr>
              <a:t>. </a:t>
            </a:r>
          </a:p>
          <a:p>
            <a:pPr algn="just" eaLnBrk="1" hangingPunct="1">
              <a:spcBef>
                <a:spcPts val="0"/>
              </a:spcBef>
              <a:buFontTx/>
              <a:buNone/>
            </a:pP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3</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rất</a:t>
            </a:r>
            <a:endParaRPr lang="en-US" dirty="0">
              <a:latin typeface="Times New Roman" panose="02020603050405020304" pitchFamily="18" charset="0"/>
              <a:cs typeface="Times New Roman" panose="02020603050405020304" pitchFamily="18" charset="0"/>
            </a:endParaRPr>
          </a:p>
          <a:p>
            <a:pPr algn="just" eaLnBrk="1" hangingPunct="1">
              <a:spcBef>
                <a:spcPts val="0"/>
              </a:spcBef>
              <a:buFontTx/>
              <a:buNone/>
            </a:pPr>
            <a:r>
              <a:rPr lang="en-US" dirty="0" err="1" smtClean="0">
                <a:latin typeface="Times New Roman" panose="02020603050405020304" pitchFamily="18" charset="0"/>
                <a:cs typeface="Times New Roman" panose="02020603050405020304" pitchFamily="18" charset="0"/>
              </a:rPr>
              <a:t>yêu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52400" y="619125"/>
            <a:ext cx="8821738" cy="5905500"/>
          </a:xfrm>
        </p:spPr>
        <p:txBody>
          <a:bodyPr>
            <a:normAutofit/>
          </a:bodyPr>
          <a:lstStyle/>
          <a:p>
            <a:pPr algn="just" eaLnBrk="1" hangingPunct="1">
              <a:buFontTx/>
              <a:buNone/>
            </a:pPr>
            <a:r>
              <a:rPr lang="en-US" dirty="0">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bài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tập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 </a:t>
            </a:r>
            <a:r>
              <a:rPr lang="en-US" dirty="0" err="1">
                <a:solidFill>
                  <a:srgbClr val="FF0000"/>
                </a:solidFill>
                <a:latin typeface="Times New Roman" panose="02020603050405020304" pitchFamily="18" charset="0"/>
                <a:cs typeface="Times New Roman" panose="02020603050405020304" pitchFamily="18" charset="0"/>
              </a:rPr>
              <a:t>Vẽ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quê</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trang</a:t>
            </a: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88-89</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Trả</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lời</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các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hỏi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sau</a:t>
            </a:r>
            <a:r>
              <a:rPr lang="en-US" dirty="0">
                <a:solidFill>
                  <a:srgbClr val="FF0000"/>
                </a:solidFill>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p>
          <a:p>
            <a:pPr eaLnBrk="1" hangingPunct="1">
              <a:buFontTx/>
              <a:buNone/>
            </a:pPr>
            <a:r>
              <a:rPr lang="vi-V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 </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giỏi</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33349" y="381000"/>
            <a:ext cx="87820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1</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quê</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bằng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lúa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sông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mây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ngắt</a:t>
            </a:r>
            <a:r>
              <a:rPr lang="en-US" sz="3600" b="1" i="1" dirty="0">
                <a:latin typeface="Times New Roman" panose="02020603050405020304" pitchFamily="18" charset="0"/>
                <a:cs typeface="Times New Roman" panose="02020603050405020304" pitchFamily="18" charset="0"/>
              </a:rPr>
              <a:t> , </a:t>
            </a:r>
            <a:r>
              <a:rPr lang="en-US" sz="3600" b="1" i="1" dirty="0" err="1">
                <a:latin typeface="Times New Roman" panose="02020603050405020304" pitchFamily="18" charset="0"/>
                <a:cs typeface="Times New Roman" panose="02020603050405020304" pitchFamily="18" charset="0"/>
              </a:rPr>
              <a:t>ngói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mới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tươi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trường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thắm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mặt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chót</a:t>
            </a:r>
            <a:r>
              <a:rPr lang="en-US" sz="3600" b="1" i="1" dirty="0">
                <a:latin typeface="Times New Roman" panose="02020603050405020304" pitchFamily="18" charset="0"/>
                <a:cs typeface="Times New Roman" panose="02020603050405020304" pitchFamily="18" charset="0"/>
              </a:rPr>
              <a:t>.</a:t>
            </a:r>
          </a:p>
          <a:p>
            <a:pPr eaLnBrk="1" hangingPunct="1">
              <a:buFontTx/>
              <a:buNone/>
            </a:pPr>
            <a:r>
              <a:rPr lang="vi-VN"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2</a:t>
            </a:r>
            <a:r>
              <a:rPr lang="vi-VN"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đúng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a:p>
            <a:pPr algn="just" eaLnBrk="1" hangingPunct="1">
              <a:buFontTx/>
              <a:buNone/>
            </a:pPr>
            <a:r>
              <a:rPr lang="vi-VN"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c/ </a:t>
            </a:r>
            <a:r>
              <a:rPr lang="en-US" sz="3600" b="1" dirty="0" err="1">
                <a:latin typeface="Times New Roman" panose="02020603050405020304" pitchFamily="18" charset="0"/>
                <a:cs typeface="Times New Roman" panose="02020603050405020304" pitchFamily="18" charset="0"/>
              </a:rPr>
              <a:t>Vì</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nhỏ</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quê</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hương</a:t>
            </a:r>
            <a:r>
              <a:rPr lang="en-US" sz="3600" b="1" dirty="0">
                <a:latin typeface="Times New Roman" panose="02020603050405020304" pitchFamily="18" charset="0"/>
                <a:cs typeface="Times New Roman" panose="02020603050405020304" pitchFamily="18" charset="0"/>
              </a:rPr>
              <a:t>.</a:t>
            </a:r>
            <a:endParaRPr lang="vi-V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359</Words>
  <Application>Microsoft Office PowerPoint</Application>
  <PresentationFormat>On-screen Show (4:3)</PresentationFormat>
  <Paragraphs>98</Paragraphs>
  <Slides>16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Tahoma</vt:lpstr>
      <vt:lpstr>Times New Roman</vt:lpstr>
      <vt:lpstr>Wingdings</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69</cp:revision>
  <dcterms:created xsi:type="dcterms:W3CDTF">2012-11-26T07:18:10Z</dcterms:created>
  <dcterms:modified xsi:type="dcterms:W3CDTF">2022-01-03T07:21:21Z</dcterms:modified>
</cp:coreProperties>
</file>