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wdp" ContentType="image/vnd.ms-photo"/>
  <Default Extension="vml" ContentType="application/vnd.openxmlformats-officedocument.vmlDrawing"/>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312" r:id="rId2"/>
    <p:sldId id="313" r:id="rId3"/>
    <p:sldId id="307" r:id="rId4"/>
    <p:sldId id="259" r:id="rId5"/>
    <p:sldId id="256" r:id="rId6"/>
    <p:sldId id="261" r:id="rId7"/>
    <p:sldId id="262" r:id="rId8"/>
    <p:sldId id="263" r:id="rId9"/>
    <p:sldId id="267" r:id="rId10"/>
    <p:sldId id="268" r:id="rId11"/>
    <p:sldId id="299" r:id="rId12"/>
    <p:sldId id="296" r:id="rId13"/>
    <p:sldId id="306" r:id="rId14"/>
    <p:sldId id="309" r:id="rId15"/>
    <p:sldId id="310" r:id="rId16"/>
    <p:sldId id="311" r:id="rId17"/>
    <p:sldId id="308"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FF66"/>
    <a:srgbClr val="00FF99"/>
    <a:srgbClr val="FFFF00"/>
    <a:srgbClr val="FF00FF"/>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0.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Nơi giữ chỗ cho Đầu trang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Nơi giữ chỗ cho Ngày tháng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2671FD4-E6C8-4400-A9A8-A2274F4F37C3}" type="datetimeFigureOut">
              <a:rPr lang="en-US" smtClean="0"/>
              <a:t>1/2/2022</a:t>
            </a:fld>
            <a:endParaRPr lang="en-US"/>
          </a:p>
        </p:txBody>
      </p:sp>
      <p:sp>
        <p:nvSpPr>
          <p:cNvPr id="4" name="Nơi giữ chỗ cho Hình ảnh của Bản chiế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ơi giữ chỗ cho Ghi chú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6" name="Nơi giữ chỗ cho Chân trang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Nơi giữ chỗ cho Số hiệu Bản chiế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37E2A9B-B27E-4AFC-99F7-7F64319F4B53}" type="slidenum">
              <a:rPr lang="en-US" smtClean="0"/>
              <a:t>‹#›</a:t>
            </a:fld>
            <a:endParaRPr lang="en-US"/>
          </a:p>
        </p:txBody>
      </p:sp>
    </p:spTree>
    <p:extLst>
      <p:ext uri="{BB962C8B-B14F-4D97-AF65-F5344CB8AC3E}">
        <p14:creationId xmlns:p14="http://schemas.microsoft.com/office/powerpoint/2010/main" val="15229054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8437787-ABDE-4B58-801A-A862F3F1E997}" type="datetimeFigureOut">
              <a:rPr lang="en-US" smtClean="0"/>
              <a:pPr/>
              <a:t>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BF75EC-5FB0-4C25-81A6-F0B9D78A3D8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8437787-ABDE-4B58-801A-A862F3F1E997}" type="datetimeFigureOut">
              <a:rPr lang="en-US" smtClean="0"/>
              <a:pPr/>
              <a:t>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BF75EC-5FB0-4C25-81A6-F0B9D78A3D8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8437787-ABDE-4B58-801A-A862F3F1E997}" type="datetimeFigureOut">
              <a:rPr lang="en-US" smtClean="0"/>
              <a:pPr/>
              <a:t>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BF75EC-5FB0-4C25-81A6-F0B9D78A3D8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8437787-ABDE-4B58-801A-A862F3F1E997}" type="datetimeFigureOut">
              <a:rPr lang="en-US" smtClean="0"/>
              <a:pPr/>
              <a:t>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BF75EC-5FB0-4C25-81A6-F0B9D78A3D8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8437787-ABDE-4B58-801A-A862F3F1E997}" type="datetimeFigureOut">
              <a:rPr lang="en-US" smtClean="0"/>
              <a:pPr/>
              <a:t>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BF75EC-5FB0-4C25-81A6-F0B9D78A3D8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8437787-ABDE-4B58-801A-A862F3F1E997}" type="datetimeFigureOut">
              <a:rPr lang="en-US" smtClean="0"/>
              <a:pPr/>
              <a:t>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BF75EC-5FB0-4C25-81A6-F0B9D78A3D8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8437787-ABDE-4B58-801A-A862F3F1E997}" type="datetimeFigureOut">
              <a:rPr lang="en-US" smtClean="0"/>
              <a:pPr/>
              <a:t>1/2/2022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5BF75EC-5FB0-4C25-81A6-F0B9D78A3D8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8437787-ABDE-4B58-801A-A862F3F1E997}" type="datetimeFigureOut">
              <a:rPr lang="en-US" smtClean="0"/>
              <a:pPr/>
              <a:t>1/2/2022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5BF75EC-5FB0-4C25-81A6-F0B9D78A3D8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437787-ABDE-4B58-801A-A862F3F1E997}" type="datetimeFigureOut">
              <a:rPr lang="en-US" smtClean="0"/>
              <a:pPr/>
              <a:t>1/2/2022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5BF75EC-5FB0-4C25-81A6-F0B9D78A3D8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437787-ABDE-4B58-801A-A862F3F1E997}" type="datetimeFigureOut">
              <a:rPr lang="en-US" smtClean="0"/>
              <a:pPr/>
              <a:t>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BF75EC-5FB0-4C25-81A6-F0B9D78A3D8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437787-ABDE-4B58-801A-A862F3F1E997}" type="datetimeFigureOut">
              <a:rPr lang="en-US" smtClean="0"/>
              <a:pPr/>
              <a:t>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BF75EC-5FB0-4C25-81A6-F0B9D78A3D8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437787-ABDE-4B58-801A-A862F3F1E997}" type="datetimeFigureOut">
              <a:rPr lang="en-US" smtClean="0"/>
              <a:pPr/>
              <a:t>1/2/2022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BF75EC-5FB0-4C25-81A6-F0B9D78A3D8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8.gif"/><Relationship Id="rId2" Type="http://schemas.openxmlformats.org/officeDocument/2006/relationships/image" Target="../media/image17.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0.wmf"/></Relationships>
</file>

<file path=ppt/slides/_rels/slide4.xml.rels><?xml version="1.0" encoding="UTF-8" standalone="yes"?>
<Relationships xmlns="http://schemas.openxmlformats.org/package/2006/relationships"><Relationship Id="rId8" Type="http://schemas.openxmlformats.org/officeDocument/2006/relationships/slide" Target="slide13.xml"/><Relationship Id="rId3" Type="http://schemas.openxmlformats.org/officeDocument/2006/relationships/slide" Target="slide12.xml"/><Relationship Id="rId7" Type="http://schemas.openxmlformats.org/officeDocument/2006/relationships/slide" Target="slide15.xml"/><Relationship Id="rId2" Type="http://schemas.openxmlformats.org/officeDocument/2006/relationships/image" Target="../media/image11.jpeg"/><Relationship Id="rId1" Type="http://schemas.openxmlformats.org/officeDocument/2006/relationships/slideLayout" Target="../slideLayouts/slideLayout7.xml"/><Relationship Id="rId6" Type="http://schemas.openxmlformats.org/officeDocument/2006/relationships/slide" Target="slide9.xml"/><Relationship Id="rId5" Type="http://schemas.openxmlformats.org/officeDocument/2006/relationships/slide" Target="slide5.xml"/><Relationship Id="rId4" Type="http://schemas.openxmlformats.org/officeDocument/2006/relationships/slide" Target="slide7.xml"/><Relationship Id="rId9" Type="http://schemas.openxmlformats.org/officeDocument/2006/relationships/image" Target="../media/image12.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828800" y="1085850"/>
            <a:ext cx="5829300" cy="430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TextBox 3"/>
          <p:cNvSpPr txBox="1">
            <a:spLocks noChangeArrowheads="1"/>
          </p:cNvSpPr>
          <p:nvPr/>
        </p:nvSpPr>
        <p:spPr bwMode="auto">
          <a:xfrm>
            <a:off x="1885950" y="1200150"/>
            <a:ext cx="6115050" cy="410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defRPr/>
            </a:pPr>
            <a:r>
              <a:rPr lang="en-US" sz="2400" dirty="0" err="1">
                <a:latin typeface="Times New Roman" panose="02020603050405020304" pitchFamily="18" charset="0"/>
                <a:cs typeface="Times New Roman" panose="02020603050405020304" pitchFamily="18" charset="0"/>
                <a:sym typeface="Wingdings" panose="05000000000000000000" pitchFamily="2" charset="2"/>
              </a:rPr>
              <a:t>Trường</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Tiểu</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học</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Ái</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a:latin typeface="Times New Roman" panose="02020603050405020304" pitchFamily="18" charset="0"/>
                <a:cs typeface="Times New Roman" panose="02020603050405020304" pitchFamily="18" charset="0"/>
                <a:sym typeface="Wingdings" panose="05000000000000000000" pitchFamily="2" charset="2"/>
              </a:rPr>
              <a:t>Mộ</a:t>
            </a:r>
            <a:r>
              <a:rPr lang="en-US" sz="2400" dirty="0">
                <a:latin typeface="Times New Roman" panose="02020603050405020304" pitchFamily="18" charset="0"/>
                <a:cs typeface="Times New Roman" panose="02020603050405020304" pitchFamily="18" charset="0"/>
                <a:sym typeface="Wingdings" panose="05000000000000000000" pitchFamily="2" charset="2"/>
              </a:rPr>
              <a:t> A</a:t>
            </a:r>
          </a:p>
          <a:p>
            <a:pPr algn="ctr" eaLnBrk="1" hangingPunct="1">
              <a:spcBef>
                <a:spcPct val="0"/>
              </a:spcBef>
              <a:buFontTx/>
              <a:buNone/>
              <a:defRPr/>
            </a:pPr>
            <a:r>
              <a:rPr lang="en-US" sz="2400" i="1" dirty="0" err="1">
                <a:latin typeface="Times New Roman" panose="02020603050405020304" pitchFamily="18" charset="0"/>
                <a:cs typeface="Times New Roman" panose="02020603050405020304" pitchFamily="18" charset="0"/>
                <a:sym typeface="Wingdings" panose="05000000000000000000" pitchFamily="2" charset="2"/>
              </a:rPr>
              <a:t>Bài</a:t>
            </a:r>
            <a:r>
              <a:rPr lang="en-US" sz="2400" i="1" dirty="0">
                <a:latin typeface="Times New Roman" panose="02020603050405020304" pitchFamily="18" charset="0"/>
                <a:cs typeface="Times New Roman" panose="02020603050405020304" pitchFamily="18" charset="0"/>
                <a:sym typeface="Wingdings" panose="05000000000000000000" pitchFamily="2" charset="2"/>
              </a:rPr>
              <a:t> </a:t>
            </a:r>
            <a:r>
              <a:rPr lang="en-US" sz="2400" i="1" dirty="0" err="1">
                <a:latin typeface="Times New Roman" panose="02020603050405020304" pitchFamily="18" charset="0"/>
                <a:cs typeface="Times New Roman" panose="02020603050405020304" pitchFamily="18" charset="0"/>
                <a:sym typeface="Wingdings" panose="05000000000000000000" pitchFamily="2" charset="2"/>
              </a:rPr>
              <a:t>giảng</a:t>
            </a:r>
            <a:r>
              <a:rPr lang="en-US" sz="2400" i="1" dirty="0">
                <a:latin typeface="Times New Roman" panose="02020603050405020304" pitchFamily="18" charset="0"/>
                <a:cs typeface="Times New Roman" panose="02020603050405020304" pitchFamily="18" charset="0"/>
                <a:sym typeface="Wingdings" panose="05000000000000000000" pitchFamily="2" charset="2"/>
              </a:rPr>
              <a:t> </a:t>
            </a:r>
            <a:r>
              <a:rPr lang="en-US" sz="2400" i="1" dirty="0" err="1">
                <a:latin typeface="Times New Roman" panose="02020603050405020304" pitchFamily="18" charset="0"/>
                <a:cs typeface="Times New Roman" panose="02020603050405020304" pitchFamily="18" charset="0"/>
                <a:sym typeface="Wingdings" panose="05000000000000000000" pitchFamily="2" charset="2"/>
              </a:rPr>
              <a:t>trực</a:t>
            </a:r>
            <a:r>
              <a:rPr lang="en-US" sz="2400" i="1" dirty="0">
                <a:latin typeface="Times New Roman" panose="02020603050405020304" pitchFamily="18" charset="0"/>
                <a:cs typeface="Times New Roman" panose="02020603050405020304" pitchFamily="18" charset="0"/>
                <a:sym typeface="Wingdings" panose="05000000000000000000" pitchFamily="2" charset="2"/>
              </a:rPr>
              <a:t> </a:t>
            </a:r>
            <a:r>
              <a:rPr lang="en-US" sz="2400" i="1" dirty="0" err="1">
                <a:latin typeface="Times New Roman" panose="02020603050405020304" pitchFamily="18" charset="0"/>
                <a:cs typeface="Times New Roman" panose="02020603050405020304" pitchFamily="18" charset="0"/>
                <a:sym typeface="Wingdings" panose="05000000000000000000" pitchFamily="2" charset="2"/>
              </a:rPr>
              <a:t>tuyến</a:t>
            </a:r>
            <a:r>
              <a:rPr lang="en-US" sz="2400" i="1" dirty="0">
                <a:latin typeface="Times New Roman" panose="02020603050405020304" pitchFamily="18" charset="0"/>
                <a:cs typeface="Times New Roman" panose="02020603050405020304" pitchFamily="18" charset="0"/>
                <a:sym typeface="Wingdings" panose="05000000000000000000" pitchFamily="2" charset="2"/>
              </a:rPr>
              <a:t> </a:t>
            </a:r>
            <a:r>
              <a:rPr lang="en-US" sz="2400" i="1" dirty="0" err="1">
                <a:latin typeface="Times New Roman" panose="02020603050405020304" pitchFamily="18" charset="0"/>
                <a:cs typeface="Times New Roman" panose="02020603050405020304" pitchFamily="18" charset="0"/>
                <a:sym typeface="Wingdings" panose="05000000000000000000" pitchFamily="2" charset="2"/>
              </a:rPr>
              <a:t>Lớp</a:t>
            </a:r>
            <a:r>
              <a:rPr lang="en-US" sz="2400" i="1" dirty="0">
                <a:latin typeface="Times New Roman" panose="02020603050405020304" pitchFamily="18" charset="0"/>
                <a:cs typeface="Times New Roman" panose="02020603050405020304" pitchFamily="18" charset="0"/>
                <a:sym typeface="Wingdings" panose="05000000000000000000" pitchFamily="2" charset="2"/>
              </a:rPr>
              <a:t> 3</a:t>
            </a:r>
          </a:p>
          <a:p>
            <a:pPr algn="ctr" eaLnBrk="1" hangingPunct="1">
              <a:spcBef>
                <a:spcPct val="0"/>
              </a:spcBef>
              <a:buFontTx/>
              <a:buNone/>
              <a:defRPr/>
            </a:pP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b="1" dirty="0" err="1">
                <a:latin typeface="Times New Roman" panose="02020603050405020304" pitchFamily="18" charset="0"/>
                <a:cs typeface="Times New Roman" panose="02020603050405020304" pitchFamily="18" charset="0"/>
                <a:sym typeface="Wingdings" panose="05000000000000000000" pitchFamily="2" charset="2"/>
              </a:rPr>
              <a:t>Môn</a:t>
            </a:r>
            <a:r>
              <a:rPr lang="en-US" sz="2400" b="1" dirty="0">
                <a:latin typeface="Times New Roman" panose="02020603050405020304" pitchFamily="18" charset="0"/>
                <a:cs typeface="Times New Roman" panose="02020603050405020304" pitchFamily="18" charset="0"/>
                <a:sym typeface="Wingdings" panose="05000000000000000000" pitchFamily="2" charset="2"/>
              </a:rPr>
              <a:t>: </a:t>
            </a:r>
            <a:r>
              <a:rPr lang="en-US" sz="2400" b="1" i="1" dirty="0" smtClean="0">
                <a:latin typeface="Times New Roman" panose="02020603050405020304" pitchFamily="18" charset="0"/>
                <a:cs typeface="Times New Roman" panose="02020603050405020304" pitchFamily="18" charset="0"/>
                <a:sym typeface="Wingdings" panose="05000000000000000000" pitchFamily="2" charset="2"/>
              </a:rPr>
              <a:t>TIẾNG VIỆT</a:t>
            </a:r>
            <a:endParaRPr lang="en-US" sz="2400" b="1" i="1" dirty="0">
              <a:latin typeface="Times New Roman" panose="02020603050405020304" pitchFamily="18" charset="0"/>
              <a:cs typeface="Times New Roman" panose="02020603050405020304" pitchFamily="18" charset="0"/>
              <a:sym typeface="Wingdings" panose="05000000000000000000" pitchFamily="2" charset="2"/>
            </a:endParaRPr>
          </a:p>
          <a:p>
            <a:pPr algn="ctr" eaLnBrk="1" hangingPunct="1">
              <a:spcBef>
                <a:spcPct val="0"/>
              </a:spcBef>
              <a:buFontTx/>
              <a:buNone/>
              <a:defRPr/>
            </a:pPr>
            <a:r>
              <a:rPr lang="en-US" sz="2400" dirty="0" err="1">
                <a:latin typeface="Times New Roman" panose="02020603050405020304" pitchFamily="18" charset="0"/>
                <a:cs typeface="Times New Roman" panose="02020603050405020304" pitchFamily="18" charset="0"/>
                <a:sym typeface="Wingdings" panose="05000000000000000000" pitchFamily="2" charset="2"/>
              </a:rPr>
              <a:t>Tuần</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en-US" sz="2400" dirty="0" smtClean="0">
                <a:latin typeface="Times New Roman" panose="02020603050405020304" pitchFamily="18" charset="0"/>
                <a:cs typeface="Times New Roman" panose="02020603050405020304" pitchFamily="18" charset="0"/>
                <a:sym typeface="Wingdings" panose="05000000000000000000" pitchFamily="2" charset="2"/>
              </a:rPr>
              <a:t>18</a:t>
            </a:r>
            <a:endParaRPr lang="en-US" sz="2400" dirty="0">
              <a:latin typeface="Times New Roman" panose="02020603050405020304" pitchFamily="18" charset="0"/>
              <a:cs typeface="Times New Roman" panose="02020603050405020304" pitchFamily="18" charset="0"/>
              <a:sym typeface="Wingdings" panose="05000000000000000000" pitchFamily="2" charset="2"/>
            </a:endParaRPr>
          </a:p>
          <a:p>
            <a:pPr algn="ctr" eaLnBrk="1" hangingPunct="1">
              <a:spcBef>
                <a:spcPct val="0"/>
              </a:spcBef>
              <a:buFontTx/>
              <a:buNone/>
              <a:defRPr/>
            </a:pPr>
            <a:endParaRPr lang="en-US" sz="2400" dirty="0">
              <a:latin typeface="Times New Roman" panose="02020603050405020304" pitchFamily="18" charset="0"/>
              <a:cs typeface="Times New Roman" panose="02020603050405020304" pitchFamily="18" charset="0"/>
              <a:sym typeface="Wingdings" panose="05000000000000000000" pitchFamily="2" charset="2"/>
            </a:endParaRPr>
          </a:p>
          <a:p>
            <a:pPr eaLnBrk="1" hangingPunct="1">
              <a:spcBef>
                <a:spcPct val="0"/>
              </a:spcBef>
              <a:buFontTx/>
              <a:buNone/>
              <a:defRPr/>
            </a:pPr>
            <a:r>
              <a:rPr lang="en-US" sz="2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sym typeface="Wingdings" panose="05000000000000000000" pitchFamily="2" charset="2"/>
              </a:rPr>
              <a:t>                     </a:t>
            </a:r>
            <a:r>
              <a:rPr lang="en-US" sz="24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sym typeface="Wingdings" panose="05000000000000000000" pitchFamily="2" charset="2"/>
              </a:rPr>
              <a:t>       </a:t>
            </a:r>
          </a:p>
          <a:p>
            <a:pPr eaLnBrk="1" hangingPunct="1">
              <a:spcBef>
                <a:spcPct val="0"/>
              </a:spcBef>
              <a:buFontTx/>
              <a:buNone/>
              <a:defRPr/>
            </a:pPr>
            <a:r>
              <a:rPr lang="en-US" sz="2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sym typeface="Wingdings" panose="05000000000000000000" pitchFamily="2" charset="2"/>
              </a:rPr>
              <a:t> </a:t>
            </a:r>
            <a:r>
              <a:rPr lang="en-US" sz="24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sym typeface="Wingdings" panose="05000000000000000000" pitchFamily="2" charset="2"/>
              </a:rPr>
              <a:t>Bài</a:t>
            </a:r>
            <a:r>
              <a:rPr lang="en-US" sz="2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sym typeface="Wingdings" panose="05000000000000000000" pitchFamily="2" charset="2"/>
              </a:rPr>
              <a:t>:</a:t>
            </a:r>
            <a:r>
              <a:rPr lang="en-US" sz="2400"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sym typeface="Wingdings" panose="05000000000000000000" pitchFamily="2" charset="2"/>
              </a:rPr>
              <a:t> </a:t>
            </a:r>
            <a:r>
              <a:rPr lang="en-US" sz="24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sym typeface="Wingdings" panose="05000000000000000000" pitchFamily="2" charset="2"/>
              </a:rPr>
              <a:t>ÔN TẬP CUỐI KÌ I (TIẾT 1 + 2)</a:t>
            </a:r>
            <a:endParaRPr lang="en-US" sz="24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sym typeface="Wingdings" panose="05000000000000000000" pitchFamily="2" charset="2"/>
            </a:endParaRPr>
          </a:p>
          <a:p>
            <a:pPr eaLnBrk="1" hangingPunct="1">
              <a:spcBef>
                <a:spcPct val="0"/>
              </a:spcBef>
              <a:buFontTx/>
              <a:buNone/>
              <a:defRPr/>
            </a:pPr>
            <a:endParaRPr lang="en-US" sz="27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sym typeface="Wingdings" panose="05000000000000000000" pitchFamily="2" charset="2"/>
            </a:endParaRPr>
          </a:p>
          <a:p>
            <a:pPr eaLnBrk="1" hangingPunct="1">
              <a:spcBef>
                <a:spcPct val="0"/>
              </a:spcBef>
              <a:buFontTx/>
              <a:buNone/>
              <a:defRPr/>
            </a:pPr>
            <a:r>
              <a:rPr lang="en-US" sz="20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sym typeface="Wingdings" panose="05000000000000000000" pitchFamily="2" charset="2"/>
              </a:rPr>
              <a:t>                                </a:t>
            </a:r>
            <a:r>
              <a:rPr lang="en-US" sz="2000" b="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sym typeface="Wingdings" panose="05000000000000000000" pitchFamily="2" charset="2"/>
              </a:rPr>
              <a:t>Giáo</a:t>
            </a:r>
            <a:r>
              <a:rPr lang="en-US" sz="20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sym typeface="Wingdings" panose="05000000000000000000" pitchFamily="2" charset="2"/>
              </a:rPr>
              <a:t> </a:t>
            </a:r>
            <a:r>
              <a:rPr lang="en-US" sz="2000" b="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sym typeface="Wingdings" panose="05000000000000000000" pitchFamily="2" charset="2"/>
              </a:rPr>
              <a:t>viên</a:t>
            </a:r>
            <a:r>
              <a:rPr lang="en-US" sz="20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sym typeface="Wingdings" panose="05000000000000000000" pitchFamily="2" charset="2"/>
              </a:rPr>
              <a:t>: </a:t>
            </a:r>
            <a:r>
              <a:rPr lang="en-US" sz="2000" b="1"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sym typeface="Wingdings" panose="05000000000000000000" pitchFamily="2" charset="2"/>
              </a:rPr>
              <a:t>Nguyễn</a:t>
            </a:r>
            <a:r>
              <a:rPr lang="en-US" sz="20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sym typeface="Wingdings" panose="05000000000000000000" pitchFamily="2" charset="2"/>
              </a:rPr>
              <a:t> </a:t>
            </a:r>
            <a:r>
              <a:rPr lang="en-US" sz="2000" b="1"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sym typeface="Wingdings" panose="05000000000000000000" pitchFamily="2" charset="2"/>
              </a:rPr>
              <a:t>Thị</a:t>
            </a:r>
            <a:r>
              <a:rPr lang="en-US" sz="20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sym typeface="Wingdings" panose="05000000000000000000" pitchFamily="2" charset="2"/>
              </a:rPr>
              <a:t> </a:t>
            </a:r>
            <a:r>
              <a:rPr lang="en-US" sz="2000" b="1"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sym typeface="Wingdings" panose="05000000000000000000" pitchFamily="2" charset="2"/>
              </a:rPr>
              <a:t>Thúy</a:t>
            </a:r>
            <a:r>
              <a:rPr lang="en-US" sz="20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sym typeface="Wingdings" panose="05000000000000000000" pitchFamily="2" charset="2"/>
              </a:rPr>
              <a:t>  </a:t>
            </a:r>
          </a:p>
          <a:p>
            <a:pPr eaLnBrk="1" hangingPunct="1">
              <a:spcBef>
                <a:spcPct val="0"/>
              </a:spcBef>
              <a:buFontTx/>
              <a:buNone/>
              <a:defRPr/>
            </a:pPr>
            <a:r>
              <a:rPr lang="en-US" sz="2400" dirty="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p>
          <a:p>
            <a:pPr eaLnBrk="1" hangingPunct="1">
              <a:spcBef>
                <a:spcPct val="0"/>
              </a:spcBef>
              <a:buFontTx/>
              <a:buNone/>
              <a:defRPr/>
            </a:pPr>
            <a:endParaRPr lang="en-US" sz="1392" dirty="0">
              <a:solidFill>
                <a:srgbClr val="FF0000"/>
              </a:solidFill>
              <a:latin typeface="Times New Roman" panose="02020603050405020304" pitchFamily="18" charset="0"/>
              <a:cs typeface="Times New Roman" panose="02020603050405020304" pitchFamily="18" charset="0"/>
              <a:sym typeface="Wingdings" panose="05000000000000000000" pitchFamily="2" charset="2"/>
            </a:endParaRPr>
          </a:p>
          <a:p>
            <a:pPr eaLnBrk="1" hangingPunct="1">
              <a:spcBef>
                <a:spcPct val="0"/>
              </a:spcBef>
              <a:buFontTx/>
              <a:buNone/>
              <a:defRPr/>
            </a:pPr>
            <a:endParaRPr lang="en-US" sz="760" dirty="0">
              <a:solidFill>
                <a:srgbClr val="FF0000"/>
              </a:solidFill>
              <a:latin typeface="Times New Roman" panose="02020603050405020304" pitchFamily="18" charset="0"/>
              <a:cs typeface="Times New Roman" panose="02020603050405020304" pitchFamily="18" charset="0"/>
              <a:sym typeface="Wingdings" panose="05000000000000000000" pitchFamily="2" charset="2"/>
            </a:endParaRPr>
          </a:p>
        </p:txBody>
      </p:sp>
    </p:spTree>
    <p:extLst>
      <p:ext uri="{BB962C8B-B14F-4D97-AF65-F5344CB8AC3E}">
        <p14:creationId xmlns:p14="http://schemas.microsoft.com/office/powerpoint/2010/main" val="3958476217"/>
      </p:ext>
    </p:extLst>
  </p:cSld>
  <p:clrMapOvr>
    <a:masterClrMapping/>
  </p:clrMapOvr>
  <p:transition spd="slow" advTm="13534"/>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idx="1"/>
          </p:nvPr>
        </p:nvSpPr>
        <p:spPr>
          <a:xfrm>
            <a:off x="133349" y="381000"/>
            <a:ext cx="8782051" cy="5905500"/>
          </a:xfrm>
        </p:spPr>
        <p:txBody>
          <a:bodyPr>
            <a:noAutofit/>
          </a:bodyPr>
          <a:lstStyle/>
          <a:p>
            <a:pPr algn="just" eaLnBrk="1" hangingPunct="1">
              <a:buFontTx/>
              <a:buNone/>
            </a:pPr>
            <a:r>
              <a:rPr lang="en-US" sz="3600" dirty="0">
                <a:latin typeface="Times New Roman" panose="02020603050405020304" pitchFamily="18" charset="0"/>
                <a:cs typeface="Times New Roman" panose="02020603050405020304" pitchFamily="18" charset="0"/>
              </a:rPr>
              <a:t>	1</a:t>
            </a:r>
            <a:r>
              <a:rPr lang="en-US" sz="3600" dirty="0" smtClean="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Cảnh</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vật</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quê</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hương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được</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tả</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bằng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nhiều</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màu</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sắc</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Tên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những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màu</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sắc</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ấy</a:t>
            </a:r>
            <a:r>
              <a:rPr lang="en-US" sz="3600" dirty="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là</a:t>
            </a:r>
            <a:r>
              <a:rPr lang="en-US" sz="3600" dirty="0" smtClean="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tre</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xanh</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lúa</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xanh</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sông</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máng</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xanh</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mát</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trời</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mây</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xanh</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ngắt</a:t>
            </a:r>
            <a:r>
              <a:rPr lang="en-US" sz="3600" b="1" i="1" dirty="0">
                <a:latin typeface="Times New Roman" panose="02020603050405020304" pitchFamily="18" charset="0"/>
                <a:cs typeface="Times New Roman" panose="02020603050405020304" pitchFamily="18" charset="0"/>
              </a:rPr>
              <a:t> , </a:t>
            </a:r>
            <a:r>
              <a:rPr lang="en-US" sz="3600" b="1" i="1" dirty="0" err="1">
                <a:latin typeface="Times New Roman" panose="02020603050405020304" pitchFamily="18" charset="0"/>
                <a:cs typeface="Times New Roman" panose="02020603050405020304" pitchFamily="18" charset="0"/>
              </a:rPr>
              <a:t>ngói</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mới</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đỏ</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tươi</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trường</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học</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đỏ</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thắm</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mặt</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trời</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đỏ</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chót</a:t>
            </a:r>
            <a:r>
              <a:rPr lang="en-US" sz="3600" b="1" i="1" dirty="0">
                <a:latin typeface="Times New Roman" panose="02020603050405020304" pitchFamily="18" charset="0"/>
                <a:cs typeface="Times New Roman" panose="02020603050405020304" pitchFamily="18" charset="0"/>
              </a:rPr>
              <a:t>.</a:t>
            </a:r>
          </a:p>
          <a:p>
            <a:pPr eaLnBrk="1" hangingPunct="1">
              <a:buFontTx/>
              <a:buNone/>
            </a:pPr>
            <a:r>
              <a:rPr lang="vi-VN" sz="3600" dirty="0">
                <a:latin typeface="Times New Roman" panose="02020603050405020304" pitchFamily="18" charset="0"/>
                <a:cs typeface="Times New Roman" panose="02020603050405020304" pitchFamily="18" charset="0"/>
              </a:rPr>
              <a:t>	</a:t>
            </a:r>
            <a:endParaRPr lang="en-US" sz="3600" dirty="0" smtClean="0">
              <a:latin typeface="Times New Roman" panose="02020603050405020304" pitchFamily="18" charset="0"/>
              <a:cs typeface="Times New Roman" panose="02020603050405020304" pitchFamily="18" charset="0"/>
            </a:endParaRPr>
          </a:p>
          <a:p>
            <a:pPr eaLnBrk="1" hangingPunct="1">
              <a:buFontTx/>
              <a:buNone/>
            </a:pPr>
            <a:r>
              <a:rPr lang="en-US" sz="3600" dirty="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  2</a:t>
            </a:r>
            <a:r>
              <a:rPr lang="vi-VN" sz="3600" dirty="0" smtClean="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Câu</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trả</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lời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đúng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nhất</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là</a:t>
            </a:r>
            <a:r>
              <a:rPr lang="en-US" sz="3600" dirty="0">
                <a:latin typeface="Times New Roman" panose="02020603050405020304" pitchFamily="18" charset="0"/>
                <a:cs typeface="Times New Roman" panose="02020603050405020304" pitchFamily="18" charset="0"/>
              </a:rPr>
              <a:t> :</a:t>
            </a:r>
            <a:endParaRPr lang="vi-VN" sz="3600" dirty="0">
              <a:latin typeface="Times New Roman" panose="02020603050405020304" pitchFamily="18" charset="0"/>
              <a:cs typeface="Times New Roman" panose="02020603050405020304" pitchFamily="18" charset="0"/>
            </a:endParaRPr>
          </a:p>
          <a:p>
            <a:pPr algn="just" eaLnBrk="1" hangingPunct="1">
              <a:buFontTx/>
              <a:buNone/>
            </a:pPr>
            <a:r>
              <a:rPr lang="vi-VN" sz="3600" dirty="0">
                <a:latin typeface="Times New Roman" panose="02020603050405020304" pitchFamily="18" charset="0"/>
                <a:cs typeface="Times New Roman" panose="02020603050405020304" pitchFamily="18" charset="0"/>
              </a:rPr>
              <a:t>	</a:t>
            </a:r>
            <a:r>
              <a:rPr lang="en-US" sz="3600" b="1" dirty="0">
                <a:latin typeface="Times New Roman" panose="02020603050405020304" pitchFamily="18" charset="0"/>
                <a:cs typeface="Times New Roman" panose="02020603050405020304" pitchFamily="18" charset="0"/>
              </a:rPr>
              <a:t> c/ </a:t>
            </a:r>
            <a:r>
              <a:rPr lang="en-US" sz="3600" b="1" dirty="0" err="1">
                <a:latin typeface="Times New Roman" panose="02020603050405020304" pitchFamily="18" charset="0"/>
                <a:cs typeface="Times New Roman" panose="02020603050405020304" pitchFamily="18" charset="0"/>
              </a:rPr>
              <a:t>Vì</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bạn</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nhỏ</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yêu</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quê</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hương</a:t>
            </a:r>
            <a:r>
              <a:rPr lang="en-US" sz="3600" b="1" dirty="0">
                <a:latin typeface="Times New Roman" panose="02020603050405020304" pitchFamily="18" charset="0"/>
                <a:cs typeface="Times New Roman" panose="02020603050405020304" pitchFamily="18" charset="0"/>
              </a:rPr>
              <a:t>.</a:t>
            </a:r>
            <a:endParaRPr lang="vi-VN" sz="3600" b="1"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0.114.jpg"/>
          <p:cNvPicPr>
            <a:picLocks noChangeAspect="1"/>
          </p:cNvPicPr>
          <p:nvPr/>
        </p:nvPicPr>
        <p:blipFill>
          <a:blip r:embed="rId2">
            <a:lum bright="10000"/>
          </a:blip>
          <a:stretch>
            <a:fillRect/>
          </a:stretch>
        </p:blipFill>
        <p:spPr>
          <a:xfrm>
            <a:off x="0" y="152400"/>
            <a:ext cx="9144000" cy="6629400"/>
          </a:xfrm>
          <a:prstGeom prst="rect">
            <a:avLst/>
          </a:prstGeom>
        </p:spPr>
      </p:pic>
      <p:sp>
        <p:nvSpPr>
          <p:cNvPr id="5" name="Rounded Rectangle 4"/>
          <p:cNvSpPr/>
          <p:nvPr/>
        </p:nvSpPr>
        <p:spPr>
          <a:xfrm>
            <a:off x="0" y="76200"/>
            <a:ext cx="8915400" cy="76200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3200" dirty="0">
                <a:solidFill>
                  <a:srgbClr val="FF0000"/>
                </a:solidFill>
                <a:latin typeface="Times New Roman" panose="02020603050405020304" pitchFamily="18" charset="0"/>
                <a:ea typeface="Tahoma" pitchFamily="34" charset="0"/>
                <a:cs typeface="Times New Roman" panose="02020603050405020304" pitchFamily="18" charset="0"/>
              </a:rPr>
              <a:t>2. </a:t>
            </a:r>
            <a:r>
              <a:rPr lang="en-US" sz="3200" dirty="0" err="1">
                <a:solidFill>
                  <a:srgbClr val="FF0000"/>
                </a:solidFill>
                <a:latin typeface="Times New Roman" panose="02020603050405020304" pitchFamily="18" charset="0"/>
                <a:ea typeface="Tahoma" pitchFamily="34" charset="0"/>
                <a:cs typeface="Times New Roman" panose="02020603050405020304" pitchFamily="18" charset="0"/>
              </a:rPr>
              <a:t>Tìm</a:t>
            </a:r>
            <a:r>
              <a:rPr lang="en-US" sz="3200" dirty="0">
                <a:solidFill>
                  <a:srgbClr val="FF0000"/>
                </a:solidFill>
                <a:latin typeface="Times New Roman" panose="02020603050405020304" pitchFamily="18" charset="0"/>
                <a:ea typeface="Tahoma" pitchFamily="34" charset="0"/>
                <a:cs typeface="Times New Roman" panose="02020603050405020304" pitchFamily="18" charset="0"/>
              </a:rPr>
              <a:t> </a:t>
            </a:r>
            <a:r>
              <a:rPr lang="en-US" sz="3200" dirty="0" err="1">
                <a:solidFill>
                  <a:srgbClr val="FF0000"/>
                </a:solidFill>
                <a:latin typeface="Times New Roman" panose="02020603050405020304" pitchFamily="18" charset="0"/>
                <a:ea typeface="Tahoma" pitchFamily="34" charset="0"/>
                <a:cs typeface="Times New Roman" panose="02020603050405020304" pitchFamily="18" charset="0"/>
              </a:rPr>
              <a:t>hình</a:t>
            </a:r>
            <a:r>
              <a:rPr lang="en-US" sz="3200" dirty="0">
                <a:solidFill>
                  <a:srgbClr val="FF0000"/>
                </a:solidFill>
                <a:latin typeface="Times New Roman" panose="02020603050405020304" pitchFamily="18" charset="0"/>
                <a:ea typeface="Tahoma" pitchFamily="34" charset="0"/>
                <a:cs typeface="Times New Roman" panose="02020603050405020304" pitchFamily="18" charset="0"/>
              </a:rPr>
              <a:t> </a:t>
            </a:r>
            <a:r>
              <a:rPr lang="en-US" sz="3200" dirty="0" err="1">
                <a:solidFill>
                  <a:srgbClr val="FF0000"/>
                </a:solidFill>
                <a:latin typeface="Times New Roman" panose="02020603050405020304" pitchFamily="18" charset="0"/>
                <a:ea typeface="Tahoma" pitchFamily="34" charset="0"/>
                <a:cs typeface="Times New Roman" panose="02020603050405020304" pitchFamily="18" charset="0"/>
              </a:rPr>
              <a:t>ảnh</a:t>
            </a:r>
            <a:r>
              <a:rPr lang="en-US" sz="3200" dirty="0">
                <a:solidFill>
                  <a:srgbClr val="FF0000"/>
                </a:solidFill>
                <a:latin typeface="Times New Roman" panose="02020603050405020304" pitchFamily="18" charset="0"/>
                <a:ea typeface="Tahoma" pitchFamily="34" charset="0"/>
                <a:cs typeface="Times New Roman" panose="02020603050405020304" pitchFamily="18" charset="0"/>
              </a:rPr>
              <a:t> so </a:t>
            </a:r>
            <a:r>
              <a:rPr lang="en-US" sz="3200" dirty="0" err="1">
                <a:solidFill>
                  <a:srgbClr val="FF0000"/>
                </a:solidFill>
                <a:latin typeface="Times New Roman" panose="02020603050405020304" pitchFamily="18" charset="0"/>
                <a:ea typeface="Tahoma" pitchFamily="34" charset="0"/>
                <a:cs typeface="Times New Roman" panose="02020603050405020304" pitchFamily="18" charset="0"/>
              </a:rPr>
              <a:t>sánh</a:t>
            </a:r>
            <a:r>
              <a:rPr lang="en-US" sz="3200" dirty="0">
                <a:solidFill>
                  <a:srgbClr val="FF0000"/>
                </a:solidFill>
                <a:latin typeface="Times New Roman" panose="02020603050405020304" pitchFamily="18" charset="0"/>
                <a:ea typeface="Tahoma" pitchFamily="34" charset="0"/>
                <a:cs typeface="Times New Roman" panose="02020603050405020304" pitchFamily="18" charset="0"/>
              </a:rPr>
              <a:t> </a:t>
            </a:r>
            <a:r>
              <a:rPr lang="en-US" sz="3200" dirty="0" err="1">
                <a:solidFill>
                  <a:srgbClr val="FF0000"/>
                </a:solidFill>
                <a:latin typeface="Times New Roman" panose="02020603050405020304" pitchFamily="18" charset="0"/>
                <a:ea typeface="Tahoma" pitchFamily="34" charset="0"/>
                <a:cs typeface="Times New Roman" panose="02020603050405020304" pitchFamily="18" charset="0"/>
              </a:rPr>
              <a:t>trong</a:t>
            </a:r>
            <a:r>
              <a:rPr lang="en-US" sz="3200" dirty="0">
                <a:solidFill>
                  <a:srgbClr val="FF0000"/>
                </a:solidFill>
                <a:latin typeface="Times New Roman" panose="02020603050405020304" pitchFamily="18" charset="0"/>
                <a:ea typeface="Tahoma" pitchFamily="34" charset="0"/>
                <a:cs typeface="Times New Roman" panose="02020603050405020304" pitchFamily="18" charset="0"/>
              </a:rPr>
              <a:t> </a:t>
            </a:r>
            <a:r>
              <a:rPr lang="en-US" sz="3200" dirty="0" err="1">
                <a:solidFill>
                  <a:srgbClr val="FF0000"/>
                </a:solidFill>
                <a:latin typeface="Times New Roman" panose="02020603050405020304" pitchFamily="18" charset="0"/>
                <a:ea typeface="Tahoma" pitchFamily="34" charset="0"/>
                <a:cs typeface="Times New Roman" panose="02020603050405020304" pitchFamily="18" charset="0"/>
              </a:rPr>
              <a:t>các</a:t>
            </a:r>
            <a:r>
              <a:rPr lang="en-US" sz="3200" dirty="0">
                <a:solidFill>
                  <a:srgbClr val="FF0000"/>
                </a:solidFill>
                <a:latin typeface="Times New Roman" panose="02020603050405020304" pitchFamily="18" charset="0"/>
                <a:ea typeface="Tahoma" pitchFamily="34" charset="0"/>
                <a:cs typeface="Times New Roman" panose="02020603050405020304" pitchFamily="18" charset="0"/>
              </a:rPr>
              <a:t> </a:t>
            </a:r>
            <a:r>
              <a:rPr lang="en-US" sz="3200" dirty="0" err="1">
                <a:solidFill>
                  <a:srgbClr val="FF0000"/>
                </a:solidFill>
                <a:latin typeface="Times New Roman" panose="02020603050405020304" pitchFamily="18" charset="0"/>
                <a:ea typeface="Tahoma" pitchFamily="34" charset="0"/>
                <a:cs typeface="Times New Roman" panose="02020603050405020304" pitchFamily="18" charset="0"/>
              </a:rPr>
              <a:t>câu</a:t>
            </a:r>
            <a:r>
              <a:rPr lang="en-US" sz="3200" dirty="0">
                <a:solidFill>
                  <a:srgbClr val="FF0000"/>
                </a:solidFill>
                <a:latin typeface="Times New Roman" panose="02020603050405020304" pitchFamily="18" charset="0"/>
                <a:ea typeface="Tahoma" pitchFamily="34" charset="0"/>
                <a:cs typeface="Times New Roman" panose="02020603050405020304" pitchFamily="18" charset="0"/>
              </a:rPr>
              <a:t> </a:t>
            </a:r>
            <a:r>
              <a:rPr lang="en-US" sz="3200" dirty="0" err="1">
                <a:solidFill>
                  <a:srgbClr val="FF0000"/>
                </a:solidFill>
                <a:latin typeface="Times New Roman" panose="02020603050405020304" pitchFamily="18" charset="0"/>
                <a:ea typeface="Tahoma" pitchFamily="34" charset="0"/>
                <a:cs typeface="Times New Roman" panose="02020603050405020304" pitchFamily="18" charset="0"/>
              </a:rPr>
              <a:t>sau</a:t>
            </a:r>
            <a:r>
              <a:rPr lang="en-US" sz="3200" dirty="0">
                <a:solidFill>
                  <a:srgbClr val="FF0000"/>
                </a:solidFill>
                <a:latin typeface="Times New Roman" panose="02020603050405020304" pitchFamily="18" charset="0"/>
                <a:ea typeface="Tahoma" pitchFamily="34" charset="0"/>
                <a:cs typeface="Times New Roman" panose="02020603050405020304" pitchFamily="18" charset="0"/>
              </a:rPr>
              <a:t> : </a:t>
            </a:r>
          </a:p>
        </p:txBody>
      </p:sp>
      <p:sp>
        <p:nvSpPr>
          <p:cNvPr id="6" name="Rounded Rectangle 5"/>
          <p:cNvSpPr/>
          <p:nvPr/>
        </p:nvSpPr>
        <p:spPr>
          <a:xfrm>
            <a:off x="0" y="1219200"/>
            <a:ext cx="8915400" cy="2362200"/>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marL="742950" indent="-742950" algn="ctr">
              <a:buAutoNum type="alphaLcPeriod"/>
            </a:pPr>
            <a:r>
              <a:rPr lang="en-US" sz="3600" dirty="0" err="1">
                <a:solidFill>
                  <a:schemeClr val="tx1"/>
                </a:solidFill>
                <a:latin typeface="Times New Roman" panose="02020603050405020304" pitchFamily="18" charset="0"/>
                <a:ea typeface="Tahoma" pitchFamily="34" charset="0"/>
                <a:cs typeface="Times New Roman" panose="02020603050405020304" pitchFamily="18" charset="0"/>
              </a:rPr>
              <a:t>Những</a:t>
            </a:r>
            <a:r>
              <a:rPr lang="en-US" sz="3600" dirty="0">
                <a:solidFill>
                  <a:schemeClr val="tx1"/>
                </a:solidFill>
                <a:latin typeface="Times New Roman" panose="02020603050405020304" pitchFamily="18" charset="0"/>
                <a:ea typeface="Tahoma" pitchFamily="34" charset="0"/>
                <a:cs typeface="Times New Roman" panose="02020603050405020304" pitchFamily="18" charset="0"/>
              </a:rPr>
              <a:t> </a:t>
            </a:r>
            <a:r>
              <a:rPr lang="en-US" sz="3600" dirty="0" err="1">
                <a:solidFill>
                  <a:schemeClr val="tx1"/>
                </a:solidFill>
                <a:latin typeface="Times New Roman" panose="02020603050405020304" pitchFamily="18" charset="0"/>
                <a:ea typeface="Tahoma" pitchFamily="34" charset="0"/>
                <a:cs typeface="Times New Roman" panose="02020603050405020304" pitchFamily="18" charset="0"/>
              </a:rPr>
              <a:t>thân</a:t>
            </a:r>
            <a:r>
              <a:rPr lang="en-US" sz="3600" dirty="0">
                <a:solidFill>
                  <a:schemeClr val="tx1"/>
                </a:solidFill>
                <a:latin typeface="Times New Roman" panose="02020603050405020304" pitchFamily="18" charset="0"/>
                <a:ea typeface="Tahoma" pitchFamily="34" charset="0"/>
                <a:cs typeface="Times New Roman" panose="02020603050405020304" pitchFamily="18" charset="0"/>
              </a:rPr>
              <a:t> </a:t>
            </a:r>
            <a:r>
              <a:rPr lang="en-US" sz="3600" dirty="0" err="1">
                <a:solidFill>
                  <a:schemeClr val="tx1"/>
                </a:solidFill>
                <a:latin typeface="Times New Roman" panose="02020603050405020304" pitchFamily="18" charset="0"/>
                <a:ea typeface="Tahoma" pitchFamily="34" charset="0"/>
                <a:cs typeface="Times New Roman" panose="02020603050405020304" pitchFamily="18" charset="0"/>
              </a:rPr>
              <a:t>cây</a:t>
            </a:r>
            <a:r>
              <a:rPr lang="en-US" sz="3600" dirty="0">
                <a:solidFill>
                  <a:schemeClr val="tx1"/>
                </a:solidFill>
                <a:latin typeface="Times New Roman" panose="02020603050405020304" pitchFamily="18" charset="0"/>
                <a:ea typeface="Tahoma" pitchFamily="34" charset="0"/>
                <a:cs typeface="Times New Roman" panose="02020603050405020304" pitchFamily="18" charset="0"/>
              </a:rPr>
              <a:t> </a:t>
            </a:r>
            <a:r>
              <a:rPr lang="en-US" sz="3600" dirty="0" err="1">
                <a:solidFill>
                  <a:schemeClr val="tx1"/>
                </a:solidFill>
                <a:latin typeface="Times New Roman" panose="02020603050405020304" pitchFamily="18" charset="0"/>
                <a:ea typeface="Tahoma" pitchFamily="34" charset="0"/>
                <a:cs typeface="Times New Roman" panose="02020603050405020304" pitchFamily="18" charset="0"/>
              </a:rPr>
              <a:t>tràm</a:t>
            </a:r>
            <a:r>
              <a:rPr lang="en-US" sz="3600" dirty="0">
                <a:solidFill>
                  <a:schemeClr val="tx1"/>
                </a:solidFill>
                <a:latin typeface="Times New Roman" panose="02020603050405020304" pitchFamily="18" charset="0"/>
                <a:ea typeface="Tahoma" pitchFamily="34" charset="0"/>
                <a:cs typeface="Times New Roman" panose="02020603050405020304" pitchFamily="18" charset="0"/>
              </a:rPr>
              <a:t> </a:t>
            </a:r>
            <a:r>
              <a:rPr lang="en-US" sz="3600" dirty="0" err="1">
                <a:solidFill>
                  <a:schemeClr val="tx1"/>
                </a:solidFill>
                <a:latin typeface="Times New Roman" panose="02020603050405020304" pitchFamily="18" charset="0"/>
                <a:ea typeface="Tahoma" pitchFamily="34" charset="0"/>
                <a:cs typeface="Times New Roman" panose="02020603050405020304" pitchFamily="18" charset="0"/>
              </a:rPr>
              <a:t>vươn</a:t>
            </a:r>
            <a:r>
              <a:rPr lang="en-US" sz="3600" dirty="0">
                <a:solidFill>
                  <a:schemeClr val="tx1"/>
                </a:solidFill>
                <a:latin typeface="Times New Roman" panose="02020603050405020304" pitchFamily="18" charset="0"/>
                <a:ea typeface="Tahoma" pitchFamily="34" charset="0"/>
                <a:cs typeface="Times New Roman" panose="02020603050405020304" pitchFamily="18" charset="0"/>
              </a:rPr>
              <a:t> </a:t>
            </a:r>
            <a:r>
              <a:rPr lang="en-US" sz="3600" dirty="0" err="1">
                <a:solidFill>
                  <a:schemeClr val="tx1"/>
                </a:solidFill>
                <a:latin typeface="Times New Roman" panose="02020603050405020304" pitchFamily="18" charset="0"/>
                <a:ea typeface="Tahoma" pitchFamily="34" charset="0"/>
                <a:cs typeface="Times New Roman" panose="02020603050405020304" pitchFamily="18" charset="0"/>
              </a:rPr>
              <a:t>thẳng</a:t>
            </a:r>
            <a:r>
              <a:rPr lang="en-US" sz="3600" dirty="0">
                <a:solidFill>
                  <a:schemeClr val="tx1"/>
                </a:solidFill>
                <a:latin typeface="Times New Roman" panose="02020603050405020304" pitchFamily="18" charset="0"/>
                <a:ea typeface="Tahoma" pitchFamily="34" charset="0"/>
                <a:cs typeface="Times New Roman" panose="02020603050405020304" pitchFamily="18" charset="0"/>
              </a:rPr>
              <a:t> </a:t>
            </a:r>
            <a:r>
              <a:rPr lang="en-US" sz="3600" dirty="0" err="1">
                <a:solidFill>
                  <a:schemeClr val="tx1"/>
                </a:solidFill>
                <a:latin typeface="Times New Roman" panose="02020603050405020304" pitchFamily="18" charset="0"/>
                <a:ea typeface="Tahoma" pitchFamily="34" charset="0"/>
                <a:cs typeface="Times New Roman" panose="02020603050405020304" pitchFamily="18" charset="0"/>
              </a:rPr>
              <a:t>lên</a:t>
            </a:r>
            <a:r>
              <a:rPr lang="en-US" sz="3600" dirty="0">
                <a:solidFill>
                  <a:schemeClr val="tx1"/>
                </a:solidFill>
                <a:latin typeface="Times New Roman" panose="02020603050405020304" pitchFamily="18" charset="0"/>
                <a:ea typeface="Tahoma" pitchFamily="34" charset="0"/>
                <a:cs typeface="Times New Roman" panose="02020603050405020304" pitchFamily="18" charset="0"/>
              </a:rPr>
              <a:t> </a:t>
            </a:r>
            <a:r>
              <a:rPr lang="en-US" sz="3600" dirty="0" err="1">
                <a:solidFill>
                  <a:schemeClr val="tx1"/>
                </a:solidFill>
                <a:latin typeface="Times New Roman" panose="02020603050405020304" pitchFamily="18" charset="0"/>
                <a:ea typeface="Tahoma" pitchFamily="34" charset="0"/>
                <a:cs typeface="Times New Roman" panose="02020603050405020304" pitchFamily="18" charset="0"/>
              </a:rPr>
              <a:t>trời</a:t>
            </a:r>
            <a:r>
              <a:rPr lang="en-US" sz="3600" dirty="0">
                <a:solidFill>
                  <a:schemeClr val="tx1"/>
                </a:solidFill>
                <a:latin typeface="Times New Roman" panose="02020603050405020304" pitchFamily="18" charset="0"/>
                <a:ea typeface="Tahoma" pitchFamily="34" charset="0"/>
                <a:cs typeface="Times New Roman" panose="02020603050405020304" pitchFamily="18" charset="0"/>
              </a:rPr>
              <a:t> </a:t>
            </a:r>
            <a:r>
              <a:rPr lang="en-US" sz="3600" dirty="0" err="1">
                <a:solidFill>
                  <a:schemeClr val="tx1"/>
                </a:solidFill>
                <a:latin typeface="Times New Roman" panose="02020603050405020304" pitchFamily="18" charset="0"/>
                <a:ea typeface="Tahoma" pitchFamily="34" charset="0"/>
                <a:cs typeface="Times New Roman" panose="02020603050405020304" pitchFamily="18" charset="0"/>
              </a:rPr>
              <a:t>như</a:t>
            </a:r>
            <a:r>
              <a:rPr lang="en-US" sz="3600" dirty="0">
                <a:solidFill>
                  <a:schemeClr val="tx1"/>
                </a:solidFill>
                <a:latin typeface="Times New Roman" panose="02020603050405020304" pitchFamily="18" charset="0"/>
                <a:ea typeface="Tahoma" pitchFamily="34" charset="0"/>
                <a:cs typeface="Times New Roman" panose="02020603050405020304" pitchFamily="18" charset="0"/>
              </a:rPr>
              <a:t> </a:t>
            </a:r>
            <a:r>
              <a:rPr lang="en-US" sz="3600" dirty="0" err="1">
                <a:solidFill>
                  <a:schemeClr val="tx1"/>
                </a:solidFill>
                <a:latin typeface="Times New Roman" panose="02020603050405020304" pitchFamily="18" charset="0"/>
                <a:ea typeface="Tahoma" pitchFamily="34" charset="0"/>
                <a:cs typeface="Times New Roman" panose="02020603050405020304" pitchFamily="18" charset="0"/>
              </a:rPr>
              <a:t>những</a:t>
            </a:r>
            <a:r>
              <a:rPr lang="en-US" sz="3600" dirty="0">
                <a:solidFill>
                  <a:schemeClr val="tx1"/>
                </a:solidFill>
                <a:latin typeface="Times New Roman" panose="02020603050405020304" pitchFamily="18" charset="0"/>
                <a:ea typeface="Tahoma" pitchFamily="34" charset="0"/>
                <a:cs typeface="Times New Roman" panose="02020603050405020304" pitchFamily="18" charset="0"/>
              </a:rPr>
              <a:t> </a:t>
            </a:r>
            <a:r>
              <a:rPr lang="en-US" sz="3600" dirty="0" err="1">
                <a:solidFill>
                  <a:schemeClr val="tx1"/>
                </a:solidFill>
                <a:latin typeface="Times New Roman" panose="02020603050405020304" pitchFamily="18" charset="0"/>
                <a:ea typeface="Tahoma" pitchFamily="34" charset="0"/>
                <a:cs typeface="Times New Roman" panose="02020603050405020304" pitchFamily="18" charset="0"/>
              </a:rPr>
              <a:t>cây</a:t>
            </a:r>
            <a:r>
              <a:rPr lang="en-US" sz="3600" dirty="0">
                <a:solidFill>
                  <a:schemeClr val="tx1"/>
                </a:solidFill>
                <a:latin typeface="Times New Roman" panose="02020603050405020304" pitchFamily="18" charset="0"/>
                <a:ea typeface="Tahoma" pitchFamily="34" charset="0"/>
                <a:cs typeface="Times New Roman" panose="02020603050405020304" pitchFamily="18" charset="0"/>
              </a:rPr>
              <a:t> </a:t>
            </a:r>
            <a:r>
              <a:rPr lang="en-US" sz="3600" dirty="0" err="1">
                <a:solidFill>
                  <a:schemeClr val="tx1"/>
                </a:solidFill>
                <a:latin typeface="Times New Roman" panose="02020603050405020304" pitchFamily="18" charset="0"/>
                <a:ea typeface="Tahoma" pitchFamily="34" charset="0"/>
                <a:cs typeface="Times New Roman" panose="02020603050405020304" pitchFamily="18" charset="0"/>
              </a:rPr>
              <a:t>nến</a:t>
            </a:r>
            <a:r>
              <a:rPr lang="en-US" sz="3600" dirty="0">
                <a:solidFill>
                  <a:schemeClr val="tx1"/>
                </a:solidFill>
                <a:latin typeface="Times New Roman" panose="02020603050405020304" pitchFamily="18" charset="0"/>
                <a:ea typeface="Tahoma" pitchFamily="34" charset="0"/>
                <a:cs typeface="Times New Roman" panose="02020603050405020304" pitchFamily="18" charset="0"/>
              </a:rPr>
              <a:t> </a:t>
            </a:r>
            <a:r>
              <a:rPr lang="en-US" sz="3600" dirty="0" err="1">
                <a:solidFill>
                  <a:schemeClr val="tx1"/>
                </a:solidFill>
                <a:latin typeface="Times New Roman" panose="02020603050405020304" pitchFamily="18" charset="0"/>
                <a:ea typeface="Tahoma" pitchFamily="34" charset="0"/>
                <a:cs typeface="Times New Roman" panose="02020603050405020304" pitchFamily="18" charset="0"/>
              </a:rPr>
              <a:t>khổng</a:t>
            </a:r>
            <a:r>
              <a:rPr lang="en-US" sz="3600" dirty="0">
                <a:solidFill>
                  <a:schemeClr val="tx1"/>
                </a:solidFill>
                <a:latin typeface="Times New Roman" panose="02020603050405020304" pitchFamily="18" charset="0"/>
                <a:ea typeface="Tahoma" pitchFamily="34" charset="0"/>
                <a:cs typeface="Times New Roman" panose="02020603050405020304" pitchFamily="18" charset="0"/>
              </a:rPr>
              <a:t> </a:t>
            </a:r>
            <a:r>
              <a:rPr lang="en-US" sz="3600" dirty="0" err="1">
                <a:solidFill>
                  <a:schemeClr val="tx1"/>
                </a:solidFill>
                <a:latin typeface="Times New Roman" panose="02020603050405020304" pitchFamily="18" charset="0"/>
                <a:ea typeface="Tahoma" pitchFamily="34" charset="0"/>
                <a:cs typeface="Times New Roman" panose="02020603050405020304" pitchFamily="18" charset="0"/>
              </a:rPr>
              <a:t>lồ</a:t>
            </a:r>
            <a:r>
              <a:rPr lang="en-US" sz="3600" dirty="0">
                <a:solidFill>
                  <a:schemeClr val="tx1"/>
                </a:solidFill>
                <a:latin typeface="Times New Roman" panose="02020603050405020304" pitchFamily="18" charset="0"/>
                <a:ea typeface="Tahoma" pitchFamily="34" charset="0"/>
                <a:cs typeface="Times New Roman" panose="02020603050405020304" pitchFamily="18" charset="0"/>
              </a:rPr>
              <a:t>.</a:t>
            </a:r>
          </a:p>
          <a:p>
            <a:pPr marL="742950" indent="-742950" algn="ctr"/>
            <a:endParaRPr lang="en-US" sz="3600" dirty="0">
              <a:solidFill>
                <a:schemeClr val="tx1"/>
              </a:solidFill>
              <a:latin typeface="Times New Roman" panose="02020603050405020304" pitchFamily="18" charset="0"/>
              <a:ea typeface="Tahoma" pitchFamily="34" charset="0"/>
              <a:cs typeface="Times New Roman" panose="02020603050405020304" pitchFamily="18" charset="0"/>
            </a:endParaRPr>
          </a:p>
          <a:p>
            <a:pPr marL="742950" indent="-742950" algn="r"/>
            <a:r>
              <a:rPr lang="en-US" sz="3600" dirty="0" err="1">
                <a:solidFill>
                  <a:schemeClr val="tx1"/>
                </a:solidFill>
                <a:latin typeface="Times New Roman" panose="02020603050405020304" pitchFamily="18" charset="0"/>
                <a:ea typeface="Tahoma" pitchFamily="34" charset="0"/>
                <a:cs typeface="Times New Roman" panose="02020603050405020304" pitchFamily="18" charset="0"/>
              </a:rPr>
              <a:t>Đoàn</a:t>
            </a:r>
            <a:r>
              <a:rPr lang="en-US" sz="3600" dirty="0">
                <a:solidFill>
                  <a:schemeClr val="tx1"/>
                </a:solidFill>
                <a:latin typeface="Times New Roman" panose="02020603050405020304" pitchFamily="18" charset="0"/>
                <a:ea typeface="Tahoma" pitchFamily="34" charset="0"/>
                <a:cs typeface="Times New Roman" panose="02020603050405020304" pitchFamily="18" charset="0"/>
              </a:rPr>
              <a:t> </a:t>
            </a:r>
            <a:r>
              <a:rPr lang="en-US" sz="3600" dirty="0" err="1">
                <a:solidFill>
                  <a:schemeClr val="tx1"/>
                </a:solidFill>
                <a:latin typeface="Times New Roman" panose="02020603050405020304" pitchFamily="18" charset="0"/>
                <a:ea typeface="Tahoma" pitchFamily="34" charset="0"/>
                <a:cs typeface="Times New Roman" panose="02020603050405020304" pitchFamily="18" charset="0"/>
              </a:rPr>
              <a:t>G</a:t>
            </a:r>
            <a:r>
              <a:rPr lang="en-US" sz="3600" dirty="0" err="1" smtClean="0">
                <a:solidFill>
                  <a:schemeClr val="tx1"/>
                </a:solidFill>
                <a:latin typeface="Times New Roman" panose="02020603050405020304" pitchFamily="18" charset="0"/>
                <a:ea typeface="Tahoma" pitchFamily="34" charset="0"/>
                <a:cs typeface="Times New Roman" panose="02020603050405020304" pitchFamily="18" charset="0"/>
              </a:rPr>
              <a:t>iỏi</a:t>
            </a:r>
            <a:endParaRPr lang="en-US" sz="3600" dirty="0">
              <a:solidFill>
                <a:schemeClr val="tx1"/>
              </a:solidFill>
              <a:latin typeface="Times New Roman" panose="02020603050405020304" pitchFamily="18" charset="0"/>
              <a:ea typeface="Tahoma" pitchFamily="34" charset="0"/>
              <a:cs typeface="Times New Roman" panose="02020603050405020304" pitchFamily="18" charset="0"/>
            </a:endParaRPr>
          </a:p>
        </p:txBody>
      </p:sp>
      <p:sp>
        <p:nvSpPr>
          <p:cNvPr id="7" name="Rounded Rectangle 6"/>
          <p:cNvSpPr/>
          <p:nvPr/>
        </p:nvSpPr>
        <p:spPr>
          <a:xfrm>
            <a:off x="0" y="3733800"/>
            <a:ext cx="8915400" cy="2895600"/>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marL="742950" indent="-742950" algn="just"/>
            <a:r>
              <a:rPr lang="en-US" sz="3600" dirty="0">
                <a:solidFill>
                  <a:schemeClr val="tx1"/>
                </a:solidFill>
                <a:latin typeface="Times New Roman" panose="02020603050405020304" pitchFamily="18" charset="0"/>
                <a:ea typeface="Tahoma" pitchFamily="34" charset="0"/>
                <a:cs typeface="Times New Roman" panose="02020603050405020304" pitchFamily="18" charset="0"/>
              </a:rPr>
              <a:t>b. </a:t>
            </a:r>
            <a:r>
              <a:rPr lang="en-US" sz="3600" dirty="0" err="1">
                <a:solidFill>
                  <a:schemeClr val="tx1"/>
                </a:solidFill>
                <a:latin typeface="Times New Roman" panose="02020603050405020304" pitchFamily="18" charset="0"/>
                <a:ea typeface="Tahoma" pitchFamily="34" charset="0"/>
                <a:cs typeface="Times New Roman" panose="02020603050405020304" pitchFamily="18" charset="0"/>
              </a:rPr>
              <a:t>Đước</a:t>
            </a:r>
            <a:r>
              <a:rPr lang="en-US" sz="3600" dirty="0">
                <a:solidFill>
                  <a:schemeClr val="tx1"/>
                </a:solidFill>
                <a:latin typeface="Times New Roman" panose="02020603050405020304" pitchFamily="18" charset="0"/>
                <a:ea typeface="Tahoma" pitchFamily="34" charset="0"/>
                <a:cs typeface="Times New Roman" panose="02020603050405020304" pitchFamily="18" charset="0"/>
              </a:rPr>
              <a:t> </a:t>
            </a:r>
            <a:r>
              <a:rPr lang="en-US" sz="3600" dirty="0" err="1">
                <a:solidFill>
                  <a:schemeClr val="tx1"/>
                </a:solidFill>
                <a:latin typeface="Times New Roman" panose="02020603050405020304" pitchFamily="18" charset="0"/>
                <a:ea typeface="Tahoma" pitchFamily="34" charset="0"/>
                <a:cs typeface="Times New Roman" panose="02020603050405020304" pitchFamily="18" charset="0"/>
              </a:rPr>
              <a:t>mọc</a:t>
            </a:r>
            <a:r>
              <a:rPr lang="en-US" sz="3600" dirty="0">
                <a:solidFill>
                  <a:schemeClr val="tx1"/>
                </a:solidFill>
                <a:latin typeface="Times New Roman" panose="02020603050405020304" pitchFamily="18" charset="0"/>
                <a:ea typeface="Tahoma" pitchFamily="34" charset="0"/>
                <a:cs typeface="Times New Roman" panose="02020603050405020304" pitchFamily="18" charset="0"/>
              </a:rPr>
              <a:t> san </a:t>
            </a:r>
            <a:r>
              <a:rPr lang="en-US" sz="3600" dirty="0" err="1">
                <a:solidFill>
                  <a:schemeClr val="tx1"/>
                </a:solidFill>
                <a:latin typeface="Times New Roman" panose="02020603050405020304" pitchFamily="18" charset="0"/>
                <a:ea typeface="Tahoma" pitchFamily="34" charset="0"/>
                <a:cs typeface="Times New Roman" panose="02020603050405020304" pitchFamily="18" charset="0"/>
              </a:rPr>
              <a:t>sát</a:t>
            </a:r>
            <a:r>
              <a:rPr lang="en-US" sz="3600" dirty="0">
                <a:solidFill>
                  <a:schemeClr val="tx1"/>
                </a:solidFill>
                <a:latin typeface="Times New Roman" panose="02020603050405020304" pitchFamily="18" charset="0"/>
                <a:ea typeface="Tahoma" pitchFamily="34" charset="0"/>
                <a:cs typeface="Times New Roman" panose="02020603050405020304" pitchFamily="18" charset="0"/>
              </a:rPr>
              <a:t>, </a:t>
            </a:r>
            <a:r>
              <a:rPr lang="en-US" sz="3600" dirty="0" err="1">
                <a:solidFill>
                  <a:schemeClr val="tx1"/>
                </a:solidFill>
                <a:latin typeface="Times New Roman" panose="02020603050405020304" pitchFamily="18" charset="0"/>
                <a:ea typeface="Tahoma" pitchFamily="34" charset="0"/>
                <a:cs typeface="Times New Roman" panose="02020603050405020304" pitchFamily="18" charset="0"/>
              </a:rPr>
              <a:t>thẳng</a:t>
            </a:r>
            <a:r>
              <a:rPr lang="en-US" sz="3600" dirty="0">
                <a:solidFill>
                  <a:schemeClr val="tx1"/>
                </a:solidFill>
                <a:latin typeface="Times New Roman" panose="02020603050405020304" pitchFamily="18" charset="0"/>
                <a:ea typeface="Tahoma" pitchFamily="34" charset="0"/>
                <a:cs typeface="Times New Roman" panose="02020603050405020304" pitchFamily="18" charset="0"/>
              </a:rPr>
              <a:t> </a:t>
            </a:r>
            <a:r>
              <a:rPr lang="en-US" sz="3600" dirty="0" err="1">
                <a:solidFill>
                  <a:schemeClr val="tx1"/>
                </a:solidFill>
                <a:latin typeface="Times New Roman" panose="02020603050405020304" pitchFamily="18" charset="0"/>
                <a:ea typeface="Tahoma" pitchFamily="34" charset="0"/>
                <a:cs typeface="Times New Roman" panose="02020603050405020304" pitchFamily="18" charset="0"/>
              </a:rPr>
              <a:t>đuột</a:t>
            </a:r>
            <a:r>
              <a:rPr lang="en-US" sz="3600" dirty="0">
                <a:solidFill>
                  <a:schemeClr val="tx1"/>
                </a:solidFill>
                <a:latin typeface="Times New Roman" panose="02020603050405020304" pitchFamily="18" charset="0"/>
                <a:ea typeface="Tahoma" pitchFamily="34" charset="0"/>
                <a:cs typeface="Times New Roman" panose="02020603050405020304" pitchFamily="18" charset="0"/>
              </a:rPr>
              <a:t> </a:t>
            </a:r>
            <a:r>
              <a:rPr lang="en-US" sz="3600" dirty="0" err="1">
                <a:solidFill>
                  <a:schemeClr val="tx1"/>
                </a:solidFill>
                <a:latin typeface="Times New Roman" panose="02020603050405020304" pitchFamily="18" charset="0"/>
                <a:ea typeface="Tahoma" pitchFamily="34" charset="0"/>
                <a:cs typeface="Times New Roman" panose="02020603050405020304" pitchFamily="18" charset="0"/>
              </a:rPr>
              <a:t>như</a:t>
            </a:r>
            <a:r>
              <a:rPr lang="en-US" sz="3600" dirty="0">
                <a:solidFill>
                  <a:schemeClr val="tx1"/>
                </a:solidFill>
                <a:latin typeface="Times New Roman" panose="02020603050405020304" pitchFamily="18" charset="0"/>
                <a:ea typeface="Tahoma" pitchFamily="34" charset="0"/>
                <a:cs typeface="Times New Roman" panose="02020603050405020304" pitchFamily="18" charset="0"/>
              </a:rPr>
              <a:t> </a:t>
            </a:r>
            <a:r>
              <a:rPr lang="en-US" sz="3600" dirty="0" err="1">
                <a:solidFill>
                  <a:schemeClr val="tx1"/>
                </a:solidFill>
                <a:latin typeface="Times New Roman" panose="02020603050405020304" pitchFamily="18" charset="0"/>
                <a:ea typeface="Tahoma" pitchFamily="34" charset="0"/>
                <a:cs typeface="Times New Roman" panose="02020603050405020304" pitchFamily="18" charset="0"/>
              </a:rPr>
              <a:t>hằng</a:t>
            </a:r>
            <a:r>
              <a:rPr lang="en-US" sz="3600" dirty="0">
                <a:solidFill>
                  <a:schemeClr val="tx1"/>
                </a:solidFill>
                <a:latin typeface="Times New Roman" panose="02020603050405020304" pitchFamily="18" charset="0"/>
                <a:ea typeface="Tahoma" pitchFamily="34" charset="0"/>
                <a:cs typeface="Times New Roman" panose="02020603050405020304" pitchFamily="18" charset="0"/>
              </a:rPr>
              <a:t> </a:t>
            </a:r>
            <a:r>
              <a:rPr lang="en-US" sz="3600" dirty="0" err="1">
                <a:solidFill>
                  <a:schemeClr val="tx1"/>
                </a:solidFill>
                <a:latin typeface="Times New Roman" panose="02020603050405020304" pitchFamily="18" charset="0"/>
                <a:ea typeface="Tahoma" pitchFamily="34" charset="0"/>
                <a:cs typeface="Times New Roman" panose="02020603050405020304" pitchFamily="18" charset="0"/>
              </a:rPr>
              <a:t>hà</a:t>
            </a:r>
            <a:r>
              <a:rPr lang="en-US" sz="3600" dirty="0">
                <a:solidFill>
                  <a:schemeClr val="tx1"/>
                </a:solidFill>
                <a:latin typeface="Times New Roman" panose="02020603050405020304" pitchFamily="18" charset="0"/>
                <a:ea typeface="Tahoma" pitchFamily="34" charset="0"/>
                <a:cs typeface="Times New Roman" panose="02020603050405020304" pitchFamily="18" charset="0"/>
              </a:rPr>
              <a:t> </a:t>
            </a:r>
            <a:r>
              <a:rPr lang="en-US" sz="3600" dirty="0" err="1">
                <a:solidFill>
                  <a:schemeClr val="tx1"/>
                </a:solidFill>
                <a:latin typeface="Times New Roman" panose="02020603050405020304" pitchFamily="18" charset="0"/>
                <a:ea typeface="Tahoma" pitchFamily="34" charset="0"/>
                <a:cs typeface="Times New Roman" panose="02020603050405020304" pitchFamily="18" charset="0"/>
              </a:rPr>
              <a:t>sa</a:t>
            </a:r>
            <a:r>
              <a:rPr lang="en-US" sz="3600" dirty="0">
                <a:solidFill>
                  <a:schemeClr val="tx1"/>
                </a:solidFill>
                <a:latin typeface="Times New Roman" panose="02020603050405020304" pitchFamily="18" charset="0"/>
                <a:ea typeface="Tahoma" pitchFamily="34" charset="0"/>
                <a:cs typeface="Times New Roman" panose="02020603050405020304" pitchFamily="18" charset="0"/>
              </a:rPr>
              <a:t> </a:t>
            </a:r>
            <a:r>
              <a:rPr lang="en-US" sz="3600" dirty="0" err="1">
                <a:solidFill>
                  <a:schemeClr val="tx1"/>
                </a:solidFill>
                <a:latin typeface="Times New Roman" panose="02020603050405020304" pitchFamily="18" charset="0"/>
                <a:ea typeface="Tahoma" pitchFamily="34" charset="0"/>
                <a:cs typeface="Times New Roman" panose="02020603050405020304" pitchFamily="18" charset="0"/>
              </a:rPr>
              <a:t>số</a:t>
            </a:r>
            <a:r>
              <a:rPr lang="en-US" sz="3600" dirty="0">
                <a:solidFill>
                  <a:schemeClr val="tx1"/>
                </a:solidFill>
                <a:latin typeface="Times New Roman" panose="02020603050405020304" pitchFamily="18" charset="0"/>
                <a:ea typeface="Tahoma" pitchFamily="34" charset="0"/>
                <a:cs typeface="Times New Roman" panose="02020603050405020304" pitchFamily="18" charset="0"/>
              </a:rPr>
              <a:t> </a:t>
            </a:r>
            <a:r>
              <a:rPr lang="en-US" sz="3600" dirty="0" err="1">
                <a:solidFill>
                  <a:schemeClr val="tx1"/>
                </a:solidFill>
                <a:latin typeface="Times New Roman" panose="02020603050405020304" pitchFamily="18" charset="0"/>
                <a:ea typeface="Tahoma" pitchFamily="34" charset="0"/>
                <a:cs typeface="Times New Roman" panose="02020603050405020304" pitchFamily="18" charset="0"/>
              </a:rPr>
              <a:t>cây</a:t>
            </a:r>
            <a:r>
              <a:rPr lang="en-US" sz="3600" dirty="0">
                <a:solidFill>
                  <a:schemeClr val="tx1"/>
                </a:solidFill>
                <a:latin typeface="Times New Roman" panose="02020603050405020304" pitchFamily="18" charset="0"/>
                <a:ea typeface="Tahoma" pitchFamily="34" charset="0"/>
                <a:cs typeface="Times New Roman" panose="02020603050405020304" pitchFamily="18" charset="0"/>
              </a:rPr>
              <a:t> </a:t>
            </a:r>
            <a:r>
              <a:rPr lang="en-US" sz="3600" dirty="0" err="1">
                <a:solidFill>
                  <a:schemeClr val="tx1"/>
                </a:solidFill>
                <a:latin typeface="Times New Roman" panose="02020603050405020304" pitchFamily="18" charset="0"/>
                <a:ea typeface="Tahoma" pitchFamily="34" charset="0"/>
                <a:cs typeface="Times New Roman" panose="02020603050405020304" pitchFamily="18" charset="0"/>
              </a:rPr>
              <a:t>dù</a:t>
            </a:r>
            <a:r>
              <a:rPr lang="en-US" sz="3600" dirty="0">
                <a:solidFill>
                  <a:schemeClr val="tx1"/>
                </a:solidFill>
                <a:latin typeface="Times New Roman" panose="02020603050405020304" pitchFamily="18" charset="0"/>
                <a:ea typeface="Tahoma" pitchFamily="34" charset="0"/>
                <a:cs typeface="Times New Roman" panose="02020603050405020304" pitchFamily="18" charset="0"/>
              </a:rPr>
              <a:t> </a:t>
            </a:r>
            <a:r>
              <a:rPr lang="en-US" sz="3600" dirty="0" err="1">
                <a:solidFill>
                  <a:schemeClr val="tx1"/>
                </a:solidFill>
                <a:latin typeface="Times New Roman" panose="02020603050405020304" pitchFamily="18" charset="0"/>
                <a:ea typeface="Tahoma" pitchFamily="34" charset="0"/>
                <a:cs typeface="Times New Roman" panose="02020603050405020304" pitchFamily="18" charset="0"/>
              </a:rPr>
              <a:t>xanh</a:t>
            </a:r>
            <a:r>
              <a:rPr lang="en-US" sz="3600" dirty="0">
                <a:solidFill>
                  <a:schemeClr val="tx1"/>
                </a:solidFill>
                <a:latin typeface="Times New Roman" panose="02020603050405020304" pitchFamily="18" charset="0"/>
                <a:ea typeface="Tahoma" pitchFamily="34" charset="0"/>
                <a:cs typeface="Times New Roman" panose="02020603050405020304" pitchFamily="18" charset="0"/>
              </a:rPr>
              <a:t> </a:t>
            </a:r>
            <a:r>
              <a:rPr lang="en-US" sz="3600" dirty="0" err="1">
                <a:solidFill>
                  <a:schemeClr val="tx1"/>
                </a:solidFill>
                <a:latin typeface="Times New Roman" panose="02020603050405020304" pitchFamily="18" charset="0"/>
                <a:ea typeface="Tahoma" pitchFamily="34" charset="0"/>
                <a:cs typeface="Times New Roman" panose="02020603050405020304" pitchFamily="18" charset="0"/>
              </a:rPr>
              <a:t>cắm</a:t>
            </a:r>
            <a:r>
              <a:rPr lang="en-US" sz="3600" dirty="0">
                <a:solidFill>
                  <a:schemeClr val="tx1"/>
                </a:solidFill>
                <a:latin typeface="Times New Roman" panose="02020603050405020304" pitchFamily="18" charset="0"/>
                <a:ea typeface="Tahoma" pitchFamily="34" charset="0"/>
                <a:cs typeface="Times New Roman" panose="02020603050405020304" pitchFamily="18" charset="0"/>
              </a:rPr>
              <a:t> </a:t>
            </a:r>
            <a:r>
              <a:rPr lang="en-US" sz="3600" dirty="0" err="1">
                <a:solidFill>
                  <a:schemeClr val="tx1"/>
                </a:solidFill>
                <a:latin typeface="Times New Roman" panose="02020603050405020304" pitchFamily="18" charset="0"/>
                <a:ea typeface="Tahoma" pitchFamily="34" charset="0"/>
                <a:cs typeface="Times New Roman" panose="02020603050405020304" pitchFamily="18" charset="0"/>
              </a:rPr>
              <a:t>trên</a:t>
            </a:r>
            <a:r>
              <a:rPr lang="en-US" sz="3600" dirty="0">
                <a:solidFill>
                  <a:schemeClr val="tx1"/>
                </a:solidFill>
                <a:latin typeface="Times New Roman" panose="02020603050405020304" pitchFamily="18" charset="0"/>
                <a:ea typeface="Tahoma" pitchFamily="34" charset="0"/>
                <a:cs typeface="Times New Roman" panose="02020603050405020304" pitchFamily="18" charset="0"/>
              </a:rPr>
              <a:t> </a:t>
            </a:r>
            <a:r>
              <a:rPr lang="en-US" sz="3600" dirty="0" err="1">
                <a:solidFill>
                  <a:schemeClr val="tx1"/>
                </a:solidFill>
                <a:latin typeface="Times New Roman" panose="02020603050405020304" pitchFamily="18" charset="0"/>
                <a:ea typeface="Tahoma" pitchFamily="34" charset="0"/>
                <a:cs typeface="Times New Roman" panose="02020603050405020304" pitchFamily="18" charset="0"/>
              </a:rPr>
              <a:t>bãi</a:t>
            </a:r>
            <a:r>
              <a:rPr lang="en-US" sz="3600" dirty="0">
                <a:solidFill>
                  <a:schemeClr val="tx1"/>
                </a:solidFill>
                <a:latin typeface="Times New Roman" panose="02020603050405020304" pitchFamily="18" charset="0"/>
                <a:ea typeface="Tahoma" pitchFamily="34" charset="0"/>
                <a:cs typeface="Times New Roman" panose="02020603050405020304" pitchFamily="18" charset="0"/>
              </a:rPr>
              <a:t>.</a:t>
            </a:r>
          </a:p>
          <a:p>
            <a:pPr marL="742950" indent="-742950" algn="ctr"/>
            <a:endParaRPr lang="en-US" sz="3600" dirty="0">
              <a:solidFill>
                <a:schemeClr val="tx1"/>
              </a:solidFill>
              <a:latin typeface="Times New Roman" panose="02020603050405020304" pitchFamily="18" charset="0"/>
              <a:ea typeface="Tahoma" pitchFamily="34" charset="0"/>
              <a:cs typeface="Times New Roman" panose="02020603050405020304" pitchFamily="18" charset="0"/>
            </a:endParaRPr>
          </a:p>
          <a:p>
            <a:pPr marL="742950" indent="-742950" algn="r"/>
            <a:r>
              <a:rPr lang="en-US" sz="3600" dirty="0">
                <a:solidFill>
                  <a:schemeClr val="tx1"/>
                </a:solidFill>
                <a:latin typeface="Times New Roman" panose="02020603050405020304" pitchFamily="18" charset="0"/>
                <a:ea typeface="Tahoma" pitchFamily="34" charset="0"/>
                <a:cs typeface="Times New Roman" panose="02020603050405020304" pitchFamily="18" charset="0"/>
              </a:rPr>
              <a:t>Mai </a:t>
            </a:r>
            <a:r>
              <a:rPr lang="en-US" sz="3600" dirty="0" err="1">
                <a:solidFill>
                  <a:schemeClr val="tx1"/>
                </a:solidFill>
                <a:latin typeface="Times New Roman" panose="02020603050405020304" pitchFamily="18" charset="0"/>
                <a:ea typeface="Tahoma" pitchFamily="34" charset="0"/>
                <a:cs typeface="Times New Roman" panose="02020603050405020304" pitchFamily="18" charset="0"/>
              </a:rPr>
              <a:t>Văn</a:t>
            </a:r>
            <a:r>
              <a:rPr lang="en-US" sz="3600" dirty="0">
                <a:solidFill>
                  <a:schemeClr val="tx1"/>
                </a:solidFill>
                <a:latin typeface="Times New Roman" panose="02020603050405020304" pitchFamily="18" charset="0"/>
                <a:ea typeface="Tahoma" pitchFamily="34" charset="0"/>
                <a:cs typeface="Times New Roman" panose="02020603050405020304" pitchFamily="18" charset="0"/>
              </a:rPr>
              <a:t> </a:t>
            </a:r>
            <a:r>
              <a:rPr lang="en-US" sz="3600" dirty="0" err="1">
                <a:solidFill>
                  <a:schemeClr val="tx1"/>
                </a:solidFill>
                <a:latin typeface="Times New Roman" panose="02020603050405020304" pitchFamily="18" charset="0"/>
                <a:ea typeface="Tahoma" pitchFamily="34" charset="0"/>
                <a:cs typeface="Times New Roman" panose="02020603050405020304" pitchFamily="18" charset="0"/>
              </a:rPr>
              <a:t>Tạo</a:t>
            </a:r>
            <a:endParaRPr lang="en-US" sz="3600" dirty="0">
              <a:solidFill>
                <a:schemeClr val="tx1"/>
              </a:solidFill>
              <a:latin typeface="Times New Roman" panose="02020603050405020304" pitchFamily="18" charset="0"/>
              <a:ea typeface="Tahoma" pitchFamily="34"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000" r="-4000"/>
          </a:stretch>
        </a:blipFill>
        <a:effectLst/>
      </p:bgPr>
    </p:bg>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1375683368"/>
              </p:ext>
            </p:extLst>
          </p:nvPr>
        </p:nvGraphicFramePr>
        <p:xfrm>
          <a:off x="457200" y="914400"/>
          <a:ext cx="8458200" cy="4450080"/>
        </p:xfrm>
        <a:graphic>
          <a:graphicData uri="http://schemas.openxmlformats.org/drawingml/2006/table">
            <a:tbl>
              <a:tblPr firstRow="1" bandRow="1">
                <a:tableStyleId>{5940675A-B579-460E-94D1-54222C63F5DA}</a:tableStyleId>
              </a:tblPr>
              <a:tblGrid>
                <a:gridCol w="4191000">
                  <a:extLst>
                    <a:ext uri="{9D8B030D-6E8A-4147-A177-3AD203B41FA5}">
                      <a16:colId xmlns:a16="http://schemas.microsoft.com/office/drawing/2014/main" xmlns="" val="20000"/>
                    </a:ext>
                  </a:extLst>
                </a:gridCol>
                <a:gridCol w="1295400">
                  <a:extLst>
                    <a:ext uri="{9D8B030D-6E8A-4147-A177-3AD203B41FA5}">
                      <a16:colId xmlns:a16="http://schemas.microsoft.com/office/drawing/2014/main" xmlns="" val="20001"/>
                    </a:ext>
                  </a:extLst>
                </a:gridCol>
                <a:gridCol w="2971800">
                  <a:extLst>
                    <a:ext uri="{9D8B030D-6E8A-4147-A177-3AD203B41FA5}">
                      <a16:colId xmlns:a16="http://schemas.microsoft.com/office/drawing/2014/main" xmlns="" val="20002"/>
                    </a:ext>
                  </a:extLst>
                </a:gridCol>
              </a:tblGrid>
              <a:tr h="802640">
                <a:tc>
                  <a:txBody>
                    <a:bodyPr/>
                    <a:lstStyle/>
                    <a:p>
                      <a:pPr algn="ctr"/>
                      <a:r>
                        <a:rPr lang="en-US" sz="4000" b="1" dirty="0" err="1">
                          <a:latin typeface="Times New Roman" panose="02020603050405020304" pitchFamily="18" charset="0"/>
                          <a:ea typeface="Tahoma" pitchFamily="34" charset="0"/>
                          <a:cs typeface="Times New Roman" panose="02020603050405020304" pitchFamily="18" charset="0"/>
                        </a:rPr>
                        <a:t>Những</a:t>
                      </a:r>
                      <a:r>
                        <a:rPr lang="en-US" sz="4000" b="1" baseline="0" dirty="0">
                          <a:latin typeface="Times New Roman" panose="02020603050405020304" pitchFamily="18" charset="0"/>
                          <a:ea typeface="Tahoma" pitchFamily="34" charset="0"/>
                          <a:cs typeface="Times New Roman" panose="02020603050405020304" pitchFamily="18" charset="0"/>
                        </a:rPr>
                        <a:t> </a:t>
                      </a:r>
                      <a:r>
                        <a:rPr lang="en-US" sz="4000" b="1" baseline="0" dirty="0" err="1">
                          <a:latin typeface="Times New Roman" panose="02020603050405020304" pitchFamily="18" charset="0"/>
                          <a:ea typeface="Tahoma" pitchFamily="34" charset="0"/>
                          <a:cs typeface="Times New Roman" panose="02020603050405020304" pitchFamily="18" charset="0"/>
                        </a:rPr>
                        <a:t>thân</a:t>
                      </a:r>
                      <a:r>
                        <a:rPr lang="en-US" sz="4000" b="1" baseline="0" dirty="0">
                          <a:latin typeface="Times New Roman" panose="02020603050405020304" pitchFamily="18" charset="0"/>
                          <a:ea typeface="Tahoma" pitchFamily="34" charset="0"/>
                          <a:cs typeface="Times New Roman" panose="02020603050405020304" pitchFamily="18" charset="0"/>
                        </a:rPr>
                        <a:t> </a:t>
                      </a:r>
                      <a:r>
                        <a:rPr lang="en-US" sz="4000" b="1" baseline="0" dirty="0" err="1">
                          <a:latin typeface="Times New Roman" panose="02020603050405020304" pitchFamily="18" charset="0"/>
                          <a:ea typeface="Tahoma" pitchFamily="34" charset="0"/>
                          <a:cs typeface="Times New Roman" panose="02020603050405020304" pitchFamily="18" charset="0"/>
                        </a:rPr>
                        <a:t>cây</a:t>
                      </a:r>
                      <a:r>
                        <a:rPr lang="en-US" sz="4000" b="1" baseline="0" dirty="0">
                          <a:latin typeface="Times New Roman" panose="02020603050405020304" pitchFamily="18" charset="0"/>
                          <a:ea typeface="Tahoma" pitchFamily="34" charset="0"/>
                          <a:cs typeface="Times New Roman" panose="02020603050405020304" pitchFamily="18" charset="0"/>
                        </a:rPr>
                        <a:t> </a:t>
                      </a:r>
                      <a:r>
                        <a:rPr lang="en-US" sz="4000" b="1" baseline="0" dirty="0" err="1">
                          <a:latin typeface="Times New Roman" panose="02020603050405020304" pitchFamily="18" charset="0"/>
                          <a:ea typeface="Tahoma" pitchFamily="34" charset="0"/>
                          <a:cs typeface="Times New Roman" panose="02020603050405020304" pitchFamily="18" charset="0"/>
                        </a:rPr>
                        <a:t>tràm</a:t>
                      </a:r>
                      <a:r>
                        <a:rPr lang="en-US" sz="4000" b="1" baseline="0" dirty="0">
                          <a:latin typeface="Times New Roman" panose="02020603050405020304" pitchFamily="18" charset="0"/>
                          <a:ea typeface="Tahoma" pitchFamily="34" charset="0"/>
                          <a:cs typeface="Times New Roman" panose="02020603050405020304" pitchFamily="18" charset="0"/>
                        </a:rPr>
                        <a:t> </a:t>
                      </a:r>
                      <a:r>
                        <a:rPr lang="en-US" sz="4000" baseline="0" dirty="0" err="1">
                          <a:latin typeface="Times New Roman" panose="02020603050405020304" pitchFamily="18" charset="0"/>
                          <a:ea typeface="Tahoma" pitchFamily="34" charset="0"/>
                          <a:cs typeface="Times New Roman" panose="02020603050405020304" pitchFamily="18" charset="0"/>
                        </a:rPr>
                        <a:t>vươn</a:t>
                      </a:r>
                      <a:r>
                        <a:rPr lang="en-US" sz="4000" baseline="0" dirty="0">
                          <a:latin typeface="Times New Roman" panose="02020603050405020304" pitchFamily="18" charset="0"/>
                          <a:ea typeface="Tahoma" pitchFamily="34" charset="0"/>
                          <a:cs typeface="Times New Roman" panose="02020603050405020304" pitchFamily="18" charset="0"/>
                        </a:rPr>
                        <a:t> </a:t>
                      </a:r>
                      <a:r>
                        <a:rPr lang="en-US" sz="4000" baseline="0" dirty="0" err="1">
                          <a:latin typeface="Times New Roman" panose="02020603050405020304" pitchFamily="18" charset="0"/>
                          <a:ea typeface="Tahoma" pitchFamily="34" charset="0"/>
                          <a:cs typeface="Times New Roman" panose="02020603050405020304" pitchFamily="18" charset="0"/>
                        </a:rPr>
                        <a:t>thẳng</a:t>
                      </a:r>
                      <a:r>
                        <a:rPr lang="en-US" sz="4000" baseline="0" dirty="0">
                          <a:latin typeface="Times New Roman" panose="02020603050405020304" pitchFamily="18" charset="0"/>
                          <a:ea typeface="Tahoma" pitchFamily="34" charset="0"/>
                          <a:cs typeface="Times New Roman" panose="02020603050405020304" pitchFamily="18" charset="0"/>
                        </a:rPr>
                        <a:t> </a:t>
                      </a:r>
                      <a:r>
                        <a:rPr lang="en-US" sz="4000" baseline="0" dirty="0" err="1">
                          <a:latin typeface="Times New Roman" panose="02020603050405020304" pitchFamily="18" charset="0"/>
                          <a:ea typeface="Tahoma" pitchFamily="34" charset="0"/>
                          <a:cs typeface="Times New Roman" panose="02020603050405020304" pitchFamily="18" charset="0"/>
                        </a:rPr>
                        <a:t>lên</a:t>
                      </a:r>
                      <a:r>
                        <a:rPr lang="en-US" sz="4000" baseline="0" dirty="0">
                          <a:latin typeface="Times New Roman" panose="02020603050405020304" pitchFamily="18" charset="0"/>
                          <a:ea typeface="Tahoma" pitchFamily="34" charset="0"/>
                          <a:cs typeface="Times New Roman" panose="02020603050405020304" pitchFamily="18" charset="0"/>
                        </a:rPr>
                        <a:t> </a:t>
                      </a:r>
                      <a:r>
                        <a:rPr lang="en-US" sz="4000" baseline="0" dirty="0" err="1">
                          <a:latin typeface="Times New Roman" panose="02020603050405020304" pitchFamily="18" charset="0"/>
                          <a:ea typeface="Tahoma" pitchFamily="34" charset="0"/>
                          <a:cs typeface="Times New Roman" panose="02020603050405020304" pitchFamily="18" charset="0"/>
                        </a:rPr>
                        <a:t>trời</a:t>
                      </a:r>
                      <a:endParaRPr lang="en-US" sz="4000" dirty="0">
                        <a:solidFill>
                          <a:schemeClr val="tx1"/>
                        </a:solidFill>
                        <a:latin typeface="Times New Roman" panose="02020603050405020304" pitchFamily="18" charset="0"/>
                        <a:ea typeface="Tahoma" pitchFamily="34" charset="0"/>
                        <a:cs typeface="Times New Roman" panose="02020603050405020304" pitchFamily="18" charset="0"/>
                      </a:endParaRPr>
                    </a:p>
                  </a:txBody>
                  <a:tcPr/>
                </a:tc>
                <a:tc>
                  <a:txBody>
                    <a:bodyPr/>
                    <a:lstStyle/>
                    <a:p>
                      <a:pPr algn="ctr"/>
                      <a:r>
                        <a:rPr lang="en-US" sz="4000" dirty="0" err="1">
                          <a:latin typeface="Times New Roman" panose="02020603050405020304" pitchFamily="18" charset="0"/>
                          <a:ea typeface="Tahoma" pitchFamily="34" charset="0"/>
                          <a:cs typeface="Times New Roman" panose="02020603050405020304" pitchFamily="18" charset="0"/>
                        </a:rPr>
                        <a:t>như</a:t>
                      </a:r>
                      <a:endParaRPr lang="en-US" sz="4000" dirty="0">
                        <a:solidFill>
                          <a:schemeClr val="tx1"/>
                        </a:solidFill>
                        <a:latin typeface="Times New Roman" panose="02020603050405020304" pitchFamily="18" charset="0"/>
                        <a:ea typeface="Tahoma" pitchFamily="34" charset="0"/>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4000" b="1" dirty="0" err="1">
                          <a:latin typeface="Times New Roman" panose="02020603050405020304" pitchFamily="18" charset="0"/>
                          <a:ea typeface="Tahoma" pitchFamily="34" charset="0"/>
                          <a:cs typeface="Times New Roman" panose="02020603050405020304" pitchFamily="18" charset="0"/>
                        </a:rPr>
                        <a:t>những</a:t>
                      </a:r>
                      <a:r>
                        <a:rPr lang="en-US" sz="4000" b="1" dirty="0">
                          <a:latin typeface="Times New Roman" panose="02020603050405020304" pitchFamily="18" charset="0"/>
                          <a:ea typeface="Tahoma" pitchFamily="34" charset="0"/>
                          <a:cs typeface="Times New Roman" panose="02020603050405020304" pitchFamily="18" charset="0"/>
                        </a:rPr>
                        <a:t> </a:t>
                      </a:r>
                      <a:r>
                        <a:rPr lang="en-US" sz="4000" b="1" dirty="0" err="1">
                          <a:latin typeface="Times New Roman" panose="02020603050405020304" pitchFamily="18" charset="0"/>
                          <a:ea typeface="Tahoma" pitchFamily="34" charset="0"/>
                          <a:cs typeface="Times New Roman" panose="02020603050405020304" pitchFamily="18" charset="0"/>
                        </a:rPr>
                        <a:t>cây</a:t>
                      </a:r>
                      <a:r>
                        <a:rPr lang="en-US" sz="4000" b="1" baseline="0" dirty="0">
                          <a:latin typeface="Times New Roman" panose="02020603050405020304" pitchFamily="18" charset="0"/>
                          <a:ea typeface="Tahoma" pitchFamily="34" charset="0"/>
                          <a:cs typeface="Times New Roman" panose="02020603050405020304" pitchFamily="18" charset="0"/>
                        </a:rPr>
                        <a:t>  </a:t>
                      </a:r>
                      <a:r>
                        <a:rPr lang="en-US" sz="4000" b="1" baseline="0" dirty="0" err="1">
                          <a:latin typeface="Times New Roman" panose="02020603050405020304" pitchFamily="18" charset="0"/>
                          <a:ea typeface="Tahoma" pitchFamily="34" charset="0"/>
                          <a:cs typeface="Times New Roman" panose="02020603050405020304" pitchFamily="18" charset="0"/>
                        </a:rPr>
                        <a:t>nến</a:t>
                      </a:r>
                      <a:r>
                        <a:rPr lang="en-US" sz="4000" b="1" baseline="0" dirty="0">
                          <a:latin typeface="Times New Roman" panose="02020603050405020304" pitchFamily="18" charset="0"/>
                          <a:ea typeface="Tahoma" pitchFamily="34" charset="0"/>
                          <a:cs typeface="Times New Roman" panose="02020603050405020304" pitchFamily="18" charset="0"/>
                        </a:rPr>
                        <a:t> </a:t>
                      </a:r>
                      <a:r>
                        <a:rPr lang="en-US" sz="4000" baseline="0" dirty="0" err="1">
                          <a:latin typeface="Times New Roman" panose="02020603050405020304" pitchFamily="18" charset="0"/>
                          <a:ea typeface="Tahoma" pitchFamily="34" charset="0"/>
                          <a:cs typeface="Times New Roman" panose="02020603050405020304" pitchFamily="18" charset="0"/>
                        </a:rPr>
                        <a:t>khổng</a:t>
                      </a:r>
                      <a:r>
                        <a:rPr lang="en-US" sz="4000" baseline="0" dirty="0">
                          <a:latin typeface="Times New Roman" panose="02020603050405020304" pitchFamily="18" charset="0"/>
                          <a:ea typeface="Tahoma" pitchFamily="34" charset="0"/>
                          <a:cs typeface="Times New Roman" panose="02020603050405020304" pitchFamily="18" charset="0"/>
                        </a:rPr>
                        <a:t> </a:t>
                      </a:r>
                      <a:r>
                        <a:rPr lang="en-US" sz="4000" baseline="0" dirty="0" err="1">
                          <a:latin typeface="Times New Roman" panose="02020603050405020304" pitchFamily="18" charset="0"/>
                          <a:ea typeface="Tahoma" pitchFamily="34" charset="0"/>
                          <a:cs typeface="Times New Roman" panose="02020603050405020304" pitchFamily="18" charset="0"/>
                        </a:rPr>
                        <a:t>lồ</a:t>
                      </a:r>
                      <a:r>
                        <a:rPr lang="en-US" sz="4000" baseline="0" dirty="0">
                          <a:latin typeface="Times New Roman" panose="02020603050405020304" pitchFamily="18" charset="0"/>
                          <a:ea typeface="Tahoma" pitchFamily="34" charset="0"/>
                          <a:cs typeface="Times New Roman" panose="02020603050405020304" pitchFamily="18" charset="0"/>
                        </a:rPr>
                        <a:t>.</a:t>
                      </a:r>
                      <a:endParaRPr lang="en-US" sz="4000" dirty="0">
                        <a:latin typeface="Times New Roman" panose="02020603050405020304" pitchFamily="18" charset="0"/>
                        <a:ea typeface="Tahoma" pitchFamily="34" charset="0"/>
                        <a:cs typeface="Times New Roman" panose="02020603050405020304" pitchFamily="18" charset="0"/>
                      </a:endParaRPr>
                    </a:p>
                    <a:p>
                      <a:endParaRPr lang="en-US" sz="4000" dirty="0">
                        <a:solidFill>
                          <a:schemeClr val="tx1"/>
                        </a:solidFill>
                        <a:latin typeface="Times New Roman" panose="02020603050405020304" pitchFamily="18" charset="0"/>
                        <a:ea typeface="Tahoma" pitchFamily="34" charset="0"/>
                        <a:cs typeface="Times New Roman" panose="02020603050405020304" pitchFamily="18" charset="0"/>
                      </a:endParaRPr>
                    </a:p>
                  </a:txBody>
                  <a:tcPr/>
                </a:tc>
                <a:extLst>
                  <a:ext uri="{0D108BD9-81ED-4DB2-BD59-A6C34878D82A}">
                    <a16:rowId xmlns:a16="http://schemas.microsoft.com/office/drawing/2014/main" xmlns="" val="10000"/>
                  </a:ext>
                </a:extLst>
              </a:tr>
              <a:tr h="802640">
                <a:tc>
                  <a:txBody>
                    <a:bodyPr/>
                    <a:lstStyle/>
                    <a:p>
                      <a:r>
                        <a:rPr lang="en-US" sz="4000" b="1" dirty="0" err="1">
                          <a:latin typeface="Times New Roman" panose="02020603050405020304" pitchFamily="18" charset="0"/>
                          <a:ea typeface="Tahoma" pitchFamily="34" charset="0"/>
                          <a:cs typeface="Times New Roman" panose="02020603050405020304" pitchFamily="18" charset="0"/>
                        </a:rPr>
                        <a:t>Đước</a:t>
                      </a:r>
                      <a:r>
                        <a:rPr lang="en-US" sz="4000" baseline="0" dirty="0">
                          <a:latin typeface="Times New Roman" panose="02020603050405020304" pitchFamily="18" charset="0"/>
                          <a:ea typeface="Tahoma" pitchFamily="34" charset="0"/>
                          <a:cs typeface="Times New Roman" panose="02020603050405020304" pitchFamily="18" charset="0"/>
                        </a:rPr>
                        <a:t> </a:t>
                      </a:r>
                      <a:r>
                        <a:rPr lang="en-US" sz="4000" baseline="0" dirty="0" err="1">
                          <a:latin typeface="Times New Roman" panose="02020603050405020304" pitchFamily="18" charset="0"/>
                          <a:ea typeface="Tahoma" pitchFamily="34" charset="0"/>
                          <a:cs typeface="Times New Roman" panose="02020603050405020304" pitchFamily="18" charset="0"/>
                        </a:rPr>
                        <a:t>mọc</a:t>
                      </a:r>
                      <a:r>
                        <a:rPr lang="en-US" sz="4000" baseline="0" dirty="0">
                          <a:latin typeface="Times New Roman" panose="02020603050405020304" pitchFamily="18" charset="0"/>
                          <a:ea typeface="Tahoma" pitchFamily="34" charset="0"/>
                          <a:cs typeface="Times New Roman" panose="02020603050405020304" pitchFamily="18" charset="0"/>
                        </a:rPr>
                        <a:t> san </a:t>
                      </a:r>
                      <a:r>
                        <a:rPr lang="en-US" sz="4000" baseline="0" dirty="0" err="1">
                          <a:latin typeface="Times New Roman" panose="02020603050405020304" pitchFamily="18" charset="0"/>
                          <a:ea typeface="Tahoma" pitchFamily="34" charset="0"/>
                          <a:cs typeface="Times New Roman" panose="02020603050405020304" pitchFamily="18" charset="0"/>
                        </a:rPr>
                        <a:t>sát</a:t>
                      </a:r>
                      <a:r>
                        <a:rPr lang="en-US" sz="4000" baseline="0" dirty="0">
                          <a:latin typeface="Times New Roman" panose="02020603050405020304" pitchFamily="18" charset="0"/>
                          <a:ea typeface="Tahoma" pitchFamily="34" charset="0"/>
                          <a:cs typeface="Times New Roman" panose="02020603050405020304" pitchFamily="18" charset="0"/>
                        </a:rPr>
                        <a:t>, </a:t>
                      </a:r>
                      <a:r>
                        <a:rPr lang="en-US" sz="4000" baseline="0" dirty="0" err="1">
                          <a:latin typeface="Times New Roman" panose="02020603050405020304" pitchFamily="18" charset="0"/>
                          <a:ea typeface="Tahoma" pitchFamily="34" charset="0"/>
                          <a:cs typeface="Times New Roman" panose="02020603050405020304" pitchFamily="18" charset="0"/>
                        </a:rPr>
                        <a:t>thẳng</a:t>
                      </a:r>
                      <a:r>
                        <a:rPr lang="en-US" sz="4000" baseline="0" dirty="0">
                          <a:latin typeface="Times New Roman" panose="02020603050405020304" pitchFamily="18" charset="0"/>
                          <a:ea typeface="Tahoma" pitchFamily="34" charset="0"/>
                          <a:cs typeface="Times New Roman" panose="02020603050405020304" pitchFamily="18" charset="0"/>
                        </a:rPr>
                        <a:t> </a:t>
                      </a:r>
                      <a:r>
                        <a:rPr lang="en-US" sz="4000" baseline="0" dirty="0" err="1">
                          <a:latin typeface="Times New Roman" panose="02020603050405020304" pitchFamily="18" charset="0"/>
                          <a:ea typeface="Tahoma" pitchFamily="34" charset="0"/>
                          <a:cs typeface="Times New Roman" panose="02020603050405020304" pitchFamily="18" charset="0"/>
                        </a:rPr>
                        <a:t>đuột</a:t>
                      </a:r>
                      <a:endParaRPr lang="en-US" sz="4000" dirty="0">
                        <a:solidFill>
                          <a:schemeClr val="tx1"/>
                        </a:solidFill>
                        <a:latin typeface="Times New Roman" panose="02020603050405020304" pitchFamily="18" charset="0"/>
                        <a:ea typeface="Tahoma" pitchFamily="34" charset="0"/>
                        <a:cs typeface="Times New Roman" panose="02020603050405020304" pitchFamily="18" charset="0"/>
                      </a:endParaRPr>
                    </a:p>
                  </a:txBody>
                  <a:tcPr/>
                </a:tc>
                <a:tc>
                  <a:txBody>
                    <a:bodyPr/>
                    <a:lstStyle/>
                    <a:p>
                      <a:pPr algn="ctr"/>
                      <a:r>
                        <a:rPr lang="en-US" sz="4000" dirty="0" err="1">
                          <a:latin typeface="Times New Roman" panose="02020603050405020304" pitchFamily="18" charset="0"/>
                          <a:ea typeface="Tahoma" pitchFamily="34" charset="0"/>
                          <a:cs typeface="Times New Roman" panose="02020603050405020304" pitchFamily="18" charset="0"/>
                        </a:rPr>
                        <a:t>như</a:t>
                      </a:r>
                      <a:endParaRPr lang="en-US" sz="4000" dirty="0">
                        <a:solidFill>
                          <a:schemeClr val="tx1"/>
                        </a:solidFill>
                        <a:latin typeface="Times New Roman" panose="02020603050405020304" pitchFamily="18" charset="0"/>
                        <a:ea typeface="Tahoma" pitchFamily="34" charset="0"/>
                        <a:cs typeface="Times New Roman" panose="02020603050405020304" pitchFamily="18" charset="0"/>
                      </a:endParaRPr>
                    </a:p>
                  </a:txBody>
                  <a:tcPr/>
                </a:tc>
                <a:tc>
                  <a:txBody>
                    <a:bodyPr/>
                    <a:lstStyle/>
                    <a:p>
                      <a:r>
                        <a:rPr lang="en-US" sz="4000" dirty="0" err="1">
                          <a:solidFill>
                            <a:schemeClr val="tx1"/>
                          </a:solidFill>
                          <a:latin typeface="Times New Roman" panose="02020603050405020304" pitchFamily="18" charset="0"/>
                          <a:ea typeface="Tahoma" pitchFamily="34" charset="0"/>
                          <a:cs typeface="Times New Roman" panose="02020603050405020304" pitchFamily="18" charset="0"/>
                        </a:rPr>
                        <a:t>hằng</a:t>
                      </a:r>
                      <a:r>
                        <a:rPr lang="en-US" sz="4000" dirty="0">
                          <a:solidFill>
                            <a:schemeClr val="tx1"/>
                          </a:solidFill>
                          <a:latin typeface="Times New Roman" panose="02020603050405020304" pitchFamily="18" charset="0"/>
                          <a:ea typeface="Tahoma" pitchFamily="34" charset="0"/>
                          <a:cs typeface="Times New Roman" panose="02020603050405020304" pitchFamily="18" charset="0"/>
                        </a:rPr>
                        <a:t> </a:t>
                      </a:r>
                      <a:r>
                        <a:rPr lang="en-US" sz="4000" dirty="0" err="1">
                          <a:solidFill>
                            <a:schemeClr val="tx1"/>
                          </a:solidFill>
                          <a:latin typeface="Times New Roman" panose="02020603050405020304" pitchFamily="18" charset="0"/>
                          <a:ea typeface="Tahoma" pitchFamily="34" charset="0"/>
                          <a:cs typeface="Times New Roman" panose="02020603050405020304" pitchFamily="18" charset="0"/>
                        </a:rPr>
                        <a:t>hà</a:t>
                      </a:r>
                      <a:r>
                        <a:rPr lang="en-US" sz="4000" baseline="0" dirty="0">
                          <a:solidFill>
                            <a:schemeClr val="tx1"/>
                          </a:solidFill>
                          <a:latin typeface="Times New Roman" panose="02020603050405020304" pitchFamily="18" charset="0"/>
                          <a:ea typeface="Tahoma" pitchFamily="34" charset="0"/>
                          <a:cs typeface="Times New Roman" panose="02020603050405020304" pitchFamily="18" charset="0"/>
                        </a:rPr>
                        <a:t> </a:t>
                      </a:r>
                      <a:r>
                        <a:rPr lang="en-US" sz="4000" baseline="0" dirty="0" err="1">
                          <a:solidFill>
                            <a:schemeClr val="tx1"/>
                          </a:solidFill>
                          <a:latin typeface="Times New Roman" panose="02020603050405020304" pitchFamily="18" charset="0"/>
                          <a:ea typeface="Tahoma" pitchFamily="34" charset="0"/>
                          <a:cs typeface="Times New Roman" panose="02020603050405020304" pitchFamily="18" charset="0"/>
                        </a:rPr>
                        <a:t>sa</a:t>
                      </a:r>
                      <a:r>
                        <a:rPr lang="en-US" sz="4000" baseline="0" dirty="0">
                          <a:solidFill>
                            <a:schemeClr val="tx1"/>
                          </a:solidFill>
                          <a:latin typeface="Times New Roman" panose="02020603050405020304" pitchFamily="18" charset="0"/>
                          <a:ea typeface="Tahoma" pitchFamily="34" charset="0"/>
                          <a:cs typeface="Times New Roman" panose="02020603050405020304" pitchFamily="18" charset="0"/>
                        </a:rPr>
                        <a:t> </a:t>
                      </a:r>
                      <a:r>
                        <a:rPr lang="en-US" sz="4000" baseline="0" dirty="0" err="1">
                          <a:solidFill>
                            <a:schemeClr val="tx1"/>
                          </a:solidFill>
                          <a:latin typeface="Times New Roman" panose="02020603050405020304" pitchFamily="18" charset="0"/>
                          <a:ea typeface="Tahoma" pitchFamily="34" charset="0"/>
                          <a:cs typeface="Times New Roman" panose="02020603050405020304" pitchFamily="18" charset="0"/>
                        </a:rPr>
                        <a:t>số</a:t>
                      </a:r>
                      <a:r>
                        <a:rPr lang="en-US" sz="4000" baseline="0" dirty="0">
                          <a:solidFill>
                            <a:schemeClr val="tx1"/>
                          </a:solidFill>
                          <a:latin typeface="Times New Roman" panose="02020603050405020304" pitchFamily="18" charset="0"/>
                          <a:ea typeface="Tahoma" pitchFamily="34" charset="0"/>
                          <a:cs typeface="Times New Roman" panose="02020603050405020304" pitchFamily="18" charset="0"/>
                        </a:rPr>
                        <a:t>  </a:t>
                      </a:r>
                      <a:r>
                        <a:rPr lang="en-US" sz="4000" b="1" baseline="0" dirty="0" err="1">
                          <a:solidFill>
                            <a:schemeClr val="tx1"/>
                          </a:solidFill>
                          <a:latin typeface="Times New Roman" panose="02020603050405020304" pitchFamily="18" charset="0"/>
                          <a:ea typeface="Tahoma" pitchFamily="34" charset="0"/>
                          <a:cs typeface="Times New Roman" panose="02020603050405020304" pitchFamily="18" charset="0"/>
                        </a:rPr>
                        <a:t>cây</a:t>
                      </a:r>
                      <a:r>
                        <a:rPr lang="en-US" sz="4000" b="1" baseline="0" dirty="0">
                          <a:solidFill>
                            <a:schemeClr val="tx1"/>
                          </a:solidFill>
                          <a:latin typeface="Times New Roman" panose="02020603050405020304" pitchFamily="18" charset="0"/>
                          <a:ea typeface="Tahoma" pitchFamily="34" charset="0"/>
                          <a:cs typeface="Times New Roman" panose="02020603050405020304" pitchFamily="18" charset="0"/>
                        </a:rPr>
                        <a:t> </a:t>
                      </a:r>
                      <a:r>
                        <a:rPr lang="en-US" sz="4000" b="1" baseline="0" dirty="0" err="1">
                          <a:solidFill>
                            <a:schemeClr val="tx1"/>
                          </a:solidFill>
                          <a:latin typeface="Times New Roman" panose="02020603050405020304" pitchFamily="18" charset="0"/>
                          <a:ea typeface="Tahoma" pitchFamily="34" charset="0"/>
                          <a:cs typeface="Times New Roman" panose="02020603050405020304" pitchFamily="18" charset="0"/>
                        </a:rPr>
                        <a:t>dù</a:t>
                      </a:r>
                      <a:r>
                        <a:rPr lang="en-US" sz="4000" b="1" baseline="0" dirty="0">
                          <a:solidFill>
                            <a:schemeClr val="tx1"/>
                          </a:solidFill>
                          <a:latin typeface="Times New Roman" panose="02020603050405020304" pitchFamily="18" charset="0"/>
                          <a:ea typeface="Tahoma" pitchFamily="34" charset="0"/>
                          <a:cs typeface="Times New Roman" panose="02020603050405020304" pitchFamily="18" charset="0"/>
                        </a:rPr>
                        <a:t> </a:t>
                      </a:r>
                      <a:r>
                        <a:rPr lang="en-US" sz="4000" baseline="0" dirty="0" err="1">
                          <a:solidFill>
                            <a:schemeClr val="tx1"/>
                          </a:solidFill>
                          <a:latin typeface="Times New Roman" panose="02020603050405020304" pitchFamily="18" charset="0"/>
                          <a:ea typeface="Tahoma" pitchFamily="34" charset="0"/>
                          <a:cs typeface="Times New Roman" panose="02020603050405020304" pitchFamily="18" charset="0"/>
                        </a:rPr>
                        <a:t>xanh</a:t>
                      </a:r>
                      <a:r>
                        <a:rPr lang="en-US" sz="4000" baseline="0" dirty="0">
                          <a:solidFill>
                            <a:schemeClr val="tx1"/>
                          </a:solidFill>
                          <a:latin typeface="Times New Roman" panose="02020603050405020304" pitchFamily="18" charset="0"/>
                          <a:ea typeface="Tahoma" pitchFamily="34" charset="0"/>
                          <a:cs typeface="Times New Roman" panose="02020603050405020304" pitchFamily="18" charset="0"/>
                        </a:rPr>
                        <a:t> </a:t>
                      </a:r>
                      <a:r>
                        <a:rPr lang="en-US" sz="4000" baseline="0" dirty="0" err="1">
                          <a:solidFill>
                            <a:schemeClr val="tx1"/>
                          </a:solidFill>
                          <a:latin typeface="Times New Roman" panose="02020603050405020304" pitchFamily="18" charset="0"/>
                          <a:ea typeface="Tahoma" pitchFamily="34" charset="0"/>
                          <a:cs typeface="Times New Roman" panose="02020603050405020304" pitchFamily="18" charset="0"/>
                        </a:rPr>
                        <a:t>cắm</a:t>
                      </a:r>
                      <a:r>
                        <a:rPr lang="en-US" sz="4000" baseline="0" dirty="0">
                          <a:solidFill>
                            <a:schemeClr val="tx1"/>
                          </a:solidFill>
                          <a:latin typeface="Times New Roman" panose="02020603050405020304" pitchFamily="18" charset="0"/>
                          <a:ea typeface="Tahoma" pitchFamily="34" charset="0"/>
                          <a:cs typeface="Times New Roman" panose="02020603050405020304" pitchFamily="18" charset="0"/>
                        </a:rPr>
                        <a:t>  </a:t>
                      </a:r>
                      <a:r>
                        <a:rPr lang="en-US" sz="4000" baseline="0" dirty="0" err="1">
                          <a:solidFill>
                            <a:schemeClr val="tx1"/>
                          </a:solidFill>
                          <a:latin typeface="Times New Roman" panose="02020603050405020304" pitchFamily="18" charset="0"/>
                          <a:ea typeface="Tahoma" pitchFamily="34" charset="0"/>
                          <a:cs typeface="Times New Roman" panose="02020603050405020304" pitchFamily="18" charset="0"/>
                        </a:rPr>
                        <a:t>trên</a:t>
                      </a:r>
                      <a:r>
                        <a:rPr lang="en-US" sz="4000" baseline="0" dirty="0">
                          <a:solidFill>
                            <a:schemeClr val="tx1"/>
                          </a:solidFill>
                          <a:latin typeface="Times New Roman" panose="02020603050405020304" pitchFamily="18" charset="0"/>
                          <a:ea typeface="Tahoma" pitchFamily="34" charset="0"/>
                          <a:cs typeface="Times New Roman" panose="02020603050405020304" pitchFamily="18" charset="0"/>
                        </a:rPr>
                        <a:t> </a:t>
                      </a:r>
                      <a:r>
                        <a:rPr lang="en-US" sz="4000" baseline="0" dirty="0" err="1">
                          <a:solidFill>
                            <a:schemeClr val="tx1"/>
                          </a:solidFill>
                          <a:latin typeface="Times New Roman" panose="02020603050405020304" pitchFamily="18" charset="0"/>
                          <a:ea typeface="Tahoma" pitchFamily="34" charset="0"/>
                          <a:cs typeface="Times New Roman" panose="02020603050405020304" pitchFamily="18" charset="0"/>
                        </a:rPr>
                        <a:t>bãi</a:t>
                      </a:r>
                      <a:r>
                        <a:rPr lang="en-US" sz="4000" baseline="0" dirty="0">
                          <a:solidFill>
                            <a:schemeClr val="tx1"/>
                          </a:solidFill>
                          <a:latin typeface="Times New Roman" panose="02020603050405020304" pitchFamily="18" charset="0"/>
                          <a:ea typeface="Tahoma" pitchFamily="34" charset="0"/>
                          <a:cs typeface="Times New Roman" panose="02020603050405020304" pitchFamily="18" charset="0"/>
                        </a:rPr>
                        <a:t>.</a:t>
                      </a:r>
                      <a:endParaRPr lang="en-US" sz="4000" dirty="0">
                        <a:solidFill>
                          <a:schemeClr val="tx1"/>
                        </a:solidFill>
                        <a:latin typeface="Times New Roman" panose="02020603050405020304" pitchFamily="18" charset="0"/>
                        <a:ea typeface="Tahoma" pitchFamily="34" charset="0"/>
                        <a:cs typeface="Times New Roman" panose="02020603050405020304" pitchFamily="18" charset="0"/>
                      </a:endParaRPr>
                    </a:p>
                  </a:txBody>
                  <a:tcPr/>
                </a:tc>
                <a:extLst>
                  <a:ext uri="{0D108BD9-81ED-4DB2-BD59-A6C34878D82A}">
                    <a16:rowId xmlns:a16="http://schemas.microsoft.com/office/drawing/2014/main" xmlns="" val="10001"/>
                  </a:ext>
                </a:extLst>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7000" r="-7000"/>
          </a:stretch>
        </a:blipFill>
        <a:effectLst/>
      </p:bgPr>
    </p:bg>
    <p:spTree>
      <p:nvGrpSpPr>
        <p:cNvPr id="1" name=""/>
        <p:cNvGrpSpPr/>
        <p:nvPr/>
      </p:nvGrpSpPr>
      <p:grpSpPr>
        <a:xfrm>
          <a:off x="0" y="0"/>
          <a:ext cx="0" cy="0"/>
          <a:chOff x="0" y="0"/>
          <a:chExt cx="0" cy="0"/>
        </a:xfrm>
      </p:grpSpPr>
      <p:sp>
        <p:nvSpPr>
          <p:cNvPr id="2" name="Rectangle 1"/>
          <p:cNvSpPr/>
          <p:nvPr/>
        </p:nvSpPr>
        <p:spPr>
          <a:xfrm>
            <a:off x="228600" y="914400"/>
            <a:ext cx="8763000" cy="4524315"/>
          </a:xfrm>
          <a:prstGeom prst="rect">
            <a:avLst/>
          </a:prstGeom>
        </p:spPr>
        <p:txBody>
          <a:bodyPr wrap="square">
            <a:spAutoFit/>
          </a:bodyPr>
          <a:lstStyle/>
          <a:p>
            <a:r>
              <a:rPr lang="vi-VN" sz="3200" b="1" dirty="0">
                <a:solidFill>
                  <a:srgbClr val="FF0000"/>
                </a:solidFill>
                <a:latin typeface="Times New Roman" panose="02020603050405020304" pitchFamily="18" charset="0"/>
                <a:cs typeface="Times New Roman" panose="02020603050405020304" pitchFamily="18" charset="0"/>
              </a:rPr>
              <a:t>3. Từ biển trong câu sau có ý nghĩa gì ?</a:t>
            </a:r>
            <a:endParaRPr lang="vi-VN" sz="3200" dirty="0">
              <a:solidFill>
                <a:srgbClr val="FF0000"/>
              </a:solidFill>
              <a:latin typeface="Times New Roman" panose="02020603050405020304" pitchFamily="18" charset="0"/>
              <a:cs typeface="Times New Roman" panose="02020603050405020304" pitchFamily="18" charset="0"/>
            </a:endParaRPr>
          </a:p>
          <a:p>
            <a:r>
              <a:rPr lang="en-US" sz="3200" dirty="0" smtClean="0">
                <a:latin typeface="Times New Roman" panose="02020603050405020304" pitchFamily="18" charset="0"/>
                <a:cs typeface="Times New Roman" panose="02020603050405020304" pitchFamily="18" charset="0"/>
              </a:rPr>
              <a:t>      “</a:t>
            </a:r>
            <a:r>
              <a:rPr lang="vi-VN" sz="3200" dirty="0" smtClean="0">
                <a:latin typeface="Times New Roman" panose="02020603050405020304" pitchFamily="18" charset="0"/>
                <a:cs typeface="Times New Roman" panose="02020603050405020304" pitchFamily="18" charset="0"/>
              </a:rPr>
              <a:t>Từ </a:t>
            </a:r>
            <a:r>
              <a:rPr lang="vi-VN" sz="3200" dirty="0">
                <a:latin typeface="Times New Roman" panose="02020603050405020304" pitchFamily="18" charset="0"/>
                <a:cs typeface="Times New Roman" panose="02020603050405020304" pitchFamily="18" charset="0"/>
              </a:rPr>
              <a:t>trong </a:t>
            </a:r>
            <a:r>
              <a:rPr lang="vi-VN" sz="3200" b="1" dirty="0">
                <a:latin typeface="Times New Roman" panose="02020603050405020304" pitchFamily="18" charset="0"/>
                <a:cs typeface="Times New Roman" panose="02020603050405020304" pitchFamily="18" charset="0"/>
              </a:rPr>
              <a:t>biển</a:t>
            </a:r>
            <a:r>
              <a:rPr lang="vi-VN" sz="3200" dirty="0">
                <a:latin typeface="Times New Roman" panose="02020603050405020304" pitchFamily="18" charset="0"/>
                <a:cs typeface="Times New Roman" panose="02020603050405020304" pitchFamily="18" charset="0"/>
              </a:rPr>
              <a:t> lá xanh rờn, ngát dậy một mùi hương lá tràm bị hun nóng dưới mặt </a:t>
            </a:r>
            <a:r>
              <a:rPr lang="vi-VN" sz="3200" dirty="0" smtClean="0">
                <a:latin typeface="Times New Roman" panose="02020603050405020304" pitchFamily="18" charset="0"/>
                <a:cs typeface="Times New Roman" panose="02020603050405020304" pitchFamily="18" charset="0"/>
              </a:rPr>
              <a:t>trời</a:t>
            </a:r>
            <a:r>
              <a:rPr lang="en-US" sz="3200" dirty="0" smtClean="0">
                <a:latin typeface="Times New Roman" panose="02020603050405020304" pitchFamily="18" charset="0"/>
                <a:cs typeface="Times New Roman" panose="02020603050405020304" pitchFamily="18" charset="0"/>
              </a:rPr>
              <a:t>”.</a:t>
            </a:r>
          </a:p>
          <a:p>
            <a:endParaRPr lang="vi-VN" sz="3200" dirty="0">
              <a:latin typeface="Times New Roman" panose="02020603050405020304" pitchFamily="18" charset="0"/>
              <a:cs typeface="Times New Roman" panose="02020603050405020304" pitchFamily="18" charset="0"/>
            </a:endParaRPr>
          </a:p>
          <a:p>
            <a:r>
              <a:rPr lang="en-US" sz="3200" b="1" dirty="0" smtClean="0">
                <a:latin typeface="Times New Roman" panose="02020603050405020304" pitchFamily="18" charset="0"/>
                <a:cs typeface="Times New Roman" panose="02020603050405020304" pitchFamily="18" charset="0"/>
                <a:sym typeface="Wingdings" panose="05000000000000000000" pitchFamily="2" charset="2"/>
              </a:rPr>
              <a:t> </a:t>
            </a:r>
            <a:r>
              <a:rPr lang="vi-VN" sz="3200" b="1" dirty="0" smtClean="0">
                <a:latin typeface="Times New Roman" panose="02020603050405020304" pitchFamily="18" charset="0"/>
                <a:cs typeface="Times New Roman" panose="02020603050405020304" pitchFamily="18" charset="0"/>
              </a:rPr>
              <a:t>Trả </a:t>
            </a:r>
            <a:r>
              <a:rPr lang="vi-VN" sz="3200" b="1" dirty="0">
                <a:latin typeface="Times New Roman" panose="02020603050405020304" pitchFamily="18" charset="0"/>
                <a:cs typeface="Times New Roman" panose="02020603050405020304" pitchFamily="18" charset="0"/>
              </a:rPr>
              <a:t>lời :</a:t>
            </a:r>
            <a:endParaRPr lang="vi-VN" sz="3200" dirty="0">
              <a:latin typeface="Times New Roman" panose="02020603050405020304" pitchFamily="18" charset="0"/>
              <a:cs typeface="Times New Roman" panose="02020603050405020304" pitchFamily="18" charset="0"/>
            </a:endParaRPr>
          </a:p>
          <a:p>
            <a:r>
              <a:rPr lang="en-US" sz="3200" dirty="0">
                <a:latin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cs typeface="Times New Roman" panose="02020603050405020304" pitchFamily="18" charset="0"/>
              </a:rPr>
              <a:t>     </a:t>
            </a:r>
            <a:r>
              <a:rPr lang="vi-VN" sz="3200" dirty="0" smtClean="0">
                <a:latin typeface="Times New Roman" panose="02020603050405020304" pitchFamily="18" charset="0"/>
                <a:cs typeface="Times New Roman" panose="02020603050405020304" pitchFamily="18" charset="0"/>
              </a:rPr>
              <a:t>Từ </a:t>
            </a:r>
            <a:r>
              <a:rPr lang="vi-VN" sz="3200" dirty="0">
                <a:latin typeface="Times New Roman" panose="02020603050405020304" pitchFamily="18" charset="0"/>
                <a:cs typeface="Times New Roman" panose="02020603050405020304" pitchFamily="18" charset="0"/>
              </a:rPr>
              <a:t>"biển" trong câu dùng để chỉ sự xanh tốt, um tùm của lá tràm. Tràm mọc rất dày trên một vùng đất rộng, lá xanh đan chen vào nhau khiến cho ta tưởng như đó là một biển lá.</a:t>
            </a:r>
          </a:p>
        </p:txBody>
      </p:sp>
    </p:spTree>
    <p:extLst>
      <p:ext uri="{BB962C8B-B14F-4D97-AF65-F5344CB8AC3E}">
        <p14:creationId xmlns:p14="http://schemas.microsoft.com/office/powerpoint/2010/main" val="1863812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anim calcmode="lin" valueType="num">
                                      <p:cBhvr>
                                        <p:cTn id="13"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1" presetClass="entr" presetSubtype="1"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Effect transition="in" filter="wheel(1)">
                                      <p:cBhvr>
                                        <p:cTn id="19" dur="2000"/>
                                        <p:tgtEl>
                                          <p:spTgt spid="2">
                                            <p:txEl>
                                              <p:pRg st="3" end="3"/>
                                            </p:txEl>
                                          </p:spTgt>
                                        </p:tgtEl>
                                      </p:cBhvr>
                                    </p:animEffect>
                                  </p:childTnLst>
                                </p:cTn>
                              </p:par>
                              <p:par>
                                <p:cTn id="20" presetID="21" presetClass="entr" presetSubtype="1" fill="hold" nodeType="with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wheel(1)">
                                      <p:cBhvr>
                                        <p:cTn id="22" dur="20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2632" y="0"/>
            <a:ext cx="3348994" cy="461665"/>
          </a:xfrm>
          <a:prstGeom prst="rect">
            <a:avLst/>
          </a:prstGeom>
        </p:spPr>
        <p:style>
          <a:lnRef idx="2">
            <a:schemeClr val="accent6"/>
          </a:lnRef>
          <a:fillRef idx="1">
            <a:schemeClr val="lt1"/>
          </a:fillRef>
          <a:effectRef idx="0">
            <a:schemeClr val="accent6"/>
          </a:effectRef>
          <a:fontRef idx="minor">
            <a:schemeClr val="dk1"/>
          </a:fontRef>
        </p:style>
        <p:txBody>
          <a:bodyPr wrap="none">
            <a:spAutoFit/>
          </a:bodyPr>
          <a:lstStyle/>
          <a:p>
            <a:pPr algn="ctr"/>
            <a:r>
              <a:rPr lang="en-US" sz="2400" b="1" dirty="0">
                <a:solidFill>
                  <a:srgbClr val="000099"/>
                </a:solidFill>
                <a:latin typeface="Times New Roman" panose="02020603050405020304" pitchFamily="18" charset="0"/>
                <a:cs typeface="Times New Roman" panose="02020603050405020304" pitchFamily="18" charset="0"/>
              </a:rPr>
              <a:t>4</a:t>
            </a:r>
            <a:r>
              <a:rPr lang="en-US" sz="2400" b="1" dirty="0" smtClean="0">
                <a:solidFill>
                  <a:srgbClr val="000099"/>
                </a:solidFill>
                <a:latin typeface="Times New Roman" panose="02020603050405020304" pitchFamily="18" charset="0"/>
                <a:cs typeface="Times New Roman" panose="02020603050405020304" pitchFamily="18" charset="0"/>
              </a:rPr>
              <a:t>. </a:t>
            </a:r>
            <a:r>
              <a:rPr lang="en-US" sz="2400" b="1" dirty="0" err="1" smtClean="0">
                <a:solidFill>
                  <a:srgbClr val="000099"/>
                </a:solidFill>
                <a:latin typeface="Times New Roman" panose="02020603050405020304" pitchFamily="18" charset="0"/>
                <a:cs typeface="Times New Roman" panose="02020603050405020304" pitchFamily="18" charset="0"/>
              </a:rPr>
              <a:t>Chính</a:t>
            </a:r>
            <a:r>
              <a:rPr lang="en-US" sz="2400" b="1" dirty="0" smtClean="0">
                <a:solidFill>
                  <a:srgbClr val="000099"/>
                </a:solidFill>
                <a:latin typeface="Times New Roman" panose="02020603050405020304" pitchFamily="18" charset="0"/>
                <a:cs typeface="Times New Roman" panose="02020603050405020304" pitchFamily="18" charset="0"/>
              </a:rPr>
              <a:t> </a:t>
            </a:r>
            <a:r>
              <a:rPr lang="en-US" sz="2400" b="1" dirty="0" err="1" smtClean="0">
                <a:solidFill>
                  <a:srgbClr val="000099"/>
                </a:solidFill>
                <a:latin typeface="Times New Roman" panose="02020603050405020304" pitchFamily="18" charset="0"/>
                <a:cs typeface="Times New Roman" panose="02020603050405020304" pitchFamily="18" charset="0"/>
              </a:rPr>
              <a:t>tả</a:t>
            </a:r>
            <a:r>
              <a:rPr lang="en-US" sz="2400" b="1" dirty="0">
                <a:solidFill>
                  <a:srgbClr val="000099"/>
                </a:solidFill>
                <a:latin typeface="Times New Roman" panose="02020603050405020304" pitchFamily="18" charset="0"/>
                <a:cs typeface="Times New Roman" panose="02020603050405020304" pitchFamily="18" charset="0"/>
              </a:rPr>
              <a:t> </a:t>
            </a:r>
            <a:r>
              <a:rPr lang="en-US" sz="2400" b="1" dirty="0" smtClean="0">
                <a:solidFill>
                  <a:srgbClr val="000099"/>
                </a:solidFill>
                <a:latin typeface="Times New Roman" panose="02020603050405020304" pitchFamily="18" charset="0"/>
                <a:cs typeface="Times New Roman" panose="02020603050405020304" pitchFamily="18" charset="0"/>
              </a:rPr>
              <a:t>( </a:t>
            </a:r>
            <a:r>
              <a:rPr lang="en-US" sz="2400" b="1" dirty="0" err="1" smtClean="0">
                <a:solidFill>
                  <a:srgbClr val="000099"/>
                </a:solidFill>
                <a:latin typeface="Times New Roman" panose="02020603050405020304" pitchFamily="18" charset="0"/>
                <a:cs typeface="Times New Roman" panose="02020603050405020304" pitchFamily="18" charset="0"/>
              </a:rPr>
              <a:t>Nghe</a:t>
            </a:r>
            <a:r>
              <a:rPr lang="en-US" sz="2400" b="1" dirty="0" smtClean="0">
                <a:solidFill>
                  <a:srgbClr val="000099"/>
                </a:solidFill>
                <a:latin typeface="Times New Roman" panose="02020603050405020304" pitchFamily="18" charset="0"/>
                <a:cs typeface="Times New Roman" panose="02020603050405020304" pitchFamily="18" charset="0"/>
              </a:rPr>
              <a:t>- </a:t>
            </a:r>
            <a:r>
              <a:rPr lang="en-US" sz="2400" b="1" dirty="0" err="1" smtClean="0">
                <a:solidFill>
                  <a:srgbClr val="000099"/>
                </a:solidFill>
                <a:latin typeface="Times New Roman" panose="02020603050405020304" pitchFamily="18" charset="0"/>
                <a:cs typeface="Times New Roman" panose="02020603050405020304" pitchFamily="18" charset="0"/>
              </a:rPr>
              <a:t>viết</a:t>
            </a:r>
            <a:r>
              <a:rPr lang="en-US" sz="2400" b="1" dirty="0" smtClean="0">
                <a:solidFill>
                  <a:srgbClr val="000099"/>
                </a:solidFill>
                <a:latin typeface="Times New Roman" panose="02020603050405020304" pitchFamily="18" charset="0"/>
                <a:cs typeface="Times New Roman" panose="02020603050405020304" pitchFamily="18" charset="0"/>
              </a:rPr>
              <a:t>)</a:t>
            </a:r>
            <a:endParaRPr lang="en-US" sz="2400" b="1" dirty="0">
              <a:solidFill>
                <a:srgbClr val="000099"/>
              </a:solidFill>
              <a:latin typeface="Times New Roman" panose="02020603050405020304" pitchFamily="18" charset="0"/>
              <a:cs typeface="Times New Roman" panose="02020603050405020304" pitchFamily="18" charset="0"/>
            </a:endParaRPr>
          </a:p>
        </p:txBody>
      </p:sp>
      <p:sp>
        <p:nvSpPr>
          <p:cNvPr id="5" name="Rectangle 4"/>
          <p:cNvSpPr/>
          <p:nvPr/>
        </p:nvSpPr>
        <p:spPr>
          <a:xfrm>
            <a:off x="1066800" y="990600"/>
            <a:ext cx="7086600" cy="4832092"/>
          </a:xfrm>
          <a:prstGeom prst="rect">
            <a:avLst/>
          </a:prstGeom>
        </p:spPr>
        <p:txBody>
          <a:bodyPr wrap="square">
            <a:spAutoFit/>
          </a:bodyPr>
          <a:lstStyle/>
          <a:p>
            <a:pPr algn="ctr"/>
            <a:r>
              <a:rPr lang="en-US" sz="2800" b="1" dirty="0">
                <a:solidFill>
                  <a:srgbClr val="000099"/>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800" b="1" dirty="0" err="1" smtClean="0">
                <a:solidFill>
                  <a:srgbClr val="000099"/>
                </a:solidFill>
                <a:effectLst>
                  <a:outerShdw blurRad="38100" dist="38100" dir="2700000" algn="tl">
                    <a:srgbClr val="000000">
                      <a:alpha val="43137"/>
                    </a:srgbClr>
                  </a:outerShdw>
                </a:effectLst>
                <a:latin typeface="Times New Roman" pitchFamily="18" charset="0"/>
                <a:cs typeface="Times New Roman" pitchFamily="18" charset="0"/>
              </a:rPr>
              <a:t>Chính</a:t>
            </a:r>
            <a:r>
              <a:rPr lang="en-US" sz="2800" b="1" dirty="0" smtClean="0">
                <a:solidFill>
                  <a:srgbClr val="000099"/>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800" b="1" dirty="0" err="1" smtClean="0">
                <a:solidFill>
                  <a:srgbClr val="000099"/>
                </a:solidFill>
                <a:effectLst>
                  <a:outerShdw blurRad="38100" dist="38100" dir="2700000" algn="tl">
                    <a:srgbClr val="000000">
                      <a:alpha val="43137"/>
                    </a:srgbClr>
                  </a:outerShdw>
                </a:effectLst>
                <a:latin typeface="Times New Roman" pitchFamily="18" charset="0"/>
                <a:cs typeface="Times New Roman" pitchFamily="18" charset="0"/>
              </a:rPr>
              <a:t>tả</a:t>
            </a:r>
            <a:r>
              <a:rPr lang="en-US" sz="2800" b="1" dirty="0">
                <a:solidFill>
                  <a:srgbClr val="000099"/>
                </a:solidFill>
                <a:effectLst>
                  <a:outerShdw blurRad="38100" dist="38100" dir="2700000" algn="tl">
                    <a:srgbClr val="000000">
                      <a:alpha val="43137"/>
                    </a:srgbClr>
                  </a:outerShdw>
                </a:effectLst>
                <a:latin typeface="Times New Roman" pitchFamily="18" charset="0"/>
                <a:cs typeface="Times New Roman" pitchFamily="18" charset="0"/>
              </a:rPr>
              <a:t>	  </a:t>
            </a:r>
          </a:p>
          <a:p>
            <a:pPr algn="ctr"/>
            <a:r>
              <a:rPr lang="en-US" sz="2800" b="1" dirty="0">
                <a:solidFill>
                  <a:srgbClr val="000099"/>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800" b="1" dirty="0" err="1">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Rừng</a:t>
            </a:r>
            <a:r>
              <a:rPr lang="en-US" sz="2800" b="1" dirty="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800" b="1" dirty="0" err="1">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cây</a:t>
            </a:r>
            <a:r>
              <a:rPr lang="en-US" sz="2800" b="1" dirty="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800" b="1" dirty="0" err="1">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trong</a:t>
            </a:r>
            <a:r>
              <a:rPr lang="en-US" sz="2800" b="1" dirty="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800" b="1" dirty="0" err="1">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nắng</a:t>
            </a:r>
            <a:r>
              <a:rPr lang="en-US" sz="2800" b="1" dirty="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a:t>
            </a:r>
          </a:p>
          <a:p>
            <a:pPr algn="just"/>
            <a:r>
              <a:rPr lang="en-US" sz="28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2800" b="1" dirty="0" err="1">
                <a:effectLst>
                  <a:outerShdw blurRad="38100" dist="38100" dir="2700000" algn="tl">
                    <a:srgbClr val="000000">
                      <a:alpha val="43137"/>
                    </a:srgbClr>
                  </a:outerShdw>
                </a:effectLst>
                <a:latin typeface="Times New Roman" pitchFamily="18" charset="0"/>
                <a:cs typeface="Times New Roman" pitchFamily="18" charset="0"/>
              </a:rPr>
              <a:t>Trong</a:t>
            </a:r>
            <a:r>
              <a:rPr lang="en-US" sz="28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2800" b="1" dirty="0" err="1">
                <a:effectLst>
                  <a:outerShdw blurRad="38100" dist="38100" dir="2700000" algn="tl">
                    <a:srgbClr val="000000">
                      <a:alpha val="43137"/>
                    </a:srgbClr>
                  </a:outerShdw>
                </a:effectLst>
                <a:latin typeface="Times New Roman" pitchFamily="18" charset="0"/>
                <a:cs typeface="Times New Roman" pitchFamily="18" charset="0"/>
              </a:rPr>
              <a:t>ánh</a:t>
            </a:r>
            <a:r>
              <a:rPr lang="en-US" sz="28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2800" b="1" dirty="0" err="1">
                <a:effectLst>
                  <a:outerShdw blurRad="38100" dist="38100" dir="2700000" algn="tl">
                    <a:srgbClr val="000000">
                      <a:alpha val="43137"/>
                    </a:srgbClr>
                  </a:outerShdw>
                </a:effectLst>
                <a:latin typeface="Times New Roman" pitchFamily="18" charset="0"/>
                <a:cs typeface="Times New Roman" pitchFamily="18" charset="0"/>
              </a:rPr>
              <a:t>nắng</a:t>
            </a:r>
            <a:r>
              <a:rPr lang="en-US" sz="28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2800" b="1" dirty="0" err="1">
                <a:effectLst>
                  <a:outerShdw blurRad="38100" dist="38100" dir="2700000" algn="tl">
                    <a:srgbClr val="000000">
                      <a:alpha val="43137"/>
                    </a:srgbClr>
                  </a:outerShdw>
                </a:effectLst>
                <a:latin typeface="Times New Roman" pitchFamily="18" charset="0"/>
                <a:cs typeface="Times New Roman" pitchFamily="18" charset="0"/>
              </a:rPr>
              <a:t>mặt</a:t>
            </a:r>
            <a:r>
              <a:rPr lang="en-US" sz="28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2800" b="1" dirty="0" err="1">
                <a:effectLst>
                  <a:outerShdw blurRad="38100" dist="38100" dir="2700000" algn="tl">
                    <a:srgbClr val="000000">
                      <a:alpha val="43137"/>
                    </a:srgbClr>
                  </a:outerShdw>
                </a:effectLst>
                <a:latin typeface="Times New Roman" pitchFamily="18" charset="0"/>
                <a:cs typeface="Times New Roman" pitchFamily="18" charset="0"/>
              </a:rPr>
              <a:t>trời</a:t>
            </a:r>
            <a:r>
              <a:rPr lang="en-US" sz="28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2800" b="1" dirty="0" err="1">
                <a:effectLst>
                  <a:outerShdw blurRad="38100" dist="38100" dir="2700000" algn="tl">
                    <a:srgbClr val="000000">
                      <a:alpha val="43137"/>
                    </a:srgbClr>
                  </a:outerShdw>
                </a:effectLst>
                <a:latin typeface="Times New Roman" pitchFamily="18" charset="0"/>
                <a:cs typeface="Times New Roman" pitchFamily="18" charset="0"/>
              </a:rPr>
              <a:t>vàng</a:t>
            </a:r>
            <a:r>
              <a:rPr lang="en-US" sz="28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2800" b="1" dirty="0" err="1">
                <a:effectLst>
                  <a:outerShdw blurRad="38100" dist="38100" dir="2700000" algn="tl">
                    <a:srgbClr val="000000">
                      <a:alpha val="43137"/>
                    </a:srgbClr>
                  </a:outerShdw>
                </a:effectLst>
                <a:latin typeface="Times New Roman" pitchFamily="18" charset="0"/>
                <a:cs typeface="Times New Roman" pitchFamily="18" charset="0"/>
              </a:rPr>
              <a:t>óng</a:t>
            </a:r>
            <a:r>
              <a:rPr lang="en-US" sz="28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2800" b="1" dirty="0" err="1">
                <a:effectLst>
                  <a:outerShdw blurRad="38100" dist="38100" dir="2700000" algn="tl">
                    <a:srgbClr val="000000">
                      <a:alpha val="43137"/>
                    </a:srgbClr>
                  </a:outerShdw>
                </a:effectLst>
                <a:latin typeface="Times New Roman" pitchFamily="18" charset="0"/>
                <a:cs typeface="Times New Roman" pitchFamily="18" charset="0"/>
              </a:rPr>
              <a:t>rừng</a:t>
            </a:r>
            <a:r>
              <a:rPr lang="en-US" sz="28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2800" b="1" dirty="0" err="1">
                <a:effectLst>
                  <a:outerShdw blurRad="38100" dist="38100" dir="2700000" algn="tl">
                    <a:srgbClr val="000000">
                      <a:alpha val="43137"/>
                    </a:srgbClr>
                  </a:outerShdw>
                </a:effectLst>
                <a:latin typeface="Times New Roman" pitchFamily="18" charset="0"/>
                <a:cs typeface="Times New Roman" pitchFamily="18" charset="0"/>
              </a:rPr>
              <a:t>khô</a:t>
            </a:r>
            <a:r>
              <a:rPr lang="en-US" sz="28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2800" b="1" dirty="0" err="1">
                <a:effectLst>
                  <a:outerShdw blurRad="38100" dist="38100" dir="2700000" algn="tl">
                    <a:srgbClr val="000000">
                      <a:alpha val="43137"/>
                    </a:srgbClr>
                  </a:outerShdw>
                </a:effectLst>
                <a:latin typeface="Times New Roman" pitchFamily="18" charset="0"/>
                <a:cs typeface="Times New Roman" pitchFamily="18" charset="0"/>
              </a:rPr>
              <a:t>hiện</a:t>
            </a:r>
            <a:r>
              <a:rPr lang="en-US" sz="28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2800" b="1" dirty="0" err="1">
                <a:effectLst>
                  <a:outerShdw blurRad="38100" dist="38100" dir="2700000" algn="tl">
                    <a:srgbClr val="000000">
                      <a:alpha val="43137"/>
                    </a:srgbClr>
                  </a:outerShdw>
                </a:effectLst>
                <a:latin typeface="Times New Roman" pitchFamily="18" charset="0"/>
                <a:cs typeface="Times New Roman" pitchFamily="18" charset="0"/>
              </a:rPr>
              <a:t>lên</a:t>
            </a:r>
            <a:r>
              <a:rPr lang="en-US" sz="28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2800" b="1" dirty="0" err="1">
                <a:effectLst>
                  <a:outerShdw blurRad="38100" dist="38100" dir="2700000" algn="tl">
                    <a:srgbClr val="000000">
                      <a:alpha val="43137"/>
                    </a:srgbClr>
                  </a:outerShdw>
                </a:effectLst>
                <a:latin typeface="Times New Roman" pitchFamily="18" charset="0"/>
                <a:cs typeface="Times New Roman" pitchFamily="18" charset="0"/>
              </a:rPr>
              <a:t>với</a:t>
            </a:r>
            <a:r>
              <a:rPr lang="en-US" sz="28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2800" b="1" dirty="0" err="1">
                <a:effectLst>
                  <a:outerShdw blurRad="38100" dist="38100" dir="2700000" algn="tl">
                    <a:srgbClr val="000000">
                      <a:alpha val="43137"/>
                    </a:srgbClr>
                  </a:outerShdw>
                </a:effectLst>
                <a:latin typeface="Times New Roman" pitchFamily="18" charset="0"/>
                <a:cs typeface="Times New Roman" pitchFamily="18" charset="0"/>
              </a:rPr>
              <a:t>tất</a:t>
            </a:r>
            <a:r>
              <a:rPr lang="en-US" sz="28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2800" b="1" dirty="0" err="1">
                <a:effectLst>
                  <a:outerShdw blurRad="38100" dist="38100" dir="2700000" algn="tl">
                    <a:srgbClr val="000000">
                      <a:alpha val="43137"/>
                    </a:srgbClr>
                  </a:outerShdw>
                </a:effectLst>
                <a:latin typeface="Times New Roman" pitchFamily="18" charset="0"/>
                <a:cs typeface="Times New Roman" pitchFamily="18" charset="0"/>
              </a:rPr>
              <a:t>cả</a:t>
            </a:r>
            <a:r>
              <a:rPr lang="en-US" sz="28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2800" b="1" dirty="0" err="1">
                <a:effectLst>
                  <a:outerShdw blurRad="38100" dist="38100" dir="2700000" algn="tl">
                    <a:srgbClr val="000000">
                      <a:alpha val="43137"/>
                    </a:srgbClr>
                  </a:outerShdw>
                </a:effectLst>
                <a:latin typeface="Times New Roman" pitchFamily="18" charset="0"/>
                <a:cs typeface="Times New Roman" pitchFamily="18" charset="0"/>
              </a:rPr>
              <a:t>vẻ</a:t>
            </a:r>
            <a:r>
              <a:rPr lang="en-US" sz="28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2800" b="1" dirty="0" err="1">
                <a:effectLst>
                  <a:outerShdw blurRad="38100" dist="38100" dir="2700000" algn="tl">
                    <a:srgbClr val="000000">
                      <a:alpha val="43137"/>
                    </a:srgbClr>
                  </a:outerShdw>
                </a:effectLst>
                <a:latin typeface="Times New Roman" pitchFamily="18" charset="0"/>
                <a:cs typeface="Times New Roman" pitchFamily="18" charset="0"/>
              </a:rPr>
              <a:t>uy</a:t>
            </a:r>
            <a:r>
              <a:rPr lang="en-US" sz="28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2800" b="1" dirty="0" err="1">
                <a:effectLst>
                  <a:outerShdw blurRad="38100" dist="38100" dir="2700000" algn="tl">
                    <a:srgbClr val="000000">
                      <a:alpha val="43137"/>
                    </a:srgbClr>
                  </a:outerShdw>
                </a:effectLst>
                <a:latin typeface="Times New Roman" pitchFamily="18" charset="0"/>
                <a:cs typeface="Times New Roman" pitchFamily="18" charset="0"/>
              </a:rPr>
              <a:t>nghi</a:t>
            </a:r>
            <a:r>
              <a:rPr lang="en-US" sz="28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2800" b="1" dirty="0" err="1">
                <a:effectLst>
                  <a:outerShdw blurRad="38100" dist="38100" dir="2700000" algn="tl">
                    <a:srgbClr val="000000">
                      <a:alpha val="43137"/>
                    </a:srgbClr>
                  </a:outerShdw>
                </a:effectLst>
                <a:latin typeface="Times New Roman" pitchFamily="18" charset="0"/>
                <a:cs typeface="Times New Roman" pitchFamily="18" charset="0"/>
              </a:rPr>
              <a:t>tráng</a:t>
            </a:r>
            <a:r>
              <a:rPr lang="en-US" sz="28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2800" b="1" dirty="0" err="1">
                <a:effectLst>
                  <a:outerShdw blurRad="38100" dist="38100" dir="2700000" algn="tl">
                    <a:srgbClr val="000000">
                      <a:alpha val="43137"/>
                    </a:srgbClr>
                  </a:outerShdw>
                </a:effectLst>
                <a:latin typeface="Times New Roman" pitchFamily="18" charset="0"/>
                <a:cs typeface="Times New Roman" pitchFamily="18" charset="0"/>
              </a:rPr>
              <a:t>lệ</a:t>
            </a:r>
            <a:r>
              <a:rPr lang="en-US" sz="28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2800" b="1" dirty="0" err="1">
                <a:effectLst>
                  <a:outerShdw blurRad="38100" dist="38100" dir="2700000" algn="tl">
                    <a:srgbClr val="000000">
                      <a:alpha val="43137"/>
                    </a:srgbClr>
                  </a:outerShdw>
                </a:effectLst>
                <a:latin typeface="Times New Roman" pitchFamily="18" charset="0"/>
                <a:cs typeface="Times New Roman" pitchFamily="18" charset="0"/>
              </a:rPr>
              <a:t>Những</a:t>
            </a:r>
            <a:r>
              <a:rPr lang="en-US" sz="28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2800" b="1" dirty="0" err="1">
                <a:effectLst>
                  <a:outerShdw blurRad="38100" dist="38100" dir="2700000" algn="tl">
                    <a:srgbClr val="000000">
                      <a:alpha val="43137"/>
                    </a:srgbClr>
                  </a:outerShdw>
                </a:effectLst>
                <a:latin typeface="Times New Roman" pitchFamily="18" charset="0"/>
                <a:cs typeface="Times New Roman" pitchFamily="18" charset="0"/>
              </a:rPr>
              <a:t>thân</a:t>
            </a:r>
            <a:r>
              <a:rPr lang="en-US" sz="28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2800" b="1" dirty="0" err="1">
                <a:effectLst>
                  <a:outerShdw blurRad="38100" dist="38100" dir="2700000" algn="tl">
                    <a:srgbClr val="000000">
                      <a:alpha val="43137"/>
                    </a:srgbClr>
                  </a:outerShdw>
                </a:effectLst>
                <a:latin typeface="Times New Roman" pitchFamily="18" charset="0"/>
                <a:cs typeface="Times New Roman" pitchFamily="18" charset="0"/>
              </a:rPr>
              <a:t>cây</a:t>
            </a:r>
            <a:r>
              <a:rPr lang="en-US" sz="28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2800" b="1" dirty="0" err="1">
                <a:effectLst>
                  <a:outerShdw blurRad="38100" dist="38100" dir="2700000" algn="tl">
                    <a:srgbClr val="000000">
                      <a:alpha val="43137"/>
                    </a:srgbClr>
                  </a:outerShdw>
                </a:effectLst>
                <a:latin typeface="Times New Roman" pitchFamily="18" charset="0"/>
                <a:cs typeface="Times New Roman" pitchFamily="18" charset="0"/>
              </a:rPr>
              <a:t>tràm</a:t>
            </a:r>
            <a:r>
              <a:rPr lang="en-US" sz="28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2800" b="1" dirty="0" err="1">
                <a:effectLst>
                  <a:outerShdw blurRad="38100" dist="38100" dir="2700000" algn="tl">
                    <a:srgbClr val="000000">
                      <a:alpha val="43137"/>
                    </a:srgbClr>
                  </a:outerShdw>
                </a:effectLst>
                <a:latin typeface="Times New Roman" pitchFamily="18" charset="0"/>
                <a:cs typeface="Times New Roman" pitchFamily="18" charset="0"/>
              </a:rPr>
              <a:t>vươn</a:t>
            </a:r>
            <a:r>
              <a:rPr lang="en-US" sz="28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2800" b="1" dirty="0" err="1">
                <a:effectLst>
                  <a:outerShdw blurRad="38100" dist="38100" dir="2700000" algn="tl">
                    <a:srgbClr val="000000">
                      <a:alpha val="43137"/>
                    </a:srgbClr>
                  </a:outerShdw>
                </a:effectLst>
                <a:latin typeface="Times New Roman" pitchFamily="18" charset="0"/>
                <a:cs typeface="Times New Roman" pitchFamily="18" charset="0"/>
              </a:rPr>
              <a:t>thẳng</a:t>
            </a:r>
            <a:r>
              <a:rPr lang="en-US" sz="28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2800" b="1" dirty="0" err="1">
                <a:effectLst>
                  <a:outerShdw blurRad="38100" dist="38100" dir="2700000" algn="tl">
                    <a:srgbClr val="000000">
                      <a:alpha val="43137"/>
                    </a:srgbClr>
                  </a:outerShdw>
                </a:effectLst>
                <a:latin typeface="Times New Roman" pitchFamily="18" charset="0"/>
                <a:cs typeface="Times New Roman" pitchFamily="18" charset="0"/>
              </a:rPr>
              <a:t>lên</a:t>
            </a:r>
            <a:r>
              <a:rPr lang="en-US" sz="28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2800" b="1" dirty="0" err="1">
                <a:effectLst>
                  <a:outerShdw blurRad="38100" dist="38100" dir="2700000" algn="tl">
                    <a:srgbClr val="000000">
                      <a:alpha val="43137"/>
                    </a:srgbClr>
                  </a:outerShdw>
                </a:effectLst>
                <a:latin typeface="Times New Roman" pitchFamily="18" charset="0"/>
                <a:cs typeface="Times New Roman" pitchFamily="18" charset="0"/>
              </a:rPr>
              <a:t>trời</a:t>
            </a:r>
            <a:r>
              <a:rPr lang="en-US" sz="28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2800" b="1" dirty="0" err="1">
                <a:effectLst>
                  <a:outerShdw blurRad="38100" dist="38100" dir="2700000" algn="tl">
                    <a:srgbClr val="000000">
                      <a:alpha val="43137"/>
                    </a:srgbClr>
                  </a:outerShdw>
                </a:effectLst>
                <a:latin typeface="Times New Roman" pitchFamily="18" charset="0"/>
                <a:cs typeface="Times New Roman" pitchFamily="18" charset="0"/>
              </a:rPr>
              <a:t>như</a:t>
            </a:r>
            <a:r>
              <a:rPr lang="en-US" sz="28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2800" b="1" dirty="0" err="1">
                <a:effectLst>
                  <a:outerShdw blurRad="38100" dist="38100" dir="2700000" algn="tl">
                    <a:srgbClr val="000000">
                      <a:alpha val="43137"/>
                    </a:srgbClr>
                  </a:outerShdw>
                </a:effectLst>
                <a:latin typeface="Times New Roman" pitchFamily="18" charset="0"/>
                <a:cs typeface="Times New Roman" pitchFamily="18" charset="0"/>
              </a:rPr>
              <a:t>những</a:t>
            </a:r>
            <a:r>
              <a:rPr lang="en-US" sz="28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2800" b="1" dirty="0" err="1">
                <a:effectLst>
                  <a:outerShdw blurRad="38100" dist="38100" dir="2700000" algn="tl">
                    <a:srgbClr val="000000">
                      <a:alpha val="43137"/>
                    </a:srgbClr>
                  </a:outerShdw>
                </a:effectLst>
                <a:latin typeface="Times New Roman" pitchFamily="18" charset="0"/>
                <a:cs typeface="Times New Roman" pitchFamily="18" charset="0"/>
              </a:rPr>
              <a:t>cây</a:t>
            </a:r>
            <a:r>
              <a:rPr lang="en-US" sz="28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2800" b="1" dirty="0" err="1">
                <a:effectLst>
                  <a:outerShdw blurRad="38100" dist="38100" dir="2700000" algn="tl">
                    <a:srgbClr val="000000">
                      <a:alpha val="43137"/>
                    </a:srgbClr>
                  </a:outerShdw>
                </a:effectLst>
                <a:latin typeface="Times New Roman" pitchFamily="18" charset="0"/>
                <a:cs typeface="Times New Roman" pitchFamily="18" charset="0"/>
              </a:rPr>
              <a:t>nến</a:t>
            </a:r>
            <a:r>
              <a:rPr lang="en-US" sz="28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2800" b="1" dirty="0" err="1">
                <a:effectLst>
                  <a:outerShdw blurRad="38100" dist="38100" dir="2700000" algn="tl">
                    <a:srgbClr val="000000">
                      <a:alpha val="43137"/>
                    </a:srgbClr>
                  </a:outerShdw>
                </a:effectLst>
                <a:latin typeface="Times New Roman" pitchFamily="18" charset="0"/>
                <a:cs typeface="Times New Roman" pitchFamily="18" charset="0"/>
              </a:rPr>
              <a:t>khổng</a:t>
            </a:r>
            <a:r>
              <a:rPr lang="en-US" sz="28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2800" b="1" dirty="0" err="1">
                <a:effectLst>
                  <a:outerShdw blurRad="38100" dist="38100" dir="2700000" algn="tl">
                    <a:srgbClr val="000000">
                      <a:alpha val="43137"/>
                    </a:srgbClr>
                  </a:outerShdw>
                </a:effectLst>
                <a:latin typeface="Times New Roman" pitchFamily="18" charset="0"/>
                <a:cs typeface="Times New Roman" pitchFamily="18" charset="0"/>
              </a:rPr>
              <a:t>lồ</a:t>
            </a:r>
            <a:r>
              <a:rPr lang="en-US" sz="28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2800" b="1" dirty="0" err="1">
                <a:effectLst>
                  <a:outerShdw blurRad="38100" dist="38100" dir="2700000" algn="tl">
                    <a:srgbClr val="000000">
                      <a:alpha val="43137"/>
                    </a:srgbClr>
                  </a:outerShdw>
                </a:effectLst>
                <a:latin typeface="Times New Roman" pitchFamily="18" charset="0"/>
                <a:cs typeface="Times New Roman" pitchFamily="18" charset="0"/>
              </a:rPr>
              <a:t>Từ</a:t>
            </a:r>
            <a:r>
              <a:rPr lang="en-US" sz="28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2800" b="1" dirty="0" err="1">
                <a:effectLst>
                  <a:outerShdw blurRad="38100" dist="38100" dir="2700000" algn="tl">
                    <a:srgbClr val="000000">
                      <a:alpha val="43137"/>
                    </a:srgbClr>
                  </a:outerShdw>
                </a:effectLst>
                <a:latin typeface="Times New Roman" pitchFamily="18" charset="0"/>
                <a:cs typeface="Times New Roman" pitchFamily="18" charset="0"/>
              </a:rPr>
              <a:t>trong</a:t>
            </a:r>
            <a:r>
              <a:rPr lang="en-US" sz="28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2800" b="1" dirty="0" err="1">
                <a:effectLst>
                  <a:outerShdw blurRad="38100" dist="38100" dir="2700000" algn="tl">
                    <a:srgbClr val="000000">
                      <a:alpha val="43137"/>
                    </a:srgbClr>
                  </a:outerShdw>
                </a:effectLst>
                <a:latin typeface="Times New Roman" pitchFamily="18" charset="0"/>
                <a:cs typeface="Times New Roman" pitchFamily="18" charset="0"/>
              </a:rPr>
              <a:t>biển</a:t>
            </a:r>
            <a:r>
              <a:rPr lang="en-US" sz="28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2800" b="1" dirty="0" err="1">
                <a:effectLst>
                  <a:outerShdw blurRad="38100" dist="38100" dir="2700000" algn="tl">
                    <a:srgbClr val="000000">
                      <a:alpha val="43137"/>
                    </a:srgbClr>
                  </a:outerShdw>
                </a:effectLst>
                <a:latin typeface="Times New Roman" pitchFamily="18" charset="0"/>
                <a:cs typeface="Times New Roman" pitchFamily="18" charset="0"/>
              </a:rPr>
              <a:t>lá</a:t>
            </a:r>
            <a:r>
              <a:rPr lang="en-US" sz="28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2800" b="1" dirty="0" err="1">
                <a:effectLst>
                  <a:outerShdw blurRad="38100" dist="38100" dir="2700000" algn="tl">
                    <a:srgbClr val="000000">
                      <a:alpha val="43137"/>
                    </a:srgbClr>
                  </a:outerShdw>
                </a:effectLst>
                <a:latin typeface="Times New Roman" pitchFamily="18" charset="0"/>
                <a:cs typeface="Times New Roman" pitchFamily="18" charset="0"/>
              </a:rPr>
              <a:t>xanh</a:t>
            </a:r>
            <a:r>
              <a:rPr lang="en-US" sz="28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2800" b="1" dirty="0" err="1">
                <a:effectLst>
                  <a:outerShdw blurRad="38100" dist="38100" dir="2700000" algn="tl">
                    <a:srgbClr val="000000">
                      <a:alpha val="43137"/>
                    </a:srgbClr>
                  </a:outerShdw>
                </a:effectLst>
                <a:latin typeface="Times New Roman" pitchFamily="18" charset="0"/>
                <a:cs typeface="Times New Roman" pitchFamily="18" charset="0"/>
              </a:rPr>
              <a:t>rờn</a:t>
            </a:r>
            <a:r>
              <a:rPr lang="en-US" sz="28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2800" b="1" dirty="0" err="1">
                <a:effectLst>
                  <a:outerShdw blurRad="38100" dist="38100" dir="2700000" algn="tl">
                    <a:srgbClr val="000000">
                      <a:alpha val="43137"/>
                    </a:srgbClr>
                  </a:outerShdw>
                </a:effectLst>
                <a:latin typeface="Times New Roman" pitchFamily="18" charset="0"/>
                <a:cs typeface="Times New Roman" pitchFamily="18" charset="0"/>
              </a:rPr>
              <a:t>ngát</a:t>
            </a:r>
            <a:r>
              <a:rPr lang="en-US" sz="28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2800" b="1" dirty="0" err="1">
                <a:effectLst>
                  <a:outerShdw blurRad="38100" dist="38100" dir="2700000" algn="tl">
                    <a:srgbClr val="000000">
                      <a:alpha val="43137"/>
                    </a:srgbClr>
                  </a:outerShdw>
                </a:effectLst>
                <a:latin typeface="Times New Roman" pitchFamily="18" charset="0"/>
                <a:cs typeface="Times New Roman" pitchFamily="18" charset="0"/>
              </a:rPr>
              <a:t>dậy</a:t>
            </a:r>
            <a:r>
              <a:rPr lang="en-US" sz="28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2800" b="1" dirty="0" err="1">
                <a:effectLst>
                  <a:outerShdw blurRad="38100" dist="38100" dir="2700000" algn="tl">
                    <a:srgbClr val="000000">
                      <a:alpha val="43137"/>
                    </a:srgbClr>
                  </a:outerShdw>
                </a:effectLst>
                <a:latin typeface="Times New Roman" pitchFamily="18" charset="0"/>
                <a:cs typeface="Times New Roman" pitchFamily="18" charset="0"/>
              </a:rPr>
              <a:t>một</a:t>
            </a:r>
            <a:r>
              <a:rPr lang="en-US" sz="28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2800" b="1" dirty="0" err="1">
                <a:effectLst>
                  <a:outerShdw blurRad="38100" dist="38100" dir="2700000" algn="tl">
                    <a:srgbClr val="000000">
                      <a:alpha val="43137"/>
                    </a:srgbClr>
                  </a:outerShdw>
                </a:effectLst>
                <a:latin typeface="Times New Roman" pitchFamily="18" charset="0"/>
                <a:cs typeface="Times New Roman" pitchFamily="18" charset="0"/>
              </a:rPr>
              <a:t>mùi</a:t>
            </a:r>
            <a:r>
              <a:rPr lang="en-US" sz="28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2800" b="1" dirty="0" err="1">
                <a:effectLst>
                  <a:outerShdw blurRad="38100" dist="38100" dir="2700000" algn="tl">
                    <a:srgbClr val="000000">
                      <a:alpha val="43137"/>
                    </a:srgbClr>
                  </a:outerShdw>
                </a:effectLst>
                <a:latin typeface="Times New Roman" pitchFamily="18" charset="0"/>
                <a:cs typeface="Times New Roman" pitchFamily="18" charset="0"/>
              </a:rPr>
              <a:t>hương</a:t>
            </a:r>
            <a:r>
              <a:rPr lang="en-US" sz="28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2800" b="1" dirty="0" err="1">
                <a:effectLst>
                  <a:outerShdw blurRad="38100" dist="38100" dir="2700000" algn="tl">
                    <a:srgbClr val="000000">
                      <a:alpha val="43137"/>
                    </a:srgbClr>
                  </a:outerShdw>
                </a:effectLst>
                <a:latin typeface="Times New Roman" pitchFamily="18" charset="0"/>
                <a:cs typeface="Times New Roman" pitchFamily="18" charset="0"/>
              </a:rPr>
              <a:t>lá</a:t>
            </a:r>
            <a:r>
              <a:rPr lang="en-US" sz="28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2800" b="1" dirty="0" err="1">
                <a:effectLst>
                  <a:outerShdw blurRad="38100" dist="38100" dir="2700000" algn="tl">
                    <a:srgbClr val="000000">
                      <a:alpha val="43137"/>
                    </a:srgbClr>
                  </a:outerShdw>
                </a:effectLst>
                <a:latin typeface="Times New Roman" pitchFamily="18" charset="0"/>
                <a:cs typeface="Times New Roman" pitchFamily="18" charset="0"/>
              </a:rPr>
              <a:t>tràm</a:t>
            </a:r>
            <a:r>
              <a:rPr lang="en-US" sz="28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2800" b="1" dirty="0" err="1">
                <a:effectLst>
                  <a:outerShdw blurRad="38100" dist="38100" dir="2700000" algn="tl">
                    <a:srgbClr val="000000">
                      <a:alpha val="43137"/>
                    </a:srgbClr>
                  </a:outerShdw>
                </a:effectLst>
                <a:latin typeface="Times New Roman" pitchFamily="18" charset="0"/>
                <a:cs typeface="Times New Roman" pitchFamily="18" charset="0"/>
              </a:rPr>
              <a:t>bị</a:t>
            </a:r>
            <a:r>
              <a:rPr lang="en-US" sz="28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2800" b="1" dirty="0" err="1">
                <a:effectLst>
                  <a:outerShdw blurRad="38100" dist="38100" dir="2700000" algn="tl">
                    <a:srgbClr val="000000">
                      <a:alpha val="43137"/>
                    </a:srgbClr>
                  </a:outerShdw>
                </a:effectLst>
                <a:latin typeface="Times New Roman" pitchFamily="18" charset="0"/>
                <a:cs typeface="Times New Roman" pitchFamily="18" charset="0"/>
              </a:rPr>
              <a:t>hun</a:t>
            </a:r>
            <a:r>
              <a:rPr lang="en-US" sz="28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2800" b="1" dirty="0" err="1">
                <a:effectLst>
                  <a:outerShdw blurRad="38100" dist="38100" dir="2700000" algn="tl">
                    <a:srgbClr val="000000">
                      <a:alpha val="43137"/>
                    </a:srgbClr>
                  </a:outerShdw>
                </a:effectLst>
                <a:latin typeface="Times New Roman" pitchFamily="18" charset="0"/>
                <a:cs typeface="Times New Roman" pitchFamily="18" charset="0"/>
              </a:rPr>
              <a:t>nóng</a:t>
            </a:r>
            <a:r>
              <a:rPr lang="en-US" sz="28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2800" b="1" dirty="0" err="1">
                <a:effectLst>
                  <a:outerShdw blurRad="38100" dist="38100" dir="2700000" algn="tl">
                    <a:srgbClr val="000000">
                      <a:alpha val="43137"/>
                    </a:srgbClr>
                  </a:outerShdw>
                </a:effectLst>
                <a:latin typeface="Times New Roman" pitchFamily="18" charset="0"/>
                <a:cs typeface="Times New Roman" pitchFamily="18" charset="0"/>
              </a:rPr>
              <a:t>dưới</a:t>
            </a:r>
            <a:r>
              <a:rPr lang="en-US" sz="28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2800" b="1" dirty="0" err="1">
                <a:effectLst>
                  <a:outerShdw blurRad="38100" dist="38100" dir="2700000" algn="tl">
                    <a:srgbClr val="000000">
                      <a:alpha val="43137"/>
                    </a:srgbClr>
                  </a:outerShdw>
                </a:effectLst>
                <a:latin typeface="Times New Roman" pitchFamily="18" charset="0"/>
                <a:cs typeface="Times New Roman" pitchFamily="18" charset="0"/>
              </a:rPr>
              <a:t>mặt</a:t>
            </a:r>
            <a:r>
              <a:rPr lang="en-US" sz="28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2800" b="1" dirty="0" err="1">
                <a:effectLst>
                  <a:outerShdw blurRad="38100" dist="38100" dir="2700000" algn="tl">
                    <a:srgbClr val="000000">
                      <a:alpha val="43137"/>
                    </a:srgbClr>
                  </a:outerShdw>
                </a:effectLst>
                <a:latin typeface="Times New Roman" pitchFamily="18" charset="0"/>
                <a:cs typeface="Times New Roman" pitchFamily="18" charset="0"/>
              </a:rPr>
              <a:t>trời</a:t>
            </a:r>
            <a:r>
              <a:rPr lang="en-US" sz="28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2800" b="1" dirty="0" err="1">
                <a:effectLst>
                  <a:outerShdw blurRad="38100" dist="38100" dir="2700000" algn="tl">
                    <a:srgbClr val="000000">
                      <a:alpha val="43137"/>
                    </a:srgbClr>
                  </a:outerShdw>
                </a:effectLst>
                <a:latin typeface="Times New Roman" pitchFamily="18" charset="0"/>
                <a:cs typeface="Times New Roman" pitchFamily="18" charset="0"/>
              </a:rPr>
              <a:t>Tiếng</a:t>
            </a:r>
            <a:r>
              <a:rPr lang="en-US" sz="28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2800" b="1" dirty="0" err="1">
                <a:effectLst>
                  <a:outerShdw blurRad="38100" dist="38100" dir="2700000" algn="tl">
                    <a:srgbClr val="000000">
                      <a:alpha val="43137"/>
                    </a:srgbClr>
                  </a:outerShdw>
                </a:effectLst>
                <a:latin typeface="Times New Roman" pitchFamily="18" charset="0"/>
                <a:cs typeface="Times New Roman" pitchFamily="18" charset="0"/>
              </a:rPr>
              <a:t>chim</a:t>
            </a:r>
            <a:r>
              <a:rPr lang="en-US" sz="28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2800" b="1" dirty="0" err="1">
                <a:effectLst>
                  <a:outerShdw blurRad="38100" dist="38100" dir="2700000" algn="tl">
                    <a:srgbClr val="000000">
                      <a:alpha val="43137"/>
                    </a:srgbClr>
                  </a:outerShdw>
                </a:effectLst>
                <a:latin typeface="Times New Roman" pitchFamily="18" charset="0"/>
                <a:cs typeface="Times New Roman" pitchFamily="18" charset="0"/>
              </a:rPr>
              <a:t>không</a:t>
            </a:r>
            <a:r>
              <a:rPr lang="en-US" sz="28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2800" b="1" dirty="0" err="1">
                <a:effectLst>
                  <a:outerShdw blurRad="38100" dist="38100" dir="2700000" algn="tl">
                    <a:srgbClr val="000000">
                      <a:alpha val="43137"/>
                    </a:srgbClr>
                  </a:outerShdw>
                </a:effectLst>
                <a:latin typeface="Times New Roman" pitchFamily="18" charset="0"/>
                <a:cs typeface="Times New Roman" pitchFamily="18" charset="0"/>
              </a:rPr>
              <a:t>ngớt</a:t>
            </a:r>
            <a:r>
              <a:rPr lang="en-US" sz="28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2800" b="1" dirty="0" err="1">
                <a:effectLst>
                  <a:outerShdw blurRad="38100" dist="38100" dir="2700000" algn="tl">
                    <a:srgbClr val="000000">
                      <a:alpha val="43137"/>
                    </a:srgbClr>
                  </a:outerShdw>
                </a:effectLst>
                <a:latin typeface="Times New Roman" pitchFamily="18" charset="0"/>
                <a:cs typeface="Times New Roman" pitchFamily="18" charset="0"/>
              </a:rPr>
              <a:t>vang</a:t>
            </a:r>
            <a:r>
              <a:rPr lang="en-US" sz="28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2800" b="1" dirty="0" err="1">
                <a:effectLst>
                  <a:outerShdw blurRad="38100" dist="38100" dir="2700000" algn="tl">
                    <a:srgbClr val="000000">
                      <a:alpha val="43137"/>
                    </a:srgbClr>
                  </a:outerShdw>
                </a:effectLst>
                <a:latin typeface="Times New Roman" pitchFamily="18" charset="0"/>
                <a:cs typeface="Times New Roman" pitchFamily="18" charset="0"/>
              </a:rPr>
              <a:t>xa</a:t>
            </a:r>
            <a:r>
              <a:rPr lang="en-US" sz="28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2800" b="1" dirty="0" err="1">
                <a:effectLst>
                  <a:outerShdw blurRad="38100" dist="38100" dir="2700000" algn="tl">
                    <a:srgbClr val="000000">
                      <a:alpha val="43137"/>
                    </a:srgbClr>
                  </a:outerShdw>
                </a:effectLst>
                <a:latin typeface="Times New Roman" pitchFamily="18" charset="0"/>
                <a:cs typeface="Times New Roman" pitchFamily="18" charset="0"/>
              </a:rPr>
              <a:t>vọng</a:t>
            </a:r>
            <a:r>
              <a:rPr lang="en-US" sz="28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2800" b="1" dirty="0" err="1">
                <a:effectLst>
                  <a:outerShdw blurRad="38100" dist="38100" dir="2700000" algn="tl">
                    <a:srgbClr val="000000">
                      <a:alpha val="43137"/>
                    </a:srgbClr>
                  </a:outerShdw>
                </a:effectLst>
                <a:latin typeface="Times New Roman" pitchFamily="18" charset="0"/>
                <a:cs typeface="Times New Roman" pitchFamily="18" charset="0"/>
              </a:rPr>
              <a:t>mãi</a:t>
            </a:r>
            <a:r>
              <a:rPr lang="en-US" sz="28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2800" b="1" dirty="0" err="1">
                <a:effectLst>
                  <a:outerShdw blurRad="38100" dist="38100" dir="2700000" algn="tl">
                    <a:srgbClr val="000000">
                      <a:alpha val="43137"/>
                    </a:srgbClr>
                  </a:outerShdw>
                </a:effectLst>
                <a:latin typeface="Times New Roman" pitchFamily="18" charset="0"/>
                <a:cs typeface="Times New Roman" pitchFamily="18" charset="0"/>
              </a:rPr>
              <a:t>lên</a:t>
            </a:r>
            <a:r>
              <a:rPr lang="en-US" sz="28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2800" b="1" dirty="0" err="1">
                <a:effectLst>
                  <a:outerShdw blurRad="38100" dist="38100" dir="2700000" algn="tl">
                    <a:srgbClr val="000000">
                      <a:alpha val="43137"/>
                    </a:srgbClr>
                  </a:outerShdw>
                </a:effectLst>
                <a:latin typeface="Times New Roman" pitchFamily="18" charset="0"/>
                <a:cs typeface="Times New Roman" pitchFamily="18" charset="0"/>
              </a:rPr>
              <a:t>trời</a:t>
            </a:r>
            <a:r>
              <a:rPr lang="en-US" sz="28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2800" b="1" dirty="0" err="1">
                <a:effectLst>
                  <a:outerShdw blurRad="38100" dist="38100" dir="2700000" algn="tl">
                    <a:srgbClr val="000000">
                      <a:alpha val="43137"/>
                    </a:srgbClr>
                  </a:outerShdw>
                </a:effectLst>
                <a:latin typeface="Times New Roman" pitchFamily="18" charset="0"/>
                <a:cs typeface="Times New Roman" pitchFamily="18" charset="0"/>
              </a:rPr>
              <a:t>cao</a:t>
            </a:r>
            <a:r>
              <a:rPr lang="en-US" sz="28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2800" b="1" dirty="0" err="1">
                <a:effectLst>
                  <a:outerShdw blurRad="38100" dist="38100" dir="2700000" algn="tl">
                    <a:srgbClr val="000000">
                      <a:alpha val="43137"/>
                    </a:srgbClr>
                  </a:outerShdw>
                </a:effectLst>
                <a:latin typeface="Times New Roman" pitchFamily="18" charset="0"/>
                <a:cs typeface="Times New Roman" pitchFamily="18" charset="0"/>
              </a:rPr>
              <a:t>xanh</a:t>
            </a:r>
            <a:r>
              <a:rPr lang="en-US" sz="28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2800" b="1" dirty="0" err="1">
                <a:effectLst>
                  <a:outerShdw blurRad="38100" dist="38100" dir="2700000" algn="tl">
                    <a:srgbClr val="000000">
                      <a:alpha val="43137"/>
                    </a:srgbClr>
                  </a:outerShdw>
                </a:effectLst>
                <a:latin typeface="Times New Roman" pitchFamily="18" charset="0"/>
                <a:cs typeface="Times New Roman" pitchFamily="18" charset="0"/>
              </a:rPr>
              <a:t>thẳm</a:t>
            </a:r>
            <a:r>
              <a:rPr lang="en-US" sz="2800" b="1" dirty="0">
                <a:effectLst>
                  <a:outerShdw blurRad="38100" dist="38100" dir="2700000" algn="tl">
                    <a:srgbClr val="000000">
                      <a:alpha val="43137"/>
                    </a:srgbClr>
                  </a:outerShdw>
                </a:effectLst>
                <a:latin typeface="Times New Roman" pitchFamily="18" charset="0"/>
                <a:cs typeface="Times New Roman" pitchFamily="18" charset="0"/>
              </a:rPr>
              <a:t>.</a:t>
            </a:r>
          </a:p>
          <a:p>
            <a:pPr algn="r"/>
            <a:r>
              <a:rPr lang="en-US" sz="2800" b="1" dirty="0">
                <a:effectLst>
                  <a:outerShdw blurRad="38100" dist="38100" dir="2700000" algn="tl">
                    <a:srgbClr val="000000">
                      <a:alpha val="43137"/>
                    </a:srgbClr>
                  </a:outerShdw>
                </a:effectLst>
                <a:latin typeface="Times New Roman" pitchFamily="18" charset="0"/>
                <a:cs typeface="Times New Roman" pitchFamily="18" charset="0"/>
              </a:rPr>
              <a:t>Theo </a:t>
            </a:r>
            <a:r>
              <a:rPr lang="en-US" sz="2800" b="1" dirty="0" err="1">
                <a:effectLst>
                  <a:outerShdw blurRad="38100" dist="38100" dir="2700000" algn="tl">
                    <a:srgbClr val="000000">
                      <a:alpha val="43137"/>
                    </a:srgbClr>
                  </a:outerShdw>
                </a:effectLst>
                <a:latin typeface="Times New Roman" pitchFamily="18" charset="0"/>
                <a:cs typeface="Times New Roman" pitchFamily="18" charset="0"/>
              </a:rPr>
              <a:t>Đoàn</a:t>
            </a:r>
            <a:r>
              <a:rPr lang="en-US" sz="2800" b="1" dirty="0">
                <a:effectLst>
                  <a:outerShdw blurRad="38100" dist="38100" dir="2700000" algn="tl">
                    <a:srgbClr val="000000">
                      <a:alpha val="43137"/>
                    </a:srgbClr>
                  </a:outerShdw>
                </a:effectLst>
                <a:latin typeface="Times New Roman" pitchFamily="18" charset="0"/>
                <a:cs typeface="Times New Roman" pitchFamily="18" charset="0"/>
              </a:rPr>
              <a:t> </a:t>
            </a:r>
            <a:r>
              <a:rPr lang="en-US" sz="2800" b="1" dirty="0" err="1">
                <a:effectLst>
                  <a:outerShdw blurRad="38100" dist="38100" dir="2700000" algn="tl">
                    <a:srgbClr val="000000">
                      <a:alpha val="43137"/>
                    </a:srgbClr>
                  </a:outerShdw>
                </a:effectLst>
                <a:latin typeface="Times New Roman" pitchFamily="18" charset="0"/>
                <a:cs typeface="Times New Roman" pitchFamily="18" charset="0"/>
              </a:rPr>
              <a:t>Giỏi</a:t>
            </a:r>
            <a:endParaRPr lang="en-US" sz="2800" b="1" dirty="0">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2549740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6" descr="Download hình nền màu hồng cute dễ thương tại thongtinz"/>
          <p:cNvPicPr>
            <a:picLocks noChangeAspect="1" noChangeArrowheads="1"/>
          </p:cNvPicPr>
          <p:nvPr/>
        </p:nvPicPr>
        <p:blipFill>
          <a:blip r:embed="rId2" cstate="print">
            <a:extLst>
              <a:ext uri="{BEBA8EAE-BF5A-486C-A8C5-ECC9F3942E4B}">
                <a14:imgProps xmlns:a14="http://schemas.microsoft.com/office/drawing/2010/main">
                  <a14:imgLayer r:embed="rId3">
                    <a14:imgEffect>
                      <a14:brightnessContrast contrast="40000"/>
                    </a14:imgEffect>
                  </a14:imgLayer>
                </a14:imgProps>
              </a:ext>
              <a:ext uri="{28A0092B-C50C-407E-A947-70E740481C1C}">
                <a14:useLocalDpi xmlns:a14="http://schemas.microsoft.com/office/drawing/2010/main" val="0"/>
              </a:ext>
            </a:extLst>
          </a:blip>
          <a:srcRect/>
          <a:stretch>
            <a:fillRect/>
          </a:stretch>
        </p:blipFill>
        <p:spPr bwMode="auto">
          <a:xfrm>
            <a:off x="-31148" y="-42621"/>
            <a:ext cx="9196552" cy="6900621"/>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228601" y="152400"/>
            <a:ext cx="8915400" cy="5909310"/>
          </a:xfrm>
          <a:prstGeom prst="rect">
            <a:avLst/>
          </a:prstGeom>
          <a:ln w="38100">
            <a:noFill/>
          </a:ln>
        </p:spPr>
        <p:txBody>
          <a:bodyPr wrap="square">
            <a:spAutoFit/>
          </a:bodyPr>
          <a:lstStyle/>
          <a:p>
            <a:pPr marL="685800" indent="-685800" algn="ctr">
              <a:buFont typeface="Wingdings" pitchFamily="2" charset="2"/>
              <a:buChar char="v"/>
            </a:pPr>
            <a:r>
              <a:rPr lang="en-US" sz="5400" b="1" dirty="0" err="1" smtClean="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Một</a:t>
            </a:r>
            <a:r>
              <a:rPr lang="en-US" sz="5400" b="1" dirty="0" smtClean="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5400" b="1" dirty="0" err="1" smtClean="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số</a:t>
            </a:r>
            <a:r>
              <a:rPr lang="vi-VN" sz="5400" b="1" dirty="0" smtClean="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5400" b="1" dirty="0" err="1" smtClean="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từ</a:t>
            </a:r>
            <a:r>
              <a:rPr lang="en-US" sz="5400" b="1" dirty="0" smtClean="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5400" b="1" dirty="0" err="1" smtClean="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cần</a:t>
            </a:r>
            <a:r>
              <a:rPr lang="en-US" sz="5400" b="1" dirty="0" smtClean="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5400" b="1" dirty="0" err="1" smtClean="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chú</a:t>
            </a:r>
            <a:r>
              <a:rPr lang="en-US" sz="5400" b="1" dirty="0" smtClean="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ý                   </a:t>
            </a:r>
            <a:r>
              <a:rPr lang="vi-VN" sz="5400" b="1" dirty="0" smtClean="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trong </a:t>
            </a:r>
            <a:r>
              <a:rPr lang="vi-VN" sz="54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bài chính </a:t>
            </a:r>
            <a:r>
              <a:rPr lang="vi-VN" sz="5400" b="1">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tả</a:t>
            </a:r>
            <a:r>
              <a:rPr lang="vi-VN" sz="5400" b="1" smtClean="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endParaRPr lang="en-US" sz="5400" b="1" u="sng" dirty="0" smtClean="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r>
              <a:rPr lang="en-US" sz="5400" b="1" smtClean="0">
                <a:solidFill>
                  <a:srgbClr val="000099"/>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r>
              <a:rPr lang="en-US" sz="5400" b="1"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uy</a:t>
            </a:r>
            <a:r>
              <a:rPr lang="en-US" sz="5400" b="1" smtClean="0">
                <a:solidFill>
                  <a:srgbClr val="000099"/>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nghi</a:t>
            </a:r>
            <a:endParaRPr lang="en-US" sz="5400" b="1" u="sng" dirty="0">
              <a:solidFill>
                <a:srgbClr val="000099"/>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r>
              <a:rPr lang="en-US" sz="5400" b="1" smtClean="0">
                <a:solidFill>
                  <a:srgbClr val="000099"/>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-xanh r</a:t>
            </a:r>
            <a:r>
              <a:rPr lang="en-US" sz="5400" b="1"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ờn</a:t>
            </a:r>
          </a:p>
          <a:p>
            <a:pPr algn="ctr"/>
            <a:r>
              <a:rPr lang="en-US" sz="5400" b="1">
                <a:solidFill>
                  <a:srgbClr val="000099"/>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-ng</a:t>
            </a:r>
            <a:r>
              <a:rPr lang="en-US" sz="5400" b="1">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át</a:t>
            </a:r>
            <a:r>
              <a:rPr lang="en-US" sz="5400" b="1">
                <a:solidFill>
                  <a:srgbClr val="000099"/>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dậy</a:t>
            </a:r>
            <a:endParaRPr lang="en-US" sz="54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r>
              <a:rPr lang="en-US" sz="5400" b="1" smtClean="0">
                <a:solidFill>
                  <a:srgbClr val="000099"/>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a:t>
            </a:r>
            <a:r>
              <a:rPr lang="en-US" sz="5400" b="1"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ùi</a:t>
            </a:r>
            <a:r>
              <a:rPr lang="en-US" sz="5400" b="1" smtClean="0">
                <a:solidFill>
                  <a:srgbClr val="000099"/>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hương</a:t>
            </a:r>
            <a:endParaRPr lang="en-US" sz="5400" b="1" dirty="0">
              <a:solidFill>
                <a:srgbClr val="000099"/>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r>
              <a:rPr lang="en-US" sz="5400" b="1" smtClean="0">
                <a:solidFill>
                  <a:srgbClr val="000099"/>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-xanh th</a:t>
            </a:r>
            <a:r>
              <a:rPr lang="en-US" sz="5400" b="1"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ẳm</a:t>
            </a:r>
            <a:endParaRPr lang="en-US" sz="5400" b="1" u="sng"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81359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4">
                                            <p:txEl>
                                              <p:pRg st="0" end="0"/>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 calcmode="lin" valueType="num">
                                      <p:cBhvr>
                                        <p:cTn id="12" dur="500" fill="hold"/>
                                        <p:tgtEl>
                                          <p:spTgt spid="4">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4">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4">
                                            <p:txEl>
                                              <p:pRg st="1" end="1"/>
                                            </p:txEl>
                                          </p:spTgt>
                                        </p:tgtEl>
                                      </p:cBhvr>
                                    </p:animEffect>
                                  </p:childTnLst>
                                </p:cTn>
                              </p:par>
                              <p:par>
                                <p:cTn id="15" presetID="53" presetClass="entr" presetSubtype="16" fill="hold" nodeType="with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 calcmode="lin" valueType="num">
                                      <p:cBhvr>
                                        <p:cTn id="17" dur="500" fill="hold"/>
                                        <p:tgtEl>
                                          <p:spTgt spid="4">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4">
                                            <p:txEl>
                                              <p:pRg st="2" end="2"/>
                                            </p:txEl>
                                          </p:spTgt>
                                        </p:tgtEl>
                                        <p:attrNameLst>
                                          <p:attrName>ppt_h</p:attrName>
                                        </p:attrNameLst>
                                      </p:cBhvr>
                                      <p:tavLst>
                                        <p:tav tm="0">
                                          <p:val>
                                            <p:fltVal val="0"/>
                                          </p:val>
                                        </p:tav>
                                        <p:tav tm="100000">
                                          <p:val>
                                            <p:strVal val="#ppt_h"/>
                                          </p:val>
                                        </p:tav>
                                      </p:tavLst>
                                    </p:anim>
                                    <p:animEffect transition="in" filter="fade">
                                      <p:cBhvr>
                                        <p:cTn id="19" dur="500"/>
                                        <p:tgtEl>
                                          <p:spTgt spid="4">
                                            <p:txEl>
                                              <p:pRg st="2" end="2"/>
                                            </p:txEl>
                                          </p:spTgt>
                                        </p:tgtEl>
                                      </p:cBhvr>
                                    </p:animEffect>
                                  </p:childTnLst>
                                </p:cTn>
                              </p:par>
                              <p:par>
                                <p:cTn id="20" presetID="53" presetClass="entr" presetSubtype="16" fill="hold" nodeType="with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 calcmode="lin" valueType="num">
                                      <p:cBhvr>
                                        <p:cTn id="22" dur="500" fill="hold"/>
                                        <p:tgtEl>
                                          <p:spTgt spid="4">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4">
                                            <p:txEl>
                                              <p:pRg st="3" end="3"/>
                                            </p:txEl>
                                          </p:spTgt>
                                        </p:tgtEl>
                                        <p:attrNameLst>
                                          <p:attrName>ppt_h</p:attrName>
                                        </p:attrNameLst>
                                      </p:cBhvr>
                                      <p:tavLst>
                                        <p:tav tm="0">
                                          <p:val>
                                            <p:fltVal val="0"/>
                                          </p:val>
                                        </p:tav>
                                        <p:tav tm="100000">
                                          <p:val>
                                            <p:strVal val="#ppt_h"/>
                                          </p:val>
                                        </p:tav>
                                      </p:tavLst>
                                    </p:anim>
                                    <p:animEffect transition="in" filter="fade">
                                      <p:cBhvr>
                                        <p:cTn id="24" dur="500"/>
                                        <p:tgtEl>
                                          <p:spTgt spid="4">
                                            <p:txEl>
                                              <p:pRg st="3" end="3"/>
                                            </p:txEl>
                                          </p:spTgt>
                                        </p:tgtEl>
                                      </p:cBhvr>
                                    </p:animEffect>
                                  </p:childTnLst>
                                </p:cTn>
                              </p:par>
                              <p:par>
                                <p:cTn id="25" presetID="53" presetClass="entr" presetSubtype="16" fill="hold" nodeType="with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 calcmode="lin" valueType="num">
                                      <p:cBhvr>
                                        <p:cTn id="27" dur="500" fill="hold"/>
                                        <p:tgtEl>
                                          <p:spTgt spid="4">
                                            <p:txEl>
                                              <p:pRg st="4" end="4"/>
                                            </p:txEl>
                                          </p:spTgt>
                                        </p:tgtEl>
                                        <p:attrNameLst>
                                          <p:attrName>ppt_w</p:attrName>
                                        </p:attrNameLst>
                                      </p:cBhvr>
                                      <p:tavLst>
                                        <p:tav tm="0">
                                          <p:val>
                                            <p:fltVal val="0"/>
                                          </p:val>
                                        </p:tav>
                                        <p:tav tm="100000">
                                          <p:val>
                                            <p:strVal val="#ppt_w"/>
                                          </p:val>
                                        </p:tav>
                                      </p:tavLst>
                                    </p:anim>
                                    <p:anim calcmode="lin" valueType="num">
                                      <p:cBhvr>
                                        <p:cTn id="28" dur="500" fill="hold"/>
                                        <p:tgtEl>
                                          <p:spTgt spid="4">
                                            <p:txEl>
                                              <p:pRg st="4" end="4"/>
                                            </p:txEl>
                                          </p:spTgt>
                                        </p:tgtEl>
                                        <p:attrNameLst>
                                          <p:attrName>ppt_h</p:attrName>
                                        </p:attrNameLst>
                                      </p:cBhvr>
                                      <p:tavLst>
                                        <p:tav tm="0">
                                          <p:val>
                                            <p:fltVal val="0"/>
                                          </p:val>
                                        </p:tav>
                                        <p:tav tm="100000">
                                          <p:val>
                                            <p:strVal val="#ppt_h"/>
                                          </p:val>
                                        </p:tav>
                                      </p:tavLst>
                                    </p:anim>
                                    <p:animEffect transition="in" filter="fade">
                                      <p:cBhvr>
                                        <p:cTn id="29" dur="500"/>
                                        <p:tgtEl>
                                          <p:spTgt spid="4">
                                            <p:txEl>
                                              <p:pRg st="4" end="4"/>
                                            </p:txEl>
                                          </p:spTgt>
                                        </p:tgtEl>
                                      </p:cBhvr>
                                    </p:animEffect>
                                  </p:childTnLst>
                                </p:cTn>
                              </p:par>
                              <p:par>
                                <p:cTn id="30" presetID="53" presetClass="entr" presetSubtype="16" fill="hold" nodeType="with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 calcmode="lin" valueType="num">
                                      <p:cBhvr>
                                        <p:cTn id="32" dur="500" fill="hold"/>
                                        <p:tgtEl>
                                          <p:spTgt spid="4">
                                            <p:txEl>
                                              <p:pRg st="5" end="5"/>
                                            </p:txEl>
                                          </p:spTgt>
                                        </p:tgtEl>
                                        <p:attrNameLst>
                                          <p:attrName>ppt_w</p:attrName>
                                        </p:attrNameLst>
                                      </p:cBhvr>
                                      <p:tavLst>
                                        <p:tav tm="0">
                                          <p:val>
                                            <p:fltVal val="0"/>
                                          </p:val>
                                        </p:tav>
                                        <p:tav tm="100000">
                                          <p:val>
                                            <p:strVal val="#ppt_w"/>
                                          </p:val>
                                        </p:tav>
                                      </p:tavLst>
                                    </p:anim>
                                    <p:anim calcmode="lin" valueType="num">
                                      <p:cBhvr>
                                        <p:cTn id="33" dur="500" fill="hold"/>
                                        <p:tgtEl>
                                          <p:spTgt spid="4">
                                            <p:txEl>
                                              <p:pRg st="5" end="5"/>
                                            </p:txEl>
                                          </p:spTgt>
                                        </p:tgtEl>
                                        <p:attrNameLst>
                                          <p:attrName>ppt_h</p:attrName>
                                        </p:attrNameLst>
                                      </p:cBhvr>
                                      <p:tavLst>
                                        <p:tav tm="0">
                                          <p:val>
                                            <p:fltVal val="0"/>
                                          </p:val>
                                        </p:tav>
                                        <p:tav tm="100000">
                                          <p:val>
                                            <p:strVal val="#ppt_h"/>
                                          </p:val>
                                        </p:tav>
                                      </p:tavLst>
                                    </p:anim>
                                    <p:animEffect transition="in" filter="fade">
                                      <p:cBhvr>
                                        <p:cTn id="34"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Download hình nền màu hồng cute dễ thương tại thongtinz"/>
          <p:cNvPicPr>
            <a:picLocks noChangeAspect="1" noChangeArrowheads="1"/>
          </p:cNvPicPr>
          <p:nvPr/>
        </p:nvPicPr>
        <p:blipFill>
          <a:blip r:embed="rId2" cstate="print">
            <a:extLst>
              <a:ext uri="{BEBA8EAE-BF5A-486C-A8C5-ECC9F3942E4B}">
                <a14:imgProps xmlns:a14="http://schemas.microsoft.com/office/drawing/2010/main">
                  <a14:imgLayer r:embed="rId3">
                    <a14:imgEffect>
                      <a14:brightnessContrast contrast="40000"/>
                    </a14:imgEffect>
                  </a14:imgLayer>
                </a14:imgProps>
              </a:ext>
              <a:ext uri="{28A0092B-C50C-407E-A947-70E740481C1C}">
                <a14:useLocalDpi xmlns:a14="http://schemas.microsoft.com/office/drawing/2010/main" val="0"/>
              </a:ext>
            </a:extLst>
          </a:blip>
          <a:srcRect/>
          <a:stretch>
            <a:fillRect/>
          </a:stretch>
        </p:blipFill>
        <p:spPr bwMode="auto">
          <a:xfrm>
            <a:off x="-31148" y="-42621"/>
            <a:ext cx="9196552" cy="6900621"/>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157655" y="36786"/>
            <a:ext cx="8839200" cy="6740307"/>
          </a:xfrm>
          <a:prstGeom prst="rect">
            <a:avLst/>
          </a:prstGeom>
        </p:spPr>
        <p:txBody>
          <a:bodyPr wrap="square">
            <a:spAutoFit/>
          </a:bodyPr>
          <a:lstStyle/>
          <a:p>
            <a:pPr algn="ctr"/>
            <a:r>
              <a:rPr lang="en-US" sz="3200" b="1" dirty="0" err="1" smtClean="0">
                <a:solidFill>
                  <a:srgbClr val="000099"/>
                </a:solidFill>
                <a:effectLst>
                  <a:outerShdw blurRad="38100" dist="38100" dir="2700000" algn="tl">
                    <a:srgbClr val="000000">
                      <a:alpha val="43137"/>
                    </a:srgbClr>
                  </a:outerShdw>
                </a:effectLst>
                <a:latin typeface="Times New Roman" pitchFamily="18" charset="0"/>
                <a:cs typeface="Times New Roman" pitchFamily="18" charset="0"/>
              </a:rPr>
              <a:t>Thứ</a:t>
            </a:r>
            <a:r>
              <a:rPr lang="en-US" sz="3200" b="1" dirty="0" smtClean="0">
                <a:solidFill>
                  <a:srgbClr val="000099"/>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smtClean="0">
                <a:solidFill>
                  <a:srgbClr val="000099"/>
                </a:solidFill>
                <a:effectLst>
                  <a:outerShdw blurRad="38100" dist="38100" dir="2700000" algn="tl">
                    <a:srgbClr val="000000">
                      <a:alpha val="43137"/>
                    </a:srgbClr>
                  </a:outerShdw>
                </a:effectLst>
                <a:latin typeface="Times New Roman" pitchFamily="18" charset="0"/>
                <a:cs typeface="Times New Roman" pitchFamily="18" charset="0"/>
              </a:rPr>
              <a:t>ba</a:t>
            </a:r>
            <a:r>
              <a:rPr lang="en-US" sz="3200" b="1" dirty="0" smtClean="0">
                <a:solidFill>
                  <a:srgbClr val="000099"/>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smtClean="0">
                <a:solidFill>
                  <a:srgbClr val="000099"/>
                </a:solidFill>
                <a:effectLst>
                  <a:outerShdw blurRad="38100" dist="38100" dir="2700000" algn="tl">
                    <a:srgbClr val="000000">
                      <a:alpha val="43137"/>
                    </a:srgbClr>
                  </a:outerShdw>
                </a:effectLst>
                <a:latin typeface="Times New Roman" pitchFamily="18" charset="0"/>
                <a:cs typeface="Times New Roman" pitchFamily="18" charset="0"/>
              </a:rPr>
              <a:t>ngày</a:t>
            </a:r>
            <a:r>
              <a:rPr lang="en-US" sz="3200" b="1" dirty="0" smtClean="0">
                <a:solidFill>
                  <a:srgbClr val="000099"/>
                </a:solidFill>
                <a:effectLst>
                  <a:outerShdw blurRad="38100" dist="38100" dir="2700000" algn="tl">
                    <a:srgbClr val="000000">
                      <a:alpha val="43137"/>
                    </a:srgbClr>
                  </a:outerShdw>
                </a:effectLst>
                <a:latin typeface="Times New Roman" pitchFamily="18" charset="0"/>
                <a:cs typeface="Times New Roman" pitchFamily="18" charset="0"/>
              </a:rPr>
              <a:t> 4 </a:t>
            </a:r>
            <a:r>
              <a:rPr lang="en-US" sz="3200" b="1" dirty="0" err="1" smtClean="0">
                <a:solidFill>
                  <a:srgbClr val="000099"/>
                </a:solidFill>
                <a:effectLst>
                  <a:outerShdw blurRad="38100" dist="38100" dir="2700000" algn="tl">
                    <a:srgbClr val="000000">
                      <a:alpha val="43137"/>
                    </a:srgbClr>
                  </a:outerShdw>
                </a:effectLst>
                <a:latin typeface="Times New Roman" pitchFamily="18" charset="0"/>
                <a:cs typeface="Times New Roman" pitchFamily="18" charset="0"/>
              </a:rPr>
              <a:t>tháng</a:t>
            </a:r>
            <a:r>
              <a:rPr lang="en-US" sz="3200" b="1" dirty="0" smtClean="0">
                <a:solidFill>
                  <a:srgbClr val="000099"/>
                </a:solidFill>
                <a:effectLst>
                  <a:outerShdw blurRad="38100" dist="38100" dir="2700000" algn="tl">
                    <a:srgbClr val="000000">
                      <a:alpha val="43137"/>
                    </a:srgbClr>
                  </a:outerShdw>
                </a:effectLst>
                <a:latin typeface="Times New Roman" pitchFamily="18" charset="0"/>
                <a:cs typeface="Times New Roman" pitchFamily="18" charset="0"/>
              </a:rPr>
              <a:t> 1 </a:t>
            </a:r>
            <a:r>
              <a:rPr lang="en-US" sz="3200" b="1" dirty="0" err="1" smtClean="0">
                <a:solidFill>
                  <a:srgbClr val="000099"/>
                </a:solidFill>
                <a:effectLst>
                  <a:outerShdw blurRad="38100" dist="38100" dir="2700000" algn="tl">
                    <a:srgbClr val="000000">
                      <a:alpha val="43137"/>
                    </a:srgbClr>
                  </a:outerShdw>
                </a:effectLst>
                <a:latin typeface="Times New Roman" pitchFamily="18" charset="0"/>
                <a:cs typeface="Times New Roman" pitchFamily="18" charset="0"/>
              </a:rPr>
              <a:t>năm</a:t>
            </a:r>
            <a:r>
              <a:rPr lang="en-US" sz="3200" b="1" dirty="0" smtClean="0">
                <a:solidFill>
                  <a:srgbClr val="000099"/>
                </a:solidFill>
                <a:effectLst>
                  <a:outerShdw blurRad="38100" dist="38100" dir="2700000" algn="tl">
                    <a:srgbClr val="000000">
                      <a:alpha val="43137"/>
                    </a:srgbClr>
                  </a:outerShdw>
                </a:effectLst>
                <a:latin typeface="Times New Roman" pitchFamily="18" charset="0"/>
                <a:cs typeface="Times New Roman" pitchFamily="18" charset="0"/>
              </a:rPr>
              <a:t> 2022</a:t>
            </a:r>
          </a:p>
          <a:p>
            <a:pPr algn="ctr"/>
            <a:r>
              <a:rPr lang="en-US" sz="3200" b="1" dirty="0" err="1" smtClean="0">
                <a:solidFill>
                  <a:srgbClr val="000099"/>
                </a:solidFill>
                <a:effectLst>
                  <a:outerShdw blurRad="38100" dist="38100" dir="2700000" algn="tl">
                    <a:srgbClr val="000000">
                      <a:alpha val="43137"/>
                    </a:srgbClr>
                  </a:outerShdw>
                </a:effectLst>
                <a:latin typeface="Times New Roman" pitchFamily="18" charset="0"/>
                <a:cs typeface="Times New Roman" pitchFamily="18" charset="0"/>
              </a:rPr>
              <a:t>Chính</a:t>
            </a:r>
            <a:r>
              <a:rPr lang="en-US" sz="3200" b="1" dirty="0" smtClean="0">
                <a:solidFill>
                  <a:srgbClr val="000099"/>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smtClean="0">
                <a:solidFill>
                  <a:srgbClr val="000099"/>
                </a:solidFill>
                <a:effectLst>
                  <a:outerShdw blurRad="38100" dist="38100" dir="2700000" algn="tl">
                    <a:srgbClr val="000000">
                      <a:alpha val="43137"/>
                    </a:srgbClr>
                  </a:outerShdw>
                </a:effectLst>
                <a:latin typeface="Times New Roman" pitchFamily="18" charset="0"/>
                <a:cs typeface="Times New Roman" pitchFamily="18" charset="0"/>
              </a:rPr>
              <a:t>tả</a:t>
            </a:r>
            <a:r>
              <a:rPr lang="en-US" sz="3200" b="1" dirty="0" smtClean="0">
                <a:solidFill>
                  <a:srgbClr val="000099"/>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a:solidFill>
                  <a:srgbClr val="000099"/>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smtClean="0">
                <a:solidFill>
                  <a:srgbClr val="000099"/>
                </a:solidFill>
                <a:effectLst>
                  <a:outerShdw blurRad="38100" dist="38100" dir="2700000" algn="tl">
                    <a:srgbClr val="000000">
                      <a:alpha val="43137"/>
                    </a:srgbClr>
                  </a:outerShdw>
                </a:effectLst>
                <a:latin typeface="Times New Roman" pitchFamily="18" charset="0"/>
                <a:cs typeface="Times New Roman" pitchFamily="18" charset="0"/>
              </a:rPr>
              <a:t> </a:t>
            </a:r>
          </a:p>
          <a:p>
            <a:pPr algn="ctr"/>
            <a:r>
              <a:rPr lang="en-US" sz="3600" b="1" dirty="0" smtClean="0">
                <a:solidFill>
                  <a:srgbClr val="000099"/>
                </a:solidFill>
                <a:effectLst>
                  <a:outerShdw blurRad="38100" dist="38100" dir="2700000" algn="tl">
                    <a:srgbClr val="000000">
                      <a:alpha val="43137"/>
                    </a:srgbClr>
                  </a:outerShdw>
                </a:effectLst>
                <a:latin typeface="Times New Roman" pitchFamily="18" charset="0"/>
                <a:cs typeface="Times New Roman" pitchFamily="18" charset="0"/>
              </a:rPr>
              <a:t> </a:t>
            </a:r>
            <a:r>
              <a:rPr lang="en-US" sz="4400" b="1" dirty="0" err="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Rừng</a:t>
            </a:r>
            <a:r>
              <a:rPr lang="en-US" sz="44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4400" b="1" dirty="0" err="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cây</a:t>
            </a:r>
            <a:r>
              <a:rPr lang="en-US" sz="44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4400" b="1" dirty="0" err="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trong</a:t>
            </a:r>
            <a:r>
              <a:rPr lang="en-US" sz="44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4400" b="1" dirty="0" err="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nắng</a:t>
            </a:r>
            <a:r>
              <a:rPr lang="en-US" sz="36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a:t>
            </a:r>
          </a:p>
          <a:p>
            <a:pPr algn="just"/>
            <a:r>
              <a:rPr lang="en-US" sz="36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3600" b="1" dirty="0" err="1" smtClean="0">
                <a:effectLst>
                  <a:outerShdw blurRad="38100" dist="38100" dir="2700000" algn="tl">
                    <a:srgbClr val="000000">
                      <a:alpha val="43137"/>
                    </a:srgbClr>
                  </a:outerShdw>
                </a:effectLst>
                <a:latin typeface="Times New Roman" pitchFamily="18" charset="0"/>
                <a:cs typeface="Times New Roman" pitchFamily="18" charset="0"/>
              </a:rPr>
              <a:t>Trong</a:t>
            </a:r>
            <a:r>
              <a:rPr lang="en-US" sz="36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3600" b="1" dirty="0" err="1" smtClean="0">
                <a:effectLst>
                  <a:outerShdw blurRad="38100" dist="38100" dir="2700000" algn="tl">
                    <a:srgbClr val="000000">
                      <a:alpha val="43137"/>
                    </a:srgbClr>
                  </a:outerShdw>
                </a:effectLst>
                <a:latin typeface="Times New Roman" pitchFamily="18" charset="0"/>
                <a:cs typeface="Times New Roman" pitchFamily="18" charset="0"/>
              </a:rPr>
              <a:t>ánh</a:t>
            </a:r>
            <a:r>
              <a:rPr lang="en-US" sz="36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3600" b="1" dirty="0" err="1" smtClean="0">
                <a:effectLst>
                  <a:outerShdw blurRad="38100" dist="38100" dir="2700000" algn="tl">
                    <a:srgbClr val="000000">
                      <a:alpha val="43137"/>
                    </a:srgbClr>
                  </a:outerShdw>
                </a:effectLst>
                <a:latin typeface="Times New Roman" pitchFamily="18" charset="0"/>
                <a:cs typeface="Times New Roman" pitchFamily="18" charset="0"/>
              </a:rPr>
              <a:t>nắng</a:t>
            </a:r>
            <a:r>
              <a:rPr lang="en-US" sz="36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3600" b="1" dirty="0" err="1" smtClean="0">
                <a:effectLst>
                  <a:outerShdw blurRad="38100" dist="38100" dir="2700000" algn="tl">
                    <a:srgbClr val="000000">
                      <a:alpha val="43137"/>
                    </a:srgbClr>
                  </a:outerShdw>
                </a:effectLst>
                <a:latin typeface="Times New Roman" pitchFamily="18" charset="0"/>
                <a:cs typeface="Times New Roman" pitchFamily="18" charset="0"/>
              </a:rPr>
              <a:t>mặt</a:t>
            </a:r>
            <a:r>
              <a:rPr lang="en-US" sz="36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3600" b="1" dirty="0" err="1" smtClean="0">
                <a:effectLst>
                  <a:outerShdw blurRad="38100" dist="38100" dir="2700000" algn="tl">
                    <a:srgbClr val="000000">
                      <a:alpha val="43137"/>
                    </a:srgbClr>
                  </a:outerShdw>
                </a:effectLst>
                <a:latin typeface="Times New Roman" pitchFamily="18" charset="0"/>
                <a:cs typeface="Times New Roman" pitchFamily="18" charset="0"/>
              </a:rPr>
              <a:t>trời</a:t>
            </a:r>
            <a:r>
              <a:rPr lang="en-US" sz="36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3600" b="1" dirty="0" err="1" smtClean="0">
                <a:effectLst>
                  <a:outerShdw blurRad="38100" dist="38100" dir="2700000" algn="tl">
                    <a:srgbClr val="000000">
                      <a:alpha val="43137"/>
                    </a:srgbClr>
                  </a:outerShdw>
                </a:effectLst>
                <a:latin typeface="Times New Roman" pitchFamily="18" charset="0"/>
                <a:cs typeface="Times New Roman" pitchFamily="18" charset="0"/>
              </a:rPr>
              <a:t>vàng</a:t>
            </a:r>
            <a:r>
              <a:rPr lang="en-US" sz="36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3600" b="1" dirty="0" err="1" smtClean="0">
                <a:effectLst>
                  <a:outerShdw blurRad="38100" dist="38100" dir="2700000" algn="tl">
                    <a:srgbClr val="000000">
                      <a:alpha val="43137"/>
                    </a:srgbClr>
                  </a:outerShdw>
                </a:effectLst>
                <a:latin typeface="Times New Roman" pitchFamily="18" charset="0"/>
                <a:cs typeface="Times New Roman" pitchFamily="18" charset="0"/>
              </a:rPr>
              <a:t>óng</a:t>
            </a:r>
            <a:r>
              <a:rPr lang="en-US" sz="36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3600" b="1" dirty="0" err="1" smtClean="0">
                <a:effectLst>
                  <a:outerShdw blurRad="38100" dist="38100" dir="2700000" algn="tl">
                    <a:srgbClr val="000000">
                      <a:alpha val="43137"/>
                    </a:srgbClr>
                  </a:outerShdw>
                </a:effectLst>
                <a:latin typeface="Times New Roman" pitchFamily="18" charset="0"/>
                <a:cs typeface="Times New Roman" pitchFamily="18" charset="0"/>
              </a:rPr>
              <a:t>rừng</a:t>
            </a:r>
            <a:r>
              <a:rPr lang="en-US" sz="36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3600" b="1" dirty="0" err="1" smtClean="0">
                <a:effectLst>
                  <a:outerShdw blurRad="38100" dist="38100" dir="2700000" algn="tl">
                    <a:srgbClr val="000000">
                      <a:alpha val="43137"/>
                    </a:srgbClr>
                  </a:outerShdw>
                </a:effectLst>
                <a:latin typeface="Times New Roman" pitchFamily="18" charset="0"/>
                <a:cs typeface="Times New Roman" pitchFamily="18" charset="0"/>
              </a:rPr>
              <a:t>khô</a:t>
            </a:r>
            <a:r>
              <a:rPr lang="en-US" sz="36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3600" b="1" dirty="0" err="1" smtClean="0">
                <a:effectLst>
                  <a:outerShdw blurRad="38100" dist="38100" dir="2700000" algn="tl">
                    <a:srgbClr val="000000">
                      <a:alpha val="43137"/>
                    </a:srgbClr>
                  </a:outerShdw>
                </a:effectLst>
                <a:latin typeface="Times New Roman" pitchFamily="18" charset="0"/>
                <a:cs typeface="Times New Roman" pitchFamily="18" charset="0"/>
              </a:rPr>
              <a:t>hiện</a:t>
            </a:r>
            <a:r>
              <a:rPr lang="en-US" sz="36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3600" b="1" dirty="0" err="1" smtClean="0">
                <a:effectLst>
                  <a:outerShdw blurRad="38100" dist="38100" dir="2700000" algn="tl">
                    <a:srgbClr val="000000">
                      <a:alpha val="43137"/>
                    </a:srgbClr>
                  </a:outerShdw>
                </a:effectLst>
                <a:latin typeface="Times New Roman" pitchFamily="18" charset="0"/>
                <a:cs typeface="Times New Roman" pitchFamily="18" charset="0"/>
              </a:rPr>
              <a:t>lên</a:t>
            </a:r>
            <a:r>
              <a:rPr lang="en-US" sz="36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3600" b="1" dirty="0" err="1" smtClean="0">
                <a:effectLst>
                  <a:outerShdw blurRad="38100" dist="38100" dir="2700000" algn="tl">
                    <a:srgbClr val="000000">
                      <a:alpha val="43137"/>
                    </a:srgbClr>
                  </a:outerShdw>
                </a:effectLst>
                <a:latin typeface="Times New Roman" pitchFamily="18" charset="0"/>
                <a:cs typeface="Times New Roman" pitchFamily="18" charset="0"/>
              </a:rPr>
              <a:t>với</a:t>
            </a:r>
            <a:r>
              <a:rPr lang="en-US" sz="36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3600" b="1" dirty="0" err="1" smtClean="0">
                <a:effectLst>
                  <a:outerShdw blurRad="38100" dist="38100" dir="2700000" algn="tl">
                    <a:srgbClr val="000000">
                      <a:alpha val="43137"/>
                    </a:srgbClr>
                  </a:outerShdw>
                </a:effectLst>
                <a:latin typeface="Times New Roman" pitchFamily="18" charset="0"/>
                <a:cs typeface="Times New Roman" pitchFamily="18" charset="0"/>
              </a:rPr>
              <a:t>tất</a:t>
            </a:r>
            <a:r>
              <a:rPr lang="en-US" sz="36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3600" b="1" dirty="0" err="1" smtClean="0">
                <a:effectLst>
                  <a:outerShdw blurRad="38100" dist="38100" dir="2700000" algn="tl">
                    <a:srgbClr val="000000">
                      <a:alpha val="43137"/>
                    </a:srgbClr>
                  </a:outerShdw>
                </a:effectLst>
                <a:latin typeface="Times New Roman" pitchFamily="18" charset="0"/>
                <a:cs typeface="Times New Roman" pitchFamily="18" charset="0"/>
              </a:rPr>
              <a:t>cả</a:t>
            </a:r>
            <a:r>
              <a:rPr lang="en-US" sz="36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3600" b="1" dirty="0" err="1" smtClean="0">
                <a:effectLst>
                  <a:outerShdw blurRad="38100" dist="38100" dir="2700000" algn="tl">
                    <a:srgbClr val="000000">
                      <a:alpha val="43137"/>
                    </a:srgbClr>
                  </a:outerShdw>
                </a:effectLst>
                <a:latin typeface="Times New Roman" pitchFamily="18" charset="0"/>
                <a:cs typeface="Times New Roman" pitchFamily="18" charset="0"/>
              </a:rPr>
              <a:t>vẻ</a:t>
            </a:r>
            <a:r>
              <a:rPr lang="en-US" sz="36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3600" b="1" dirty="0" err="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uy</a:t>
            </a:r>
            <a:r>
              <a:rPr lang="en-US" sz="36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600" b="1" dirty="0" err="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nghi</a:t>
            </a:r>
            <a:r>
              <a:rPr lang="en-US" sz="36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3600" b="1" dirty="0" err="1" smtClean="0">
                <a:effectLst>
                  <a:outerShdw blurRad="38100" dist="38100" dir="2700000" algn="tl">
                    <a:srgbClr val="000000">
                      <a:alpha val="43137"/>
                    </a:srgbClr>
                  </a:outerShdw>
                </a:effectLst>
                <a:latin typeface="Times New Roman" pitchFamily="18" charset="0"/>
                <a:cs typeface="Times New Roman" pitchFamily="18" charset="0"/>
              </a:rPr>
              <a:t>tráng</a:t>
            </a:r>
            <a:r>
              <a:rPr lang="en-US" sz="36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3600" b="1" dirty="0" err="1" smtClean="0">
                <a:effectLst>
                  <a:outerShdw blurRad="38100" dist="38100" dir="2700000" algn="tl">
                    <a:srgbClr val="000000">
                      <a:alpha val="43137"/>
                    </a:srgbClr>
                  </a:outerShdw>
                </a:effectLst>
                <a:latin typeface="Times New Roman" pitchFamily="18" charset="0"/>
                <a:cs typeface="Times New Roman" pitchFamily="18" charset="0"/>
              </a:rPr>
              <a:t>lệ</a:t>
            </a:r>
            <a:r>
              <a:rPr lang="en-US" sz="36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3600" b="1" dirty="0" err="1" smtClean="0">
                <a:effectLst>
                  <a:outerShdw blurRad="38100" dist="38100" dir="2700000" algn="tl">
                    <a:srgbClr val="000000">
                      <a:alpha val="43137"/>
                    </a:srgbClr>
                  </a:outerShdw>
                </a:effectLst>
                <a:latin typeface="Times New Roman" pitchFamily="18" charset="0"/>
                <a:cs typeface="Times New Roman" pitchFamily="18" charset="0"/>
              </a:rPr>
              <a:t>Những</a:t>
            </a:r>
            <a:r>
              <a:rPr lang="en-US" sz="36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3600" b="1" dirty="0" err="1" smtClean="0">
                <a:effectLst>
                  <a:outerShdw blurRad="38100" dist="38100" dir="2700000" algn="tl">
                    <a:srgbClr val="000000">
                      <a:alpha val="43137"/>
                    </a:srgbClr>
                  </a:outerShdw>
                </a:effectLst>
                <a:latin typeface="Times New Roman" pitchFamily="18" charset="0"/>
                <a:cs typeface="Times New Roman" pitchFamily="18" charset="0"/>
              </a:rPr>
              <a:t>thân</a:t>
            </a:r>
            <a:r>
              <a:rPr lang="en-US" sz="36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3600" b="1" dirty="0" err="1" smtClean="0">
                <a:effectLst>
                  <a:outerShdw blurRad="38100" dist="38100" dir="2700000" algn="tl">
                    <a:srgbClr val="000000">
                      <a:alpha val="43137"/>
                    </a:srgbClr>
                  </a:outerShdw>
                </a:effectLst>
                <a:latin typeface="Times New Roman" pitchFamily="18" charset="0"/>
                <a:cs typeface="Times New Roman" pitchFamily="18" charset="0"/>
              </a:rPr>
              <a:t>cây</a:t>
            </a:r>
            <a:r>
              <a:rPr lang="en-US" sz="36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3600" b="1" dirty="0" err="1" smtClean="0">
                <a:effectLst>
                  <a:outerShdw blurRad="38100" dist="38100" dir="2700000" algn="tl">
                    <a:srgbClr val="000000">
                      <a:alpha val="43137"/>
                    </a:srgbClr>
                  </a:outerShdw>
                </a:effectLst>
                <a:latin typeface="Times New Roman" pitchFamily="18" charset="0"/>
                <a:cs typeface="Times New Roman" pitchFamily="18" charset="0"/>
              </a:rPr>
              <a:t>tràm</a:t>
            </a:r>
            <a:r>
              <a:rPr lang="en-US" sz="36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3600" b="1" dirty="0" err="1" smtClean="0">
                <a:effectLst>
                  <a:outerShdw blurRad="38100" dist="38100" dir="2700000" algn="tl">
                    <a:srgbClr val="000000">
                      <a:alpha val="43137"/>
                    </a:srgbClr>
                  </a:outerShdw>
                </a:effectLst>
                <a:latin typeface="Times New Roman" pitchFamily="18" charset="0"/>
                <a:cs typeface="Times New Roman" pitchFamily="18" charset="0"/>
              </a:rPr>
              <a:t>vươn</a:t>
            </a:r>
            <a:r>
              <a:rPr lang="en-US" sz="36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3600" b="1" dirty="0" err="1" smtClean="0">
                <a:effectLst>
                  <a:outerShdw blurRad="38100" dist="38100" dir="2700000" algn="tl">
                    <a:srgbClr val="000000">
                      <a:alpha val="43137"/>
                    </a:srgbClr>
                  </a:outerShdw>
                </a:effectLst>
                <a:latin typeface="Times New Roman" pitchFamily="18" charset="0"/>
                <a:cs typeface="Times New Roman" pitchFamily="18" charset="0"/>
              </a:rPr>
              <a:t>thẳng</a:t>
            </a:r>
            <a:r>
              <a:rPr lang="en-US" sz="36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3600" b="1" dirty="0" err="1" smtClean="0">
                <a:effectLst>
                  <a:outerShdw blurRad="38100" dist="38100" dir="2700000" algn="tl">
                    <a:srgbClr val="000000">
                      <a:alpha val="43137"/>
                    </a:srgbClr>
                  </a:outerShdw>
                </a:effectLst>
                <a:latin typeface="Times New Roman" pitchFamily="18" charset="0"/>
                <a:cs typeface="Times New Roman" pitchFamily="18" charset="0"/>
              </a:rPr>
              <a:t>lên</a:t>
            </a:r>
            <a:r>
              <a:rPr lang="en-US" sz="36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3600" b="1" dirty="0" err="1" smtClean="0">
                <a:effectLst>
                  <a:outerShdw blurRad="38100" dist="38100" dir="2700000" algn="tl">
                    <a:srgbClr val="000000">
                      <a:alpha val="43137"/>
                    </a:srgbClr>
                  </a:outerShdw>
                </a:effectLst>
                <a:latin typeface="Times New Roman" pitchFamily="18" charset="0"/>
                <a:cs typeface="Times New Roman" pitchFamily="18" charset="0"/>
              </a:rPr>
              <a:t>trời</a:t>
            </a:r>
            <a:r>
              <a:rPr lang="en-US" sz="36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3600" b="1" dirty="0" err="1" smtClean="0">
                <a:effectLst>
                  <a:outerShdw blurRad="38100" dist="38100" dir="2700000" algn="tl">
                    <a:srgbClr val="000000">
                      <a:alpha val="43137"/>
                    </a:srgbClr>
                  </a:outerShdw>
                </a:effectLst>
                <a:latin typeface="Times New Roman" pitchFamily="18" charset="0"/>
                <a:cs typeface="Times New Roman" pitchFamily="18" charset="0"/>
              </a:rPr>
              <a:t>như</a:t>
            </a:r>
            <a:r>
              <a:rPr lang="en-US" sz="36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3600" b="1" dirty="0" err="1" smtClean="0">
                <a:effectLst>
                  <a:outerShdw blurRad="38100" dist="38100" dir="2700000" algn="tl">
                    <a:srgbClr val="000000">
                      <a:alpha val="43137"/>
                    </a:srgbClr>
                  </a:outerShdw>
                </a:effectLst>
                <a:latin typeface="Times New Roman" pitchFamily="18" charset="0"/>
                <a:cs typeface="Times New Roman" pitchFamily="18" charset="0"/>
              </a:rPr>
              <a:t>những</a:t>
            </a:r>
            <a:r>
              <a:rPr lang="en-US" sz="36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3600" b="1" dirty="0" err="1" smtClean="0">
                <a:effectLst>
                  <a:outerShdw blurRad="38100" dist="38100" dir="2700000" algn="tl">
                    <a:srgbClr val="000000">
                      <a:alpha val="43137"/>
                    </a:srgbClr>
                  </a:outerShdw>
                </a:effectLst>
                <a:latin typeface="Times New Roman" pitchFamily="18" charset="0"/>
                <a:cs typeface="Times New Roman" pitchFamily="18" charset="0"/>
              </a:rPr>
              <a:t>cây</a:t>
            </a:r>
            <a:r>
              <a:rPr lang="en-US" sz="36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3600" b="1" dirty="0" err="1" smtClean="0">
                <a:effectLst>
                  <a:outerShdw blurRad="38100" dist="38100" dir="2700000" algn="tl">
                    <a:srgbClr val="000000">
                      <a:alpha val="43137"/>
                    </a:srgbClr>
                  </a:outerShdw>
                </a:effectLst>
                <a:latin typeface="Times New Roman" pitchFamily="18" charset="0"/>
                <a:cs typeface="Times New Roman" pitchFamily="18" charset="0"/>
              </a:rPr>
              <a:t>nến</a:t>
            </a:r>
            <a:r>
              <a:rPr lang="en-US" sz="36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3600" b="1" dirty="0" err="1" smtClean="0">
                <a:effectLst>
                  <a:outerShdw blurRad="38100" dist="38100" dir="2700000" algn="tl">
                    <a:srgbClr val="000000">
                      <a:alpha val="43137"/>
                    </a:srgbClr>
                  </a:outerShdw>
                </a:effectLst>
                <a:latin typeface="Times New Roman" pitchFamily="18" charset="0"/>
                <a:cs typeface="Times New Roman" pitchFamily="18" charset="0"/>
              </a:rPr>
              <a:t>khổng</a:t>
            </a:r>
            <a:r>
              <a:rPr lang="en-US" sz="36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3600" b="1" dirty="0" err="1" smtClean="0">
                <a:effectLst>
                  <a:outerShdw blurRad="38100" dist="38100" dir="2700000" algn="tl">
                    <a:srgbClr val="000000">
                      <a:alpha val="43137"/>
                    </a:srgbClr>
                  </a:outerShdw>
                </a:effectLst>
                <a:latin typeface="Times New Roman" pitchFamily="18" charset="0"/>
                <a:cs typeface="Times New Roman" pitchFamily="18" charset="0"/>
              </a:rPr>
              <a:t>lồ</a:t>
            </a:r>
            <a:r>
              <a:rPr lang="en-US" sz="36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3600" b="1" dirty="0" err="1" smtClean="0">
                <a:effectLst>
                  <a:outerShdw blurRad="38100" dist="38100" dir="2700000" algn="tl">
                    <a:srgbClr val="000000">
                      <a:alpha val="43137"/>
                    </a:srgbClr>
                  </a:outerShdw>
                </a:effectLst>
                <a:latin typeface="Times New Roman" pitchFamily="18" charset="0"/>
                <a:cs typeface="Times New Roman" pitchFamily="18" charset="0"/>
              </a:rPr>
              <a:t>Từ</a:t>
            </a:r>
            <a:r>
              <a:rPr lang="en-US" sz="36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3600" b="1" dirty="0" err="1" smtClean="0">
                <a:effectLst>
                  <a:outerShdw blurRad="38100" dist="38100" dir="2700000" algn="tl">
                    <a:srgbClr val="000000">
                      <a:alpha val="43137"/>
                    </a:srgbClr>
                  </a:outerShdw>
                </a:effectLst>
                <a:latin typeface="Times New Roman" pitchFamily="18" charset="0"/>
                <a:cs typeface="Times New Roman" pitchFamily="18" charset="0"/>
              </a:rPr>
              <a:t>trong</a:t>
            </a:r>
            <a:r>
              <a:rPr lang="en-US" sz="36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3600" b="1" dirty="0" err="1" smtClean="0">
                <a:effectLst>
                  <a:outerShdw blurRad="38100" dist="38100" dir="2700000" algn="tl">
                    <a:srgbClr val="000000">
                      <a:alpha val="43137"/>
                    </a:srgbClr>
                  </a:outerShdw>
                </a:effectLst>
                <a:latin typeface="Times New Roman" pitchFamily="18" charset="0"/>
                <a:cs typeface="Times New Roman" pitchFamily="18" charset="0"/>
              </a:rPr>
              <a:t>biển</a:t>
            </a:r>
            <a:r>
              <a:rPr lang="en-US" sz="36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3600" b="1" dirty="0" err="1" smtClean="0">
                <a:effectLst>
                  <a:outerShdw blurRad="38100" dist="38100" dir="2700000" algn="tl">
                    <a:srgbClr val="000000">
                      <a:alpha val="43137"/>
                    </a:srgbClr>
                  </a:outerShdw>
                </a:effectLst>
                <a:latin typeface="Times New Roman" pitchFamily="18" charset="0"/>
                <a:cs typeface="Times New Roman" pitchFamily="18" charset="0"/>
              </a:rPr>
              <a:t>lá</a:t>
            </a:r>
            <a:r>
              <a:rPr lang="en-US" sz="36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3600" b="1" dirty="0" err="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xanh</a:t>
            </a:r>
            <a:r>
              <a:rPr lang="en-US" sz="36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600" b="1" dirty="0" err="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rờn</a:t>
            </a:r>
            <a:r>
              <a:rPr lang="en-US" sz="36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3600" b="1" dirty="0" err="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ngát</a:t>
            </a:r>
            <a:r>
              <a:rPr lang="en-US" sz="36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600" b="1" dirty="0" err="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dậy</a:t>
            </a:r>
            <a:r>
              <a:rPr lang="en-US" sz="36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600" b="1" dirty="0" err="1" smtClean="0">
                <a:effectLst>
                  <a:outerShdw blurRad="38100" dist="38100" dir="2700000" algn="tl">
                    <a:srgbClr val="000000">
                      <a:alpha val="43137"/>
                    </a:srgbClr>
                  </a:outerShdw>
                </a:effectLst>
                <a:latin typeface="Times New Roman" pitchFamily="18" charset="0"/>
                <a:cs typeface="Times New Roman" pitchFamily="18" charset="0"/>
              </a:rPr>
              <a:t>một</a:t>
            </a:r>
            <a:r>
              <a:rPr lang="en-US" sz="36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3600" b="1" dirty="0" err="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mùi</a:t>
            </a:r>
            <a:r>
              <a:rPr lang="en-US" sz="36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600" b="1" dirty="0" err="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hương</a:t>
            </a:r>
            <a:r>
              <a:rPr lang="en-US" sz="36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3600" b="1" dirty="0" err="1" smtClean="0">
                <a:effectLst>
                  <a:outerShdw blurRad="38100" dist="38100" dir="2700000" algn="tl">
                    <a:srgbClr val="000000">
                      <a:alpha val="43137"/>
                    </a:srgbClr>
                  </a:outerShdw>
                </a:effectLst>
                <a:latin typeface="Times New Roman" pitchFamily="18" charset="0"/>
                <a:cs typeface="Times New Roman" pitchFamily="18" charset="0"/>
              </a:rPr>
              <a:t>lá</a:t>
            </a:r>
            <a:r>
              <a:rPr lang="en-US" sz="36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3600" b="1" dirty="0" err="1" smtClean="0">
                <a:effectLst>
                  <a:outerShdw blurRad="38100" dist="38100" dir="2700000" algn="tl">
                    <a:srgbClr val="000000">
                      <a:alpha val="43137"/>
                    </a:srgbClr>
                  </a:outerShdw>
                </a:effectLst>
                <a:latin typeface="Times New Roman" pitchFamily="18" charset="0"/>
                <a:cs typeface="Times New Roman" pitchFamily="18" charset="0"/>
              </a:rPr>
              <a:t>tràm</a:t>
            </a:r>
            <a:r>
              <a:rPr lang="en-US" sz="36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3600" b="1" dirty="0" err="1" smtClean="0">
                <a:effectLst>
                  <a:outerShdw blurRad="38100" dist="38100" dir="2700000" algn="tl">
                    <a:srgbClr val="000000">
                      <a:alpha val="43137"/>
                    </a:srgbClr>
                  </a:outerShdw>
                </a:effectLst>
                <a:latin typeface="Times New Roman" pitchFamily="18" charset="0"/>
                <a:cs typeface="Times New Roman" pitchFamily="18" charset="0"/>
              </a:rPr>
              <a:t>bị</a:t>
            </a:r>
            <a:r>
              <a:rPr lang="en-US" sz="36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3600" b="1" dirty="0" err="1" smtClean="0">
                <a:effectLst>
                  <a:outerShdw blurRad="38100" dist="38100" dir="2700000" algn="tl">
                    <a:srgbClr val="000000">
                      <a:alpha val="43137"/>
                    </a:srgbClr>
                  </a:outerShdw>
                </a:effectLst>
                <a:latin typeface="Times New Roman" pitchFamily="18" charset="0"/>
                <a:cs typeface="Times New Roman" pitchFamily="18" charset="0"/>
              </a:rPr>
              <a:t>hun</a:t>
            </a:r>
            <a:r>
              <a:rPr lang="en-US" sz="36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3600" b="1" dirty="0" err="1" smtClean="0">
                <a:effectLst>
                  <a:outerShdw blurRad="38100" dist="38100" dir="2700000" algn="tl">
                    <a:srgbClr val="000000">
                      <a:alpha val="43137"/>
                    </a:srgbClr>
                  </a:outerShdw>
                </a:effectLst>
                <a:latin typeface="Times New Roman" pitchFamily="18" charset="0"/>
                <a:cs typeface="Times New Roman" pitchFamily="18" charset="0"/>
              </a:rPr>
              <a:t>nóng</a:t>
            </a:r>
            <a:r>
              <a:rPr lang="en-US" sz="36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3600" b="1" dirty="0" err="1" smtClean="0">
                <a:effectLst>
                  <a:outerShdw blurRad="38100" dist="38100" dir="2700000" algn="tl">
                    <a:srgbClr val="000000">
                      <a:alpha val="43137"/>
                    </a:srgbClr>
                  </a:outerShdw>
                </a:effectLst>
                <a:latin typeface="Times New Roman" pitchFamily="18" charset="0"/>
                <a:cs typeface="Times New Roman" pitchFamily="18" charset="0"/>
              </a:rPr>
              <a:t>dưới</a:t>
            </a:r>
            <a:r>
              <a:rPr lang="en-US" sz="36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3600" b="1" dirty="0" err="1" smtClean="0">
                <a:effectLst>
                  <a:outerShdw blurRad="38100" dist="38100" dir="2700000" algn="tl">
                    <a:srgbClr val="000000">
                      <a:alpha val="43137"/>
                    </a:srgbClr>
                  </a:outerShdw>
                </a:effectLst>
                <a:latin typeface="Times New Roman" pitchFamily="18" charset="0"/>
                <a:cs typeface="Times New Roman" pitchFamily="18" charset="0"/>
              </a:rPr>
              <a:t>mặt</a:t>
            </a:r>
            <a:r>
              <a:rPr lang="en-US" sz="36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3600" b="1" dirty="0" err="1" smtClean="0">
                <a:effectLst>
                  <a:outerShdw blurRad="38100" dist="38100" dir="2700000" algn="tl">
                    <a:srgbClr val="000000">
                      <a:alpha val="43137"/>
                    </a:srgbClr>
                  </a:outerShdw>
                </a:effectLst>
                <a:latin typeface="Times New Roman" pitchFamily="18" charset="0"/>
                <a:cs typeface="Times New Roman" pitchFamily="18" charset="0"/>
              </a:rPr>
              <a:t>trời</a:t>
            </a:r>
            <a:r>
              <a:rPr lang="en-US" sz="36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3600" b="1" dirty="0" err="1" smtClean="0">
                <a:effectLst>
                  <a:outerShdw blurRad="38100" dist="38100" dir="2700000" algn="tl">
                    <a:srgbClr val="000000">
                      <a:alpha val="43137"/>
                    </a:srgbClr>
                  </a:outerShdw>
                </a:effectLst>
                <a:latin typeface="Times New Roman" pitchFamily="18" charset="0"/>
                <a:cs typeface="Times New Roman" pitchFamily="18" charset="0"/>
              </a:rPr>
              <a:t>Tiếng</a:t>
            </a:r>
            <a:r>
              <a:rPr lang="en-US" sz="36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3600" b="1" dirty="0" err="1" smtClean="0">
                <a:effectLst>
                  <a:outerShdw blurRad="38100" dist="38100" dir="2700000" algn="tl">
                    <a:srgbClr val="000000">
                      <a:alpha val="43137"/>
                    </a:srgbClr>
                  </a:outerShdw>
                </a:effectLst>
                <a:latin typeface="Times New Roman" pitchFamily="18" charset="0"/>
                <a:cs typeface="Times New Roman" pitchFamily="18" charset="0"/>
              </a:rPr>
              <a:t>chim</a:t>
            </a:r>
            <a:r>
              <a:rPr lang="en-US" sz="36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3600" b="1" dirty="0" err="1" smtClean="0">
                <a:effectLst>
                  <a:outerShdw blurRad="38100" dist="38100" dir="2700000" algn="tl">
                    <a:srgbClr val="000000">
                      <a:alpha val="43137"/>
                    </a:srgbClr>
                  </a:outerShdw>
                </a:effectLst>
                <a:latin typeface="Times New Roman" pitchFamily="18" charset="0"/>
                <a:cs typeface="Times New Roman" pitchFamily="18" charset="0"/>
              </a:rPr>
              <a:t>không</a:t>
            </a:r>
            <a:r>
              <a:rPr lang="en-US" sz="36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3600" b="1" dirty="0" err="1" smtClean="0">
                <a:effectLst>
                  <a:outerShdw blurRad="38100" dist="38100" dir="2700000" algn="tl">
                    <a:srgbClr val="000000">
                      <a:alpha val="43137"/>
                    </a:srgbClr>
                  </a:outerShdw>
                </a:effectLst>
                <a:latin typeface="Times New Roman" pitchFamily="18" charset="0"/>
                <a:cs typeface="Times New Roman" pitchFamily="18" charset="0"/>
              </a:rPr>
              <a:t>ngớt</a:t>
            </a:r>
            <a:r>
              <a:rPr lang="en-US" sz="36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3600" b="1" dirty="0" err="1" smtClean="0">
                <a:effectLst>
                  <a:outerShdw blurRad="38100" dist="38100" dir="2700000" algn="tl">
                    <a:srgbClr val="000000">
                      <a:alpha val="43137"/>
                    </a:srgbClr>
                  </a:outerShdw>
                </a:effectLst>
                <a:latin typeface="Times New Roman" pitchFamily="18" charset="0"/>
                <a:cs typeface="Times New Roman" pitchFamily="18" charset="0"/>
              </a:rPr>
              <a:t>vang</a:t>
            </a:r>
            <a:r>
              <a:rPr lang="en-US" sz="36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3600" b="1" dirty="0" err="1" smtClean="0">
                <a:effectLst>
                  <a:outerShdw blurRad="38100" dist="38100" dir="2700000" algn="tl">
                    <a:srgbClr val="000000">
                      <a:alpha val="43137"/>
                    </a:srgbClr>
                  </a:outerShdw>
                </a:effectLst>
                <a:latin typeface="Times New Roman" pitchFamily="18" charset="0"/>
                <a:cs typeface="Times New Roman" pitchFamily="18" charset="0"/>
              </a:rPr>
              <a:t>xa</a:t>
            </a:r>
            <a:r>
              <a:rPr lang="en-US" sz="36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3600" b="1" dirty="0" err="1" smtClean="0">
                <a:effectLst>
                  <a:outerShdw blurRad="38100" dist="38100" dir="2700000" algn="tl">
                    <a:srgbClr val="000000">
                      <a:alpha val="43137"/>
                    </a:srgbClr>
                  </a:outerShdw>
                </a:effectLst>
                <a:latin typeface="Times New Roman" pitchFamily="18" charset="0"/>
                <a:cs typeface="Times New Roman" pitchFamily="18" charset="0"/>
              </a:rPr>
              <a:t>vọng</a:t>
            </a:r>
            <a:r>
              <a:rPr lang="en-US" sz="36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3600" b="1" dirty="0" err="1" smtClean="0">
                <a:effectLst>
                  <a:outerShdw blurRad="38100" dist="38100" dir="2700000" algn="tl">
                    <a:srgbClr val="000000">
                      <a:alpha val="43137"/>
                    </a:srgbClr>
                  </a:outerShdw>
                </a:effectLst>
                <a:latin typeface="Times New Roman" pitchFamily="18" charset="0"/>
                <a:cs typeface="Times New Roman" pitchFamily="18" charset="0"/>
              </a:rPr>
              <a:t>mãi</a:t>
            </a:r>
            <a:r>
              <a:rPr lang="en-US" sz="36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3600" b="1" dirty="0" err="1" smtClean="0">
                <a:effectLst>
                  <a:outerShdw blurRad="38100" dist="38100" dir="2700000" algn="tl">
                    <a:srgbClr val="000000">
                      <a:alpha val="43137"/>
                    </a:srgbClr>
                  </a:outerShdw>
                </a:effectLst>
                <a:latin typeface="Times New Roman" pitchFamily="18" charset="0"/>
                <a:cs typeface="Times New Roman" pitchFamily="18" charset="0"/>
              </a:rPr>
              <a:t>lên</a:t>
            </a:r>
            <a:r>
              <a:rPr lang="en-US" sz="36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3600" b="1" dirty="0" err="1" smtClean="0">
                <a:effectLst>
                  <a:outerShdw blurRad="38100" dist="38100" dir="2700000" algn="tl">
                    <a:srgbClr val="000000">
                      <a:alpha val="43137"/>
                    </a:srgbClr>
                  </a:outerShdw>
                </a:effectLst>
                <a:latin typeface="Times New Roman" pitchFamily="18" charset="0"/>
                <a:cs typeface="Times New Roman" pitchFamily="18" charset="0"/>
              </a:rPr>
              <a:t>trời</a:t>
            </a:r>
            <a:r>
              <a:rPr lang="en-US" sz="36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3600" b="1" dirty="0" err="1" smtClean="0">
                <a:effectLst>
                  <a:outerShdw blurRad="38100" dist="38100" dir="2700000" algn="tl">
                    <a:srgbClr val="000000">
                      <a:alpha val="43137"/>
                    </a:srgbClr>
                  </a:outerShdw>
                </a:effectLst>
                <a:latin typeface="Times New Roman" pitchFamily="18" charset="0"/>
                <a:cs typeface="Times New Roman" pitchFamily="18" charset="0"/>
              </a:rPr>
              <a:t>cao</a:t>
            </a:r>
            <a:r>
              <a:rPr lang="en-US" sz="36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3600" b="1" dirty="0" err="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xanh</a:t>
            </a:r>
            <a:r>
              <a:rPr lang="en-US" sz="36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600" b="1" dirty="0" err="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thẳm</a:t>
            </a:r>
            <a:r>
              <a:rPr lang="en-US" sz="36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a:t>
            </a:r>
            <a:endParaRPr lang="en-US" sz="36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a:p>
            <a:pPr algn="r"/>
            <a:r>
              <a:rPr lang="en-US" sz="3600" b="1" dirty="0" smtClean="0">
                <a:effectLst>
                  <a:outerShdw blurRad="38100" dist="38100" dir="2700000" algn="tl">
                    <a:srgbClr val="000000">
                      <a:alpha val="43137"/>
                    </a:srgbClr>
                  </a:outerShdw>
                </a:effectLst>
                <a:latin typeface="Times New Roman" pitchFamily="18" charset="0"/>
                <a:cs typeface="Times New Roman" pitchFamily="18" charset="0"/>
              </a:rPr>
              <a:t>Theo </a:t>
            </a:r>
            <a:r>
              <a:rPr lang="en-US" sz="3600" b="1" dirty="0" err="1" smtClean="0">
                <a:effectLst>
                  <a:outerShdw blurRad="38100" dist="38100" dir="2700000" algn="tl">
                    <a:srgbClr val="000000">
                      <a:alpha val="43137"/>
                    </a:srgbClr>
                  </a:outerShdw>
                </a:effectLst>
                <a:latin typeface="Times New Roman" pitchFamily="18" charset="0"/>
                <a:cs typeface="Times New Roman" pitchFamily="18" charset="0"/>
              </a:rPr>
              <a:t>Đoàn</a:t>
            </a:r>
            <a:r>
              <a:rPr lang="en-US" sz="36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3600" b="1" dirty="0" err="1" smtClean="0">
                <a:effectLst>
                  <a:outerShdw blurRad="38100" dist="38100" dir="2700000" algn="tl">
                    <a:srgbClr val="000000">
                      <a:alpha val="43137"/>
                    </a:srgbClr>
                  </a:outerShdw>
                </a:effectLst>
                <a:latin typeface="Times New Roman" pitchFamily="18" charset="0"/>
                <a:cs typeface="Times New Roman" pitchFamily="18" charset="0"/>
              </a:rPr>
              <a:t>Giỏi</a:t>
            </a:r>
            <a:endParaRPr lang="en-US" sz="3600" b="1" dirty="0">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4049129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body" idx="1"/>
          </p:nvPr>
        </p:nvSpPr>
        <p:spPr>
          <a:xfrm>
            <a:off x="0" y="0"/>
            <a:ext cx="8229600" cy="6858000"/>
          </a:xfrm>
        </p:spPr>
        <p:txBody>
          <a:bodyPr/>
          <a:lstStyle/>
          <a:p>
            <a:pPr eaLnBrk="1" hangingPunct="1"/>
            <a:endParaRPr lang="en-US" smtClean="0"/>
          </a:p>
        </p:txBody>
      </p:sp>
      <p:pic>
        <p:nvPicPr>
          <p:cNvPr id="21507" name="Picture 12" descr="MISSYO~2"/>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3501" name="WordArt 13"/>
          <p:cNvSpPr>
            <a:spLocks noChangeArrowheads="1" noChangeShapeType="1" noTextEdit="1"/>
          </p:cNvSpPr>
          <p:nvPr/>
        </p:nvSpPr>
        <p:spPr bwMode="auto">
          <a:xfrm rot="344052">
            <a:off x="914399" y="3560164"/>
            <a:ext cx="7315200" cy="2270125"/>
          </a:xfrm>
          <a:prstGeom prst="rect">
            <a:avLst/>
          </a:prstGeom>
        </p:spPr>
        <p:txBody>
          <a:bodyPr wrap="none" fromWordArt="1">
            <a:prstTxWarp prst="textSlantUp">
              <a:avLst>
                <a:gd name="adj" fmla="val 32056"/>
              </a:avLst>
            </a:prstTxWarp>
          </a:bodyPr>
          <a:lstStyle/>
          <a:p>
            <a:pPr algn="ctr"/>
            <a:r>
              <a:rPr lang="en-US" sz="3600" kern="10" dirty="0" err="1">
                <a:ln w="9525">
                  <a:solidFill>
                    <a:srgbClr val="CC99FF"/>
                  </a:solidFill>
                  <a:round/>
                  <a:headEnd/>
                  <a:tailEnd/>
                </a:ln>
                <a:gradFill rotWithShape="1">
                  <a:gsLst>
                    <a:gs pos="0">
                      <a:srgbClr val="6600CC"/>
                    </a:gs>
                    <a:gs pos="100000">
                      <a:srgbClr val="CC00CC"/>
                    </a:gs>
                  </a:gsLst>
                  <a:lin ang="5040000" scaled="1"/>
                </a:gradFill>
                <a:effectLst>
                  <a:outerShdw dist="53882" dir="2700000" algn="ctr" rotWithShape="0">
                    <a:srgbClr val="9999FF">
                      <a:alpha val="79999"/>
                    </a:srgbClr>
                  </a:outerShdw>
                </a:effectLst>
                <a:latin typeface="Times New Roman" panose="02020603050405020304" pitchFamily="18" charset="0"/>
                <a:cs typeface="Times New Roman" panose="02020603050405020304" pitchFamily="18" charset="0"/>
              </a:rPr>
              <a:t>Chúc</a:t>
            </a:r>
            <a:r>
              <a:rPr lang="en-US" sz="3600" kern="10" dirty="0">
                <a:ln w="9525">
                  <a:solidFill>
                    <a:srgbClr val="CC99FF"/>
                  </a:solidFill>
                  <a:round/>
                  <a:headEnd/>
                  <a:tailEnd/>
                </a:ln>
                <a:gradFill rotWithShape="1">
                  <a:gsLst>
                    <a:gs pos="0">
                      <a:srgbClr val="6600CC"/>
                    </a:gs>
                    <a:gs pos="100000">
                      <a:srgbClr val="CC00CC"/>
                    </a:gs>
                  </a:gsLst>
                  <a:lin ang="5040000" scaled="1"/>
                </a:gradFill>
                <a:effectLst>
                  <a:outerShdw dist="53882" dir="2700000" algn="ctr" rotWithShape="0">
                    <a:srgbClr val="9999FF">
                      <a:alpha val="79999"/>
                    </a:srgbClr>
                  </a:outerShdw>
                </a:effectLst>
                <a:latin typeface="Times New Roman" panose="02020603050405020304" pitchFamily="18" charset="0"/>
                <a:cs typeface="Times New Roman" panose="02020603050405020304" pitchFamily="18" charset="0"/>
              </a:rPr>
              <a:t> </a:t>
            </a:r>
            <a:r>
              <a:rPr lang="en-US" sz="3600" kern="10" dirty="0" err="1">
                <a:ln w="9525">
                  <a:solidFill>
                    <a:srgbClr val="CC99FF"/>
                  </a:solidFill>
                  <a:round/>
                  <a:headEnd/>
                  <a:tailEnd/>
                </a:ln>
                <a:gradFill rotWithShape="1">
                  <a:gsLst>
                    <a:gs pos="0">
                      <a:srgbClr val="6600CC"/>
                    </a:gs>
                    <a:gs pos="100000">
                      <a:srgbClr val="CC00CC"/>
                    </a:gs>
                  </a:gsLst>
                  <a:lin ang="5040000" scaled="1"/>
                </a:gradFill>
                <a:effectLst>
                  <a:outerShdw dist="53882" dir="2700000" algn="ctr" rotWithShape="0">
                    <a:srgbClr val="9999FF">
                      <a:alpha val="79999"/>
                    </a:srgbClr>
                  </a:outerShdw>
                </a:effectLst>
                <a:latin typeface="Times New Roman" panose="02020603050405020304" pitchFamily="18" charset="0"/>
                <a:cs typeface="Times New Roman" panose="02020603050405020304" pitchFamily="18" charset="0"/>
              </a:rPr>
              <a:t>các</a:t>
            </a:r>
            <a:r>
              <a:rPr lang="en-US" sz="3600" kern="10" dirty="0">
                <a:ln w="9525">
                  <a:solidFill>
                    <a:srgbClr val="CC99FF"/>
                  </a:solidFill>
                  <a:round/>
                  <a:headEnd/>
                  <a:tailEnd/>
                </a:ln>
                <a:gradFill rotWithShape="1">
                  <a:gsLst>
                    <a:gs pos="0">
                      <a:srgbClr val="6600CC"/>
                    </a:gs>
                    <a:gs pos="100000">
                      <a:srgbClr val="CC00CC"/>
                    </a:gs>
                  </a:gsLst>
                  <a:lin ang="5040000" scaled="1"/>
                </a:gradFill>
                <a:effectLst>
                  <a:outerShdw dist="53882" dir="2700000" algn="ctr" rotWithShape="0">
                    <a:srgbClr val="9999FF">
                      <a:alpha val="79999"/>
                    </a:srgbClr>
                  </a:outerShdw>
                </a:effectLst>
                <a:latin typeface="Times New Roman" panose="02020603050405020304" pitchFamily="18" charset="0"/>
                <a:cs typeface="Times New Roman" panose="02020603050405020304" pitchFamily="18" charset="0"/>
              </a:rPr>
              <a:t> </a:t>
            </a:r>
            <a:r>
              <a:rPr lang="en-US" sz="3600" kern="10" dirty="0" err="1">
                <a:ln w="9525">
                  <a:solidFill>
                    <a:srgbClr val="CC99FF"/>
                  </a:solidFill>
                  <a:round/>
                  <a:headEnd/>
                  <a:tailEnd/>
                </a:ln>
                <a:gradFill rotWithShape="1">
                  <a:gsLst>
                    <a:gs pos="0">
                      <a:srgbClr val="6600CC"/>
                    </a:gs>
                    <a:gs pos="100000">
                      <a:srgbClr val="CC00CC"/>
                    </a:gs>
                  </a:gsLst>
                  <a:lin ang="5040000" scaled="1"/>
                </a:gradFill>
                <a:effectLst>
                  <a:outerShdw dist="53882" dir="2700000" algn="ctr" rotWithShape="0">
                    <a:srgbClr val="9999FF">
                      <a:alpha val="79999"/>
                    </a:srgbClr>
                  </a:outerShdw>
                </a:effectLst>
                <a:latin typeface="Times New Roman" panose="02020603050405020304" pitchFamily="18" charset="0"/>
                <a:cs typeface="Times New Roman" panose="02020603050405020304" pitchFamily="18" charset="0"/>
              </a:rPr>
              <a:t>thầy</a:t>
            </a:r>
            <a:r>
              <a:rPr lang="en-US" sz="3600" kern="10" dirty="0">
                <a:ln w="9525">
                  <a:solidFill>
                    <a:srgbClr val="CC99FF"/>
                  </a:solidFill>
                  <a:round/>
                  <a:headEnd/>
                  <a:tailEnd/>
                </a:ln>
                <a:gradFill rotWithShape="1">
                  <a:gsLst>
                    <a:gs pos="0">
                      <a:srgbClr val="6600CC"/>
                    </a:gs>
                    <a:gs pos="100000">
                      <a:srgbClr val="CC00CC"/>
                    </a:gs>
                  </a:gsLst>
                  <a:lin ang="5040000" scaled="1"/>
                </a:gradFill>
                <a:effectLst>
                  <a:outerShdw dist="53882" dir="2700000" algn="ctr" rotWithShape="0">
                    <a:srgbClr val="9999FF">
                      <a:alpha val="79999"/>
                    </a:srgbClr>
                  </a:outerShdw>
                </a:effectLst>
                <a:latin typeface="Times New Roman" panose="02020603050405020304" pitchFamily="18" charset="0"/>
                <a:cs typeface="Times New Roman" panose="02020603050405020304" pitchFamily="18" charset="0"/>
              </a:rPr>
              <a:t> </a:t>
            </a:r>
            <a:r>
              <a:rPr lang="en-US" sz="3600" kern="10" dirty="0" err="1">
                <a:ln w="9525">
                  <a:solidFill>
                    <a:srgbClr val="CC99FF"/>
                  </a:solidFill>
                  <a:round/>
                  <a:headEnd/>
                  <a:tailEnd/>
                </a:ln>
                <a:gradFill rotWithShape="1">
                  <a:gsLst>
                    <a:gs pos="0">
                      <a:srgbClr val="6600CC"/>
                    </a:gs>
                    <a:gs pos="100000">
                      <a:srgbClr val="CC00CC"/>
                    </a:gs>
                  </a:gsLst>
                  <a:lin ang="5040000" scaled="1"/>
                </a:gradFill>
                <a:effectLst>
                  <a:outerShdw dist="53882" dir="2700000" algn="ctr" rotWithShape="0">
                    <a:srgbClr val="9999FF">
                      <a:alpha val="79999"/>
                    </a:srgbClr>
                  </a:outerShdw>
                </a:effectLst>
                <a:latin typeface="Times New Roman" panose="02020603050405020304" pitchFamily="18" charset="0"/>
                <a:cs typeface="Times New Roman" panose="02020603050405020304" pitchFamily="18" charset="0"/>
              </a:rPr>
              <a:t>cô</a:t>
            </a:r>
            <a:r>
              <a:rPr lang="en-US" sz="3600" kern="10" dirty="0">
                <a:ln w="9525">
                  <a:solidFill>
                    <a:srgbClr val="CC99FF"/>
                  </a:solidFill>
                  <a:round/>
                  <a:headEnd/>
                  <a:tailEnd/>
                </a:ln>
                <a:gradFill rotWithShape="1">
                  <a:gsLst>
                    <a:gs pos="0">
                      <a:srgbClr val="6600CC"/>
                    </a:gs>
                    <a:gs pos="100000">
                      <a:srgbClr val="CC00CC"/>
                    </a:gs>
                  </a:gsLst>
                  <a:lin ang="5040000" scaled="1"/>
                </a:gradFill>
                <a:effectLst>
                  <a:outerShdw dist="53882" dir="2700000" algn="ctr" rotWithShape="0">
                    <a:srgbClr val="9999FF">
                      <a:alpha val="79999"/>
                    </a:srgbClr>
                  </a:outerShdw>
                </a:effectLst>
                <a:latin typeface="Times New Roman" panose="02020603050405020304" pitchFamily="18" charset="0"/>
                <a:cs typeface="Times New Roman" panose="02020603050405020304" pitchFamily="18" charset="0"/>
              </a:rPr>
              <a:t> </a:t>
            </a:r>
            <a:r>
              <a:rPr lang="en-US" sz="3600" kern="10" dirty="0" err="1">
                <a:ln w="9525">
                  <a:solidFill>
                    <a:srgbClr val="CC99FF"/>
                  </a:solidFill>
                  <a:round/>
                  <a:headEnd/>
                  <a:tailEnd/>
                </a:ln>
                <a:gradFill rotWithShape="1">
                  <a:gsLst>
                    <a:gs pos="0">
                      <a:srgbClr val="6600CC"/>
                    </a:gs>
                    <a:gs pos="100000">
                      <a:srgbClr val="CC00CC"/>
                    </a:gs>
                  </a:gsLst>
                  <a:lin ang="5040000" scaled="1"/>
                </a:gradFill>
                <a:effectLst>
                  <a:outerShdw dist="53882" dir="2700000" algn="ctr" rotWithShape="0">
                    <a:srgbClr val="9999FF">
                      <a:alpha val="79999"/>
                    </a:srgbClr>
                  </a:outerShdw>
                </a:effectLst>
                <a:latin typeface="Times New Roman" panose="02020603050405020304" pitchFamily="18" charset="0"/>
                <a:cs typeface="Times New Roman" panose="02020603050405020304" pitchFamily="18" charset="0"/>
              </a:rPr>
              <a:t>và</a:t>
            </a:r>
            <a:r>
              <a:rPr lang="en-US" sz="3600" kern="10" dirty="0">
                <a:ln w="9525">
                  <a:solidFill>
                    <a:srgbClr val="CC99FF"/>
                  </a:solidFill>
                  <a:round/>
                  <a:headEnd/>
                  <a:tailEnd/>
                </a:ln>
                <a:gradFill rotWithShape="1">
                  <a:gsLst>
                    <a:gs pos="0">
                      <a:srgbClr val="6600CC"/>
                    </a:gs>
                    <a:gs pos="100000">
                      <a:srgbClr val="CC00CC"/>
                    </a:gs>
                  </a:gsLst>
                  <a:lin ang="5040000" scaled="1"/>
                </a:gradFill>
                <a:effectLst>
                  <a:outerShdw dist="53882" dir="2700000" algn="ctr" rotWithShape="0">
                    <a:srgbClr val="9999FF">
                      <a:alpha val="79999"/>
                    </a:srgbClr>
                  </a:outerShdw>
                </a:effectLst>
                <a:latin typeface="Times New Roman" panose="02020603050405020304" pitchFamily="18" charset="0"/>
                <a:cs typeface="Times New Roman" panose="02020603050405020304" pitchFamily="18" charset="0"/>
              </a:rPr>
              <a:t> </a:t>
            </a:r>
            <a:r>
              <a:rPr lang="en-US" sz="3600" kern="10" dirty="0" err="1">
                <a:ln w="9525">
                  <a:solidFill>
                    <a:srgbClr val="CC99FF"/>
                  </a:solidFill>
                  <a:round/>
                  <a:headEnd/>
                  <a:tailEnd/>
                </a:ln>
                <a:gradFill rotWithShape="1">
                  <a:gsLst>
                    <a:gs pos="0">
                      <a:srgbClr val="6600CC"/>
                    </a:gs>
                    <a:gs pos="100000">
                      <a:srgbClr val="CC00CC"/>
                    </a:gs>
                  </a:gsLst>
                  <a:lin ang="5040000" scaled="1"/>
                </a:gradFill>
                <a:effectLst>
                  <a:outerShdw dist="53882" dir="2700000" algn="ctr" rotWithShape="0">
                    <a:srgbClr val="9999FF">
                      <a:alpha val="79999"/>
                    </a:srgbClr>
                  </a:outerShdw>
                </a:effectLst>
                <a:latin typeface="Times New Roman" panose="02020603050405020304" pitchFamily="18" charset="0"/>
                <a:cs typeface="Times New Roman" panose="02020603050405020304" pitchFamily="18" charset="0"/>
              </a:rPr>
              <a:t>các</a:t>
            </a:r>
            <a:r>
              <a:rPr lang="en-US" sz="3600" kern="10" dirty="0">
                <a:ln w="9525">
                  <a:solidFill>
                    <a:srgbClr val="CC99FF"/>
                  </a:solidFill>
                  <a:round/>
                  <a:headEnd/>
                  <a:tailEnd/>
                </a:ln>
                <a:gradFill rotWithShape="1">
                  <a:gsLst>
                    <a:gs pos="0">
                      <a:srgbClr val="6600CC"/>
                    </a:gs>
                    <a:gs pos="100000">
                      <a:srgbClr val="CC00CC"/>
                    </a:gs>
                  </a:gsLst>
                  <a:lin ang="5040000" scaled="1"/>
                </a:gradFill>
                <a:effectLst>
                  <a:outerShdw dist="53882" dir="2700000" algn="ctr" rotWithShape="0">
                    <a:srgbClr val="9999FF">
                      <a:alpha val="79999"/>
                    </a:srgbClr>
                  </a:outerShdw>
                </a:effectLst>
                <a:latin typeface="Times New Roman" panose="02020603050405020304" pitchFamily="18" charset="0"/>
                <a:cs typeface="Times New Roman" panose="02020603050405020304" pitchFamily="18" charset="0"/>
              </a:rPr>
              <a:t> </a:t>
            </a:r>
            <a:r>
              <a:rPr lang="en-US" sz="3600" kern="10" dirty="0" err="1">
                <a:ln w="9525">
                  <a:solidFill>
                    <a:srgbClr val="CC99FF"/>
                  </a:solidFill>
                  <a:round/>
                  <a:headEnd/>
                  <a:tailEnd/>
                </a:ln>
                <a:gradFill rotWithShape="1">
                  <a:gsLst>
                    <a:gs pos="0">
                      <a:srgbClr val="6600CC"/>
                    </a:gs>
                    <a:gs pos="100000">
                      <a:srgbClr val="CC00CC"/>
                    </a:gs>
                  </a:gsLst>
                  <a:lin ang="5040000" scaled="1"/>
                </a:gradFill>
                <a:effectLst>
                  <a:outerShdw dist="53882" dir="2700000" algn="ctr" rotWithShape="0">
                    <a:srgbClr val="9999FF">
                      <a:alpha val="79999"/>
                    </a:srgbClr>
                  </a:outerShdw>
                </a:effectLst>
                <a:latin typeface="Times New Roman" panose="02020603050405020304" pitchFamily="18" charset="0"/>
                <a:cs typeface="Times New Roman" panose="02020603050405020304" pitchFamily="18" charset="0"/>
              </a:rPr>
              <a:t>em</a:t>
            </a:r>
            <a:r>
              <a:rPr lang="en-US" sz="3600" kern="10" dirty="0">
                <a:ln w="9525">
                  <a:solidFill>
                    <a:srgbClr val="CC99FF"/>
                  </a:solidFill>
                  <a:round/>
                  <a:headEnd/>
                  <a:tailEnd/>
                </a:ln>
                <a:gradFill rotWithShape="1">
                  <a:gsLst>
                    <a:gs pos="0">
                      <a:srgbClr val="6600CC"/>
                    </a:gs>
                    <a:gs pos="100000">
                      <a:srgbClr val="CC00CC"/>
                    </a:gs>
                  </a:gsLst>
                  <a:lin ang="5040000" scaled="1"/>
                </a:gradFill>
                <a:effectLst>
                  <a:outerShdw dist="53882" dir="2700000" algn="ctr" rotWithShape="0">
                    <a:srgbClr val="9999FF">
                      <a:alpha val="79999"/>
                    </a:srgbClr>
                  </a:outerShdw>
                </a:effectLst>
                <a:latin typeface="Times New Roman" panose="02020603050405020304" pitchFamily="18" charset="0"/>
                <a:cs typeface="Times New Roman" panose="02020603050405020304" pitchFamily="18" charset="0"/>
              </a:rPr>
              <a:t> </a:t>
            </a:r>
            <a:r>
              <a:rPr lang="en-US" sz="3600" kern="10" dirty="0" err="1">
                <a:ln w="9525">
                  <a:solidFill>
                    <a:srgbClr val="CC99FF"/>
                  </a:solidFill>
                  <a:round/>
                  <a:headEnd/>
                  <a:tailEnd/>
                </a:ln>
                <a:gradFill rotWithShape="1">
                  <a:gsLst>
                    <a:gs pos="0">
                      <a:srgbClr val="6600CC"/>
                    </a:gs>
                    <a:gs pos="100000">
                      <a:srgbClr val="CC00CC"/>
                    </a:gs>
                  </a:gsLst>
                  <a:lin ang="5040000" scaled="1"/>
                </a:gradFill>
                <a:effectLst>
                  <a:outerShdw dist="53882" dir="2700000" algn="ctr" rotWithShape="0">
                    <a:srgbClr val="9999FF">
                      <a:alpha val="79999"/>
                    </a:srgbClr>
                  </a:outerShdw>
                </a:effectLst>
                <a:latin typeface="Times New Roman" panose="02020603050405020304" pitchFamily="18" charset="0"/>
                <a:cs typeface="Times New Roman" panose="02020603050405020304" pitchFamily="18" charset="0"/>
              </a:rPr>
              <a:t>vui</a:t>
            </a:r>
            <a:r>
              <a:rPr lang="en-US" sz="3600" kern="10" dirty="0">
                <a:ln w="9525">
                  <a:solidFill>
                    <a:srgbClr val="CC99FF"/>
                  </a:solidFill>
                  <a:round/>
                  <a:headEnd/>
                  <a:tailEnd/>
                </a:ln>
                <a:gradFill rotWithShape="1">
                  <a:gsLst>
                    <a:gs pos="0">
                      <a:srgbClr val="6600CC"/>
                    </a:gs>
                    <a:gs pos="100000">
                      <a:srgbClr val="CC00CC"/>
                    </a:gs>
                  </a:gsLst>
                  <a:lin ang="5040000" scaled="1"/>
                </a:gradFill>
                <a:effectLst>
                  <a:outerShdw dist="53882" dir="2700000" algn="ctr" rotWithShape="0">
                    <a:srgbClr val="9999FF">
                      <a:alpha val="79999"/>
                    </a:srgbClr>
                  </a:outerShdw>
                </a:effectLst>
                <a:latin typeface="Times New Roman" panose="02020603050405020304" pitchFamily="18" charset="0"/>
                <a:cs typeface="Times New Roman" panose="02020603050405020304" pitchFamily="18" charset="0"/>
              </a:rPr>
              <a:t> </a:t>
            </a:r>
            <a:r>
              <a:rPr lang="en-US" sz="3600" kern="10" dirty="0" err="1">
                <a:ln w="9525">
                  <a:solidFill>
                    <a:srgbClr val="CC99FF"/>
                  </a:solidFill>
                  <a:round/>
                  <a:headEnd/>
                  <a:tailEnd/>
                </a:ln>
                <a:gradFill rotWithShape="1">
                  <a:gsLst>
                    <a:gs pos="0">
                      <a:srgbClr val="6600CC"/>
                    </a:gs>
                    <a:gs pos="100000">
                      <a:srgbClr val="CC00CC"/>
                    </a:gs>
                  </a:gsLst>
                  <a:lin ang="5040000" scaled="1"/>
                </a:gradFill>
                <a:effectLst>
                  <a:outerShdw dist="53882" dir="2700000" algn="ctr" rotWithShape="0">
                    <a:srgbClr val="9999FF">
                      <a:alpha val="79999"/>
                    </a:srgbClr>
                  </a:outerShdw>
                </a:effectLst>
                <a:latin typeface="Times New Roman" panose="02020603050405020304" pitchFamily="18" charset="0"/>
                <a:cs typeface="Times New Roman" panose="02020603050405020304" pitchFamily="18" charset="0"/>
              </a:rPr>
              <a:t>vẻ</a:t>
            </a:r>
            <a:r>
              <a:rPr lang="en-US" sz="3600" kern="10" dirty="0">
                <a:ln w="9525">
                  <a:solidFill>
                    <a:srgbClr val="CC99FF"/>
                  </a:solidFill>
                  <a:round/>
                  <a:headEnd/>
                  <a:tailEnd/>
                </a:ln>
                <a:gradFill rotWithShape="1">
                  <a:gsLst>
                    <a:gs pos="0">
                      <a:srgbClr val="6600CC"/>
                    </a:gs>
                    <a:gs pos="100000">
                      <a:srgbClr val="CC00CC"/>
                    </a:gs>
                  </a:gsLst>
                  <a:lin ang="5040000" scaled="1"/>
                </a:gradFill>
                <a:effectLst>
                  <a:outerShdw dist="53882" dir="2700000" algn="ctr" rotWithShape="0">
                    <a:srgbClr val="9999FF">
                      <a:alpha val="79999"/>
                    </a:srgbClr>
                  </a:outerShdw>
                </a:effectLst>
                <a:latin typeface="Times New Roman" panose="02020603050405020304" pitchFamily="18" charset="0"/>
                <a:cs typeface="Times New Roman" panose="02020603050405020304" pitchFamily="18" charset="0"/>
              </a:rPr>
              <a:t>!</a:t>
            </a:r>
          </a:p>
        </p:txBody>
      </p:sp>
      <p:pic>
        <p:nvPicPr>
          <p:cNvPr id="63502" name="Picture 14" descr="2"/>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381000" y="2819400"/>
            <a:ext cx="1962150" cy="169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514716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1" presetClass="path" presetSubtype="0" accel="50000" decel="50000" fill="hold" nodeType="clickEffect">
                                  <p:stCondLst>
                                    <p:cond delay="0"/>
                                  </p:stCondLst>
                                  <p:childTnLst>
                                    <p:animMotion origin="layout" path="M 0.06719 -0.06621 C 0.08385 -0.0669 0.14253 -0.08033 0.1625 -0.08612 C 0.29097 -0.12269 0.41354 -0.21806 0.4033 -0.275 C 0.40903 -0.24653 0.47917 -0.23681 0.54114 -0.25394 C 0.60746 -0.27292 0.66406 -0.31945 0.6592 -0.34815 C 0.66285 -0.33403 0.69792 -0.32894 0.73142 -0.33866 C 0.76354 -0.34792 0.79427 -0.37153 0.79097 -0.38565 C 0.79305 -0.37894 0.81076 -0.37639 0.82708 -0.38102 C 0.84201 -0.38588 0.85989 -0.39862 0.85694 -0.40533 C 0.85903 -0.40163 0.86771 -0.40024 0.87552 -0.40232 C 0.87969 -0.40348 0.89132 -0.41065 0.89097 -0.41459 C 0.89132 -0.4125 0.8967 -0.4125 0.89982 -0.41343 C 0.90104 -0.41297 0.90798 -0.4176 0.90816 -0.41968 C 0.90833 -0.41899 0.90798 -0.4176 0.91198 -0.41899 C 0.91267 -0.41945 0.91649 -0.42107 0.91528 -0.42176 C 0.91649 -0.42153 0.91528 -0.42061 0.91667 -0.42061 C 0.92083 -0.422 0.92066 -0.42223 0.92031 -0.42269 C 0.92535 -0.42408 0.92535 -0.42385 0.92552 -0.42338 C 0.92951 -0.42454 0.92847 -0.42385 0.92882 -0.42524 " pathEditMode="relative" rAng="10072746" ptsTypes="fffffffffffffffffff">
                                      <p:cBhvr>
                                        <p:cTn id="6" dur="5000" fill="hold"/>
                                        <p:tgtEl>
                                          <p:spTgt spid="63502"/>
                                        </p:tgtEl>
                                        <p:attrNameLst>
                                          <p:attrName>ppt_x</p:attrName>
                                          <p:attrName>ppt_y</p:attrName>
                                        </p:attrNameLst>
                                      </p:cBhvr>
                                      <p:rCtr x="43160" y="-17616"/>
                                    </p:animMotion>
                                  </p:childTnLst>
                                </p:cTn>
                              </p:par>
                              <p:par>
                                <p:cTn id="7" presetID="56" presetClass="path" presetSubtype="0" accel="50000" decel="50000" fill="hold" grpId="0" nodeType="withEffect">
                                  <p:stCondLst>
                                    <p:cond delay="0"/>
                                  </p:stCondLst>
                                  <p:childTnLst>
                                    <p:animMotion origin="layout" path="M 0.36667 -0.03449 L 1.00833 -0.49005 " pathEditMode="relative" rAng="0" ptsTypes="AA">
                                      <p:cBhvr>
                                        <p:cTn id="8" dur="5000" fill="hold"/>
                                        <p:tgtEl>
                                          <p:spTgt spid="63501"/>
                                        </p:tgtEl>
                                        <p:attrNameLst>
                                          <p:attrName>ppt_x</p:attrName>
                                          <p:attrName>ppt_y</p:attrName>
                                        </p:attrNameLst>
                                      </p:cBhvr>
                                      <p:rCtr x="32083" y="-22778"/>
                                    </p:animMotion>
                                  </p:childTnLst>
                                </p:cTn>
                              </p:par>
                              <p:par>
                                <p:cTn id="9" presetID="22" presetClass="emph" presetSubtype="0" repeatCount="indefinite" fill="hold" grpId="1" nodeType="withEffect">
                                  <p:stCondLst>
                                    <p:cond delay="0"/>
                                  </p:stCondLst>
                                  <p:childTnLst>
                                    <p:animClr clrSpc="hsl" dir="cw">
                                      <p:cBhvr override="childStyle">
                                        <p:cTn id="10" dur="500" fill="hold"/>
                                        <p:tgtEl>
                                          <p:spTgt spid="63501"/>
                                        </p:tgtEl>
                                        <p:attrNameLst>
                                          <p:attrName>style.color</p:attrName>
                                        </p:attrNameLst>
                                      </p:cBhvr>
                                      <p:by>
                                        <p:hsl h="-7200000" s="0" l="0"/>
                                      </p:by>
                                    </p:animClr>
                                    <p:animClr clrSpc="hsl" dir="cw">
                                      <p:cBhvr>
                                        <p:cTn id="11" dur="500" fill="hold"/>
                                        <p:tgtEl>
                                          <p:spTgt spid="63501"/>
                                        </p:tgtEl>
                                        <p:attrNameLst>
                                          <p:attrName>fillcolor</p:attrName>
                                        </p:attrNameLst>
                                      </p:cBhvr>
                                      <p:by>
                                        <p:hsl h="-7200000" s="0" l="0"/>
                                      </p:by>
                                    </p:animClr>
                                    <p:animClr clrSpc="hsl" dir="cw">
                                      <p:cBhvr>
                                        <p:cTn id="12" dur="500" fill="hold"/>
                                        <p:tgtEl>
                                          <p:spTgt spid="63501"/>
                                        </p:tgtEl>
                                        <p:attrNameLst>
                                          <p:attrName>stroke.color</p:attrName>
                                        </p:attrNameLst>
                                      </p:cBhvr>
                                      <p:by>
                                        <p:hsl h="-7200000" s="0" l="0"/>
                                      </p:by>
                                    </p:animClr>
                                    <p:set>
                                      <p:cBhvr>
                                        <p:cTn id="13" dur="500" fill="hold"/>
                                        <p:tgtEl>
                                          <p:spTgt spid="63501"/>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501" grpId="0" animBg="1"/>
      <p:bldP spid="63501" grpId="1"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3"/>
          <p:cNvSpPr/>
          <p:nvPr/>
        </p:nvSpPr>
        <p:spPr>
          <a:xfrm>
            <a:off x="1143000" y="1525588"/>
            <a:ext cx="6858000" cy="3857625"/>
          </a:xfrm>
          <a:prstGeom prst="rect">
            <a:avLst/>
          </a:prstGeom>
          <a:solidFill>
            <a:srgbClr val="FEF9F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385727">
              <a:defRPr/>
            </a:pPr>
            <a:endParaRPr lang="zh-CN" altLang="en-US" sz="761" dirty="0">
              <a:solidFill>
                <a:prstClr val="white"/>
              </a:solidFill>
              <a:latin typeface="HP001 4 hàng" pitchFamily="34" charset="0"/>
              <a:cs typeface="+mn-ea"/>
              <a:sym typeface="+mn-lt"/>
            </a:endParaRPr>
          </a:p>
        </p:txBody>
      </p:sp>
      <p:sp>
        <p:nvSpPr>
          <p:cNvPr id="5" name="文本框 1"/>
          <p:cNvSpPr txBox="1"/>
          <p:nvPr/>
        </p:nvSpPr>
        <p:spPr>
          <a:xfrm>
            <a:off x="2963863" y="1716088"/>
            <a:ext cx="3386137" cy="371475"/>
          </a:xfrm>
          <a:prstGeom prst="roundRect">
            <a:avLst/>
          </a:prstGeom>
          <a:solidFill>
            <a:srgbClr val="257A14"/>
          </a:solidFill>
          <a:effectLst>
            <a:outerShdw blurRad="76200" dir="18900000" sy="23000" kx="-1200000" algn="bl" rotWithShape="0">
              <a:prstClr val="black">
                <a:alpha val="20000"/>
              </a:prstClr>
            </a:outerShdw>
          </a:effec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a:r>
              <a:rPr lang="en-US" altLang="zh-CN" sz="1500" b="1">
                <a:solidFill>
                  <a:srgbClr val="FFFFFF"/>
                </a:solidFill>
                <a:latin typeface="Times New Roman" panose="02020603050405020304" pitchFamily="18" charset="0"/>
                <a:cs typeface="Times New Roman" panose="02020603050405020304" pitchFamily="18" charset="0"/>
                <a:sym typeface="+mn-lt"/>
              </a:rPr>
              <a:t>YÊU CẦU THAM GIA TIẾT HỌC</a:t>
            </a:r>
            <a:endParaRPr lang="zh-CN" altLang="en-US" sz="1500" b="1">
              <a:solidFill>
                <a:srgbClr val="FFFFFF"/>
              </a:solidFill>
              <a:latin typeface="Times New Roman" panose="02020603050405020304" pitchFamily="18" charset="0"/>
              <a:cs typeface="Times New Roman" panose="02020603050405020304" pitchFamily="18" charset="0"/>
              <a:sym typeface="+mn-lt"/>
            </a:endParaRPr>
          </a:p>
        </p:txBody>
      </p:sp>
      <p:pic>
        <p:nvPicPr>
          <p:cNvPr id="22532" name="Picture 2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84475" y="2174875"/>
            <a:ext cx="776288" cy="766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3" name="Picture 2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92675" y="2141538"/>
            <a:ext cx="652463" cy="776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4" name="Picture 2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80100" y="2208213"/>
            <a:ext cx="836613"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5" name="Picture 2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94138" y="2189163"/>
            <a:ext cx="681037" cy="744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Rounded Corners 27"/>
          <p:cNvSpPr/>
          <p:nvPr/>
        </p:nvSpPr>
        <p:spPr>
          <a:xfrm>
            <a:off x="2513013" y="3062288"/>
            <a:ext cx="930275" cy="812800"/>
          </a:xfrm>
          <a:prstGeom prst="roundRect">
            <a:avLst/>
          </a:prstGeom>
          <a:solidFill>
            <a:schemeClr val="bg1"/>
          </a:solidFill>
          <a:ln w="38100">
            <a:solidFill>
              <a:srgbClr val="EBA934"/>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a:r>
              <a:rPr lang="en-US" altLang="zh-CN" sz="1100" b="1">
                <a:solidFill>
                  <a:srgbClr val="000000"/>
                </a:solidFill>
                <a:latin typeface="Arial" panose="020B0604020202020204" pitchFamily="34" charset="0"/>
                <a:sym typeface="+mn-ea"/>
              </a:rPr>
              <a:t>Chuẩn bị đầy đủ sách vở, đồ dùng</a:t>
            </a:r>
            <a:endParaRPr lang="zh-CN" altLang="en-US" sz="1100" b="1">
              <a:solidFill>
                <a:srgbClr val="000000"/>
              </a:solidFill>
              <a:latin typeface="Arial" panose="020B0604020202020204" pitchFamily="34" charset="0"/>
              <a:sym typeface="+mn-ea"/>
            </a:endParaRPr>
          </a:p>
        </p:txBody>
      </p:sp>
      <p:sp>
        <p:nvSpPr>
          <p:cNvPr id="11" name="Rectangle: Rounded Corners 28"/>
          <p:cNvSpPr/>
          <p:nvPr/>
        </p:nvSpPr>
        <p:spPr>
          <a:xfrm>
            <a:off x="3644900" y="3079750"/>
            <a:ext cx="1011238" cy="823913"/>
          </a:xfrm>
          <a:prstGeom prst="roundRect">
            <a:avLst/>
          </a:prstGeom>
          <a:solidFill>
            <a:schemeClr val="bg1"/>
          </a:solidFill>
          <a:ln w="38100">
            <a:solidFill>
              <a:srgbClr val="965DB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a:lnSpc>
                <a:spcPct val="120000"/>
              </a:lnSpc>
            </a:pPr>
            <a:r>
              <a:rPr lang="en-US" altLang="zh-CN" sz="1100" b="1">
                <a:solidFill>
                  <a:srgbClr val="000000"/>
                </a:solidFill>
                <a:latin typeface="Arial" panose="020B0604020202020204" pitchFamily="34" charset="0"/>
                <a:sym typeface="+mn-ea"/>
              </a:rPr>
              <a:t>Tắt mic</a:t>
            </a:r>
            <a:r>
              <a:rPr lang="vi-VN" altLang="zh-CN" sz="1100" b="1">
                <a:solidFill>
                  <a:srgbClr val="000000"/>
                </a:solidFill>
                <a:latin typeface="Arial" panose="020B0604020202020204" pitchFamily="34" charset="0"/>
                <a:sym typeface="+mn-ea"/>
              </a:rPr>
              <a:t>, </a:t>
            </a:r>
          </a:p>
          <a:p>
            <a:pPr algn="ctr">
              <a:lnSpc>
                <a:spcPct val="120000"/>
              </a:lnSpc>
            </a:pPr>
            <a:r>
              <a:rPr lang="vi-VN" altLang="zh-CN" sz="1100" b="1">
                <a:solidFill>
                  <a:srgbClr val="000000"/>
                </a:solidFill>
                <a:latin typeface="Arial" panose="020B0604020202020204" pitchFamily="34" charset="0"/>
                <a:sym typeface="+mn-ea"/>
              </a:rPr>
              <a:t>mở camera.</a:t>
            </a:r>
            <a:r>
              <a:rPr lang="en-US" altLang="zh-CN" sz="1100" b="1">
                <a:solidFill>
                  <a:srgbClr val="000000"/>
                </a:solidFill>
                <a:latin typeface="Arial" panose="020B0604020202020204" pitchFamily="34" charset="0"/>
                <a:sym typeface="+mn-ea"/>
              </a:rPr>
              <a:t> Tập trung lắng nghe</a:t>
            </a:r>
            <a:endParaRPr lang="zh-CN" altLang="en-US" sz="1100" b="1">
              <a:solidFill>
                <a:srgbClr val="000000"/>
              </a:solidFill>
              <a:latin typeface="Arial" panose="020B0604020202020204" pitchFamily="34" charset="0"/>
              <a:sym typeface="+mn-ea"/>
            </a:endParaRPr>
          </a:p>
        </p:txBody>
      </p:sp>
      <p:sp>
        <p:nvSpPr>
          <p:cNvPr id="12" name="Rectangle: Rounded Corners 29"/>
          <p:cNvSpPr/>
          <p:nvPr/>
        </p:nvSpPr>
        <p:spPr>
          <a:xfrm>
            <a:off x="4832350" y="3079750"/>
            <a:ext cx="922338" cy="796925"/>
          </a:xfrm>
          <a:prstGeom prst="roundRect">
            <a:avLst/>
          </a:prstGeom>
          <a:solidFill>
            <a:schemeClr val="bg1"/>
          </a:solidFill>
          <a:ln w="38100">
            <a:solidFill>
              <a:srgbClr val="06A997"/>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a:lnSpc>
                <a:spcPct val="120000"/>
              </a:lnSpc>
            </a:pPr>
            <a:r>
              <a:rPr lang="en-US" altLang="zh-CN" sz="1100" b="1">
                <a:solidFill>
                  <a:srgbClr val="000000"/>
                </a:solidFill>
                <a:latin typeface="Arial" panose="020B0604020202020204" pitchFamily="34" charset="0"/>
                <a:sym typeface="+mn-ea"/>
              </a:rPr>
              <a:t>Chủ động ghi chép</a:t>
            </a:r>
            <a:endParaRPr lang="zh-CN" altLang="en-US" sz="1100" b="1">
              <a:solidFill>
                <a:srgbClr val="000000"/>
              </a:solidFill>
              <a:latin typeface="Arial" panose="020B0604020202020204" pitchFamily="34" charset="0"/>
              <a:sym typeface="+mn-ea"/>
            </a:endParaRPr>
          </a:p>
        </p:txBody>
      </p:sp>
      <p:sp>
        <p:nvSpPr>
          <p:cNvPr id="13" name="Rectangle: Rounded Corners 30"/>
          <p:cNvSpPr/>
          <p:nvPr/>
        </p:nvSpPr>
        <p:spPr>
          <a:xfrm>
            <a:off x="5880100" y="3100388"/>
            <a:ext cx="1006475" cy="784225"/>
          </a:xfrm>
          <a:prstGeom prst="roundRect">
            <a:avLst/>
          </a:prstGeom>
          <a:solidFill>
            <a:schemeClr val="bg1"/>
          </a:solidFill>
          <a:ln w="38100">
            <a:solidFill>
              <a:srgbClr val="F4686F"/>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a:r>
              <a:rPr lang="en-US" altLang="zh-CN" sz="1100" b="1">
                <a:solidFill>
                  <a:srgbClr val="000000"/>
                </a:solidFill>
                <a:latin typeface="Arial" panose="020B0604020202020204" pitchFamily="34" charset="0"/>
                <a:sym typeface="+mn-ea"/>
              </a:rPr>
              <a:t>Thực hành</a:t>
            </a:r>
            <a:r>
              <a:rPr lang="vi-VN" altLang="zh-CN" sz="1100" b="1">
                <a:solidFill>
                  <a:srgbClr val="000000"/>
                </a:solidFill>
                <a:latin typeface="Arial" panose="020B0604020202020204" pitchFamily="34" charset="0"/>
                <a:sym typeface="+mn-ea"/>
              </a:rPr>
              <a:t> theo</a:t>
            </a:r>
            <a:r>
              <a:rPr lang="en-US" altLang="zh-CN" sz="1100" b="1">
                <a:solidFill>
                  <a:srgbClr val="000000"/>
                </a:solidFill>
                <a:latin typeface="Arial" panose="020B0604020202020204" pitchFamily="34" charset="0"/>
                <a:sym typeface="+mn-ea"/>
              </a:rPr>
              <a:t> yêu cầu của cô </a:t>
            </a:r>
            <a:endParaRPr lang="zh-CN" altLang="en-US" sz="1100" b="1">
              <a:solidFill>
                <a:srgbClr val="000000"/>
              </a:solidFill>
              <a:latin typeface="Arial" panose="020B0604020202020204" pitchFamily="34" charset="0"/>
              <a:sym typeface="+mn-ea"/>
            </a:endParaRPr>
          </a:p>
        </p:txBody>
      </p:sp>
      <p:sp>
        <p:nvSpPr>
          <p:cNvPr id="14" name="Rectangle: Rounded Corners 27"/>
          <p:cNvSpPr/>
          <p:nvPr/>
        </p:nvSpPr>
        <p:spPr>
          <a:xfrm>
            <a:off x="2386013" y="4011613"/>
            <a:ext cx="4541837" cy="828675"/>
          </a:xfrm>
          <a:prstGeom prst="roundRect">
            <a:avLst/>
          </a:prstGeom>
          <a:solidFill>
            <a:schemeClr val="bg1"/>
          </a:solidFill>
          <a:ln w="38100">
            <a:solidFill>
              <a:schemeClr val="accent2">
                <a:lumMod val="60000"/>
                <a:lumOff val="4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a:r>
              <a:rPr lang="vi-VN" altLang="zh-CN" sz="1300" b="1">
                <a:solidFill>
                  <a:srgbClr val="FF0000"/>
                </a:solidFill>
                <a:latin typeface="Arial" panose="020B0604020202020204" pitchFamily="34" charset="0"/>
                <a:sym typeface="+mn-ea"/>
              </a:rPr>
              <a:t>NHỮNG LƯU Ý AN TOÀN VỀ ĐIỆN</a:t>
            </a:r>
          </a:p>
          <a:p>
            <a:r>
              <a:rPr lang="en-US" altLang="zh-CN" sz="1300" b="1">
                <a:solidFill>
                  <a:srgbClr val="FF0000"/>
                </a:solidFill>
                <a:latin typeface="Arial" panose="020B0604020202020204" pitchFamily="34" charset="0"/>
                <a:sym typeface="+mn-ea"/>
              </a:rPr>
              <a:t>            </a:t>
            </a:r>
            <a:r>
              <a:rPr lang="vi-VN" altLang="zh-CN" sz="1300" b="1">
                <a:solidFill>
                  <a:srgbClr val="FF0000"/>
                </a:solidFill>
                <a:latin typeface="Arial" panose="020B0604020202020204" pitchFamily="34" charset="0"/>
                <a:sym typeface="+mn-ea"/>
              </a:rPr>
              <a:t>- Phải sạc pin trước khi sử dụng máy</a:t>
            </a:r>
          </a:p>
          <a:p>
            <a:r>
              <a:rPr lang="en-US" altLang="zh-CN" sz="1300" b="1">
                <a:solidFill>
                  <a:srgbClr val="FF0000"/>
                </a:solidFill>
                <a:latin typeface="Arial" panose="020B0604020202020204" pitchFamily="34" charset="0"/>
                <a:sym typeface="+mn-ea"/>
              </a:rPr>
              <a:t>            -</a:t>
            </a:r>
            <a:r>
              <a:rPr lang="vi-VN" altLang="zh-CN" sz="1300" b="1">
                <a:solidFill>
                  <a:srgbClr val="FF0000"/>
                </a:solidFill>
                <a:latin typeface="Arial" panose="020B0604020202020204" pitchFamily="34" charset="0"/>
                <a:sym typeface="+mn-ea"/>
              </a:rPr>
              <a:t> Không được sạc pin khi đang học</a:t>
            </a:r>
            <a:endParaRPr lang="zh-CN" altLang="en-US" sz="1300" b="1">
              <a:solidFill>
                <a:srgbClr val="FF0000"/>
              </a:solidFill>
              <a:latin typeface="Arial" panose="020B0604020202020204" pitchFamily="34" charset="0"/>
              <a:sym typeface="+mn-ea"/>
            </a:endParaRPr>
          </a:p>
        </p:txBody>
      </p:sp>
      <p:grpSp>
        <p:nvGrpSpPr>
          <p:cNvPr id="22541" name="组合 1"/>
          <p:cNvGrpSpPr>
            <a:grpSpLocks/>
          </p:cNvGrpSpPr>
          <p:nvPr/>
        </p:nvGrpSpPr>
        <p:grpSpPr bwMode="auto">
          <a:xfrm>
            <a:off x="1150938" y="4737100"/>
            <a:ext cx="2493962" cy="592138"/>
            <a:chOff x="2170643" y="2103710"/>
            <a:chExt cx="13646657" cy="3168080"/>
          </a:xfrm>
        </p:grpSpPr>
        <p:pic>
          <p:nvPicPr>
            <p:cNvPr id="22551" name="图片 10"/>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10907047" y="3315592"/>
              <a:ext cx="4910253" cy="1956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52" name="图片 16"/>
            <p:cNvPicPr>
              <a:picLocks noChangeAspect="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170643" y="2103710"/>
              <a:ext cx="4910250" cy="3038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2542" name="组合 1"/>
          <p:cNvGrpSpPr>
            <a:grpSpLocks/>
          </p:cNvGrpSpPr>
          <p:nvPr/>
        </p:nvGrpSpPr>
        <p:grpSpPr bwMode="auto">
          <a:xfrm>
            <a:off x="2078038" y="4768850"/>
            <a:ext cx="2493962" cy="590550"/>
            <a:chOff x="2170643" y="2103710"/>
            <a:chExt cx="13646657" cy="3168080"/>
          </a:xfrm>
        </p:grpSpPr>
        <p:pic>
          <p:nvPicPr>
            <p:cNvPr id="22549" name="图片 10"/>
            <p:cNvPicPr>
              <a:picLocks noChangeAspect="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0907047" y="3315592"/>
              <a:ext cx="4910253" cy="1956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50" name="图片 16"/>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2170643" y="2103710"/>
              <a:ext cx="4910250" cy="3038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2543" name="组合 1"/>
          <p:cNvGrpSpPr>
            <a:grpSpLocks/>
          </p:cNvGrpSpPr>
          <p:nvPr/>
        </p:nvGrpSpPr>
        <p:grpSpPr bwMode="auto">
          <a:xfrm>
            <a:off x="3324225" y="4737100"/>
            <a:ext cx="2495550" cy="592138"/>
            <a:chOff x="2170643" y="2103710"/>
            <a:chExt cx="13646657" cy="3168080"/>
          </a:xfrm>
        </p:grpSpPr>
        <p:pic>
          <p:nvPicPr>
            <p:cNvPr id="22547" name="图片 10"/>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10907047" y="3315592"/>
              <a:ext cx="4910253" cy="1956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48" name="图片 16"/>
            <p:cNvPicPr>
              <a:picLocks noChangeAspect="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170643" y="2103710"/>
              <a:ext cx="4910250" cy="3038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2544" name="组合 1"/>
          <p:cNvGrpSpPr>
            <a:grpSpLocks/>
          </p:cNvGrpSpPr>
          <p:nvPr/>
        </p:nvGrpSpPr>
        <p:grpSpPr bwMode="auto">
          <a:xfrm>
            <a:off x="4022725" y="4737100"/>
            <a:ext cx="2495550" cy="592138"/>
            <a:chOff x="2170643" y="2103710"/>
            <a:chExt cx="13646657" cy="3168080"/>
          </a:xfrm>
        </p:grpSpPr>
        <p:pic>
          <p:nvPicPr>
            <p:cNvPr id="22545" name="图片 10"/>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10907047" y="3315592"/>
              <a:ext cx="4910253" cy="1956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46" name="图片 16"/>
            <p:cNvPicPr>
              <a:picLocks noChangeAspect="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170643" y="2103710"/>
              <a:ext cx="4910250" cy="3038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762827203"/>
      </p:ext>
    </p:extLst>
  </p:cSld>
  <p:clrMapOvr>
    <a:masterClrMapping/>
  </p:clrMapOvr>
  <p:transition spd="slow" advClick="0" advTm="5000"/>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146" name="Object 7"/>
          <p:cNvGraphicFramePr>
            <a:graphicFrameLocks noChangeAspect="1"/>
          </p:cNvGraphicFramePr>
          <p:nvPr/>
        </p:nvGraphicFramePr>
        <p:xfrm>
          <a:off x="7110413" y="5026025"/>
          <a:ext cx="2033587" cy="1831975"/>
        </p:xfrm>
        <a:graphic>
          <a:graphicData uri="http://schemas.openxmlformats.org/presentationml/2006/ole">
            <mc:AlternateContent xmlns:mc="http://schemas.openxmlformats.org/markup-compatibility/2006">
              <mc:Choice xmlns:v="urn:schemas-microsoft-com:vml" Requires="v">
                <p:oleObj spid="_x0000_s1032" name="Clip" r:id="rId3" imgW="1999793" imgH="1831543" progId="MS_ClipArt_Gallery.2">
                  <p:embed/>
                </p:oleObj>
              </mc:Choice>
              <mc:Fallback>
                <p:oleObj name="Clip" r:id="rId3" imgW="1999793" imgH="1831543" progId="MS_ClipArt_Gallery.2">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10413" y="5026025"/>
                        <a:ext cx="2033587" cy="1831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099" name="Rectangle 2"/>
          <p:cNvSpPr>
            <a:spLocks noChangeArrowheads="1"/>
          </p:cNvSpPr>
          <p:nvPr/>
        </p:nvSpPr>
        <p:spPr bwMode="auto">
          <a:xfrm>
            <a:off x="381000" y="1034932"/>
            <a:ext cx="842486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3600" b="1" dirty="0">
              <a:latin typeface="Times New Roman" panose="02020603050405020304" pitchFamily="18" charset="0"/>
              <a:cs typeface="Times New Roman" panose="02020603050405020304" pitchFamily="18" charset="0"/>
            </a:endParaRPr>
          </a:p>
          <a:p>
            <a:pPr algn="ctr" eaLnBrk="1" hangingPunct="1">
              <a:spcBef>
                <a:spcPct val="0"/>
              </a:spcBef>
              <a:buFontTx/>
              <a:buNone/>
            </a:pPr>
            <a:r>
              <a:rPr lang="en-US" altLang="en-US" sz="3600" b="1" dirty="0" err="1">
                <a:latin typeface="Times New Roman" panose="02020603050405020304" pitchFamily="18" charset="0"/>
                <a:cs typeface="Times New Roman" panose="02020603050405020304" pitchFamily="18" charset="0"/>
              </a:rPr>
              <a:t>Thứ</a:t>
            </a:r>
            <a:r>
              <a:rPr lang="en-US" altLang="en-US" sz="3600" b="1" dirty="0">
                <a:latin typeface="Times New Roman" panose="02020603050405020304" pitchFamily="18" charset="0"/>
                <a:cs typeface="Times New Roman" panose="02020603050405020304" pitchFamily="18" charset="0"/>
              </a:rPr>
              <a:t> </a:t>
            </a:r>
            <a:r>
              <a:rPr lang="en-US" altLang="en-US" sz="3600" b="1" dirty="0" err="1" smtClean="0">
                <a:latin typeface="Times New Roman" panose="02020603050405020304" pitchFamily="18" charset="0"/>
                <a:cs typeface="Times New Roman" panose="02020603050405020304" pitchFamily="18" charset="0"/>
              </a:rPr>
              <a:t>ba</a:t>
            </a:r>
            <a:r>
              <a:rPr lang="en-US" altLang="en-US" sz="3600" b="1" dirty="0" smtClean="0">
                <a:latin typeface="Times New Roman" panose="02020603050405020304" pitchFamily="18" charset="0"/>
                <a:cs typeface="Times New Roman" panose="02020603050405020304" pitchFamily="18" charset="0"/>
              </a:rPr>
              <a:t> </a:t>
            </a:r>
            <a:r>
              <a:rPr lang="en-US" altLang="en-US" sz="3600" b="1" dirty="0" err="1">
                <a:latin typeface="Times New Roman" panose="02020603050405020304" pitchFamily="18" charset="0"/>
                <a:cs typeface="Times New Roman" panose="02020603050405020304" pitchFamily="18" charset="0"/>
              </a:rPr>
              <a:t>ngày</a:t>
            </a:r>
            <a:r>
              <a:rPr lang="en-US" altLang="en-US" sz="3600" b="1" dirty="0">
                <a:latin typeface="Times New Roman" panose="02020603050405020304" pitchFamily="18" charset="0"/>
                <a:cs typeface="Times New Roman" panose="02020603050405020304" pitchFamily="18" charset="0"/>
              </a:rPr>
              <a:t> </a:t>
            </a:r>
            <a:r>
              <a:rPr lang="en-US" altLang="en-US" sz="3600" b="1" dirty="0" smtClean="0">
                <a:latin typeface="Times New Roman" panose="02020603050405020304" pitchFamily="18" charset="0"/>
                <a:cs typeface="Times New Roman" panose="02020603050405020304" pitchFamily="18" charset="0"/>
              </a:rPr>
              <a:t>4 </a:t>
            </a:r>
            <a:r>
              <a:rPr lang="en-US" altLang="en-US" sz="3600" b="1" dirty="0" err="1">
                <a:latin typeface="Times New Roman" panose="02020603050405020304" pitchFamily="18" charset="0"/>
                <a:cs typeface="Times New Roman" panose="02020603050405020304" pitchFamily="18" charset="0"/>
              </a:rPr>
              <a:t>tháng</a:t>
            </a:r>
            <a:r>
              <a:rPr lang="en-US" altLang="en-US" sz="3600" b="1" dirty="0">
                <a:latin typeface="Times New Roman" panose="02020603050405020304" pitchFamily="18" charset="0"/>
                <a:cs typeface="Times New Roman" panose="02020603050405020304" pitchFamily="18" charset="0"/>
              </a:rPr>
              <a:t> </a:t>
            </a:r>
            <a:r>
              <a:rPr lang="en-US" altLang="en-US" sz="3600" b="1" dirty="0" smtClean="0">
                <a:latin typeface="Times New Roman" panose="02020603050405020304" pitchFamily="18" charset="0"/>
                <a:cs typeface="Times New Roman" panose="02020603050405020304" pitchFamily="18" charset="0"/>
              </a:rPr>
              <a:t>1 </a:t>
            </a:r>
            <a:r>
              <a:rPr lang="en-US" altLang="en-US" sz="3600" b="1" dirty="0" err="1">
                <a:latin typeface="Times New Roman" panose="02020603050405020304" pitchFamily="18" charset="0"/>
                <a:cs typeface="Times New Roman" panose="02020603050405020304" pitchFamily="18" charset="0"/>
              </a:rPr>
              <a:t>năm</a:t>
            </a:r>
            <a:r>
              <a:rPr lang="en-US" altLang="en-US" sz="3600" b="1" dirty="0">
                <a:latin typeface="Times New Roman" panose="02020603050405020304" pitchFamily="18" charset="0"/>
                <a:cs typeface="Times New Roman" panose="02020603050405020304" pitchFamily="18" charset="0"/>
              </a:rPr>
              <a:t> </a:t>
            </a:r>
            <a:r>
              <a:rPr lang="en-US" altLang="en-US" sz="3600" b="1" dirty="0" smtClean="0">
                <a:latin typeface="Times New Roman" panose="02020603050405020304" pitchFamily="18" charset="0"/>
                <a:cs typeface="Times New Roman" panose="02020603050405020304" pitchFamily="18" charset="0"/>
              </a:rPr>
              <a:t>2022</a:t>
            </a:r>
            <a:endParaRPr lang="en-US" altLang="en-US" sz="3600" b="1" dirty="0">
              <a:latin typeface="Times New Roman" panose="02020603050405020304" pitchFamily="18" charset="0"/>
              <a:cs typeface="Times New Roman" panose="02020603050405020304" pitchFamily="18" charset="0"/>
            </a:endParaRPr>
          </a:p>
          <a:p>
            <a:pPr algn="ctr" eaLnBrk="1" hangingPunct="1">
              <a:spcBef>
                <a:spcPct val="0"/>
              </a:spcBef>
              <a:buFontTx/>
              <a:buNone/>
            </a:pPr>
            <a:r>
              <a:rPr lang="en-US" altLang="en-US" sz="3600" b="1" dirty="0" err="1" smtClean="0">
                <a:latin typeface="Times New Roman" panose="02020603050405020304" pitchFamily="18" charset="0"/>
                <a:cs typeface="Times New Roman" panose="02020603050405020304" pitchFamily="18" charset="0"/>
              </a:rPr>
              <a:t>Tiếng</a:t>
            </a:r>
            <a:r>
              <a:rPr lang="en-US" altLang="en-US" sz="3600" b="1" dirty="0" smtClean="0">
                <a:latin typeface="Times New Roman" panose="02020603050405020304" pitchFamily="18" charset="0"/>
                <a:cs typeface="Times New Roman" panose="02020603050405020304" pitchFamily="18" charset="0"/>
              </a:rPr>
              <a:t> </a:t>
            </a:r>
            <a:r>
              <a:rPr lang="en-US" altLang="en-US" sz="3600" b="1" dirty="0" err="1" smtClean="0">
                <a:latin typeface="Times New Roman" panose="02020603050405020304" pitchFamily="18" charset="0"/>
                <a:cs typeface="Times New Roman" panose="02020603050405020304" pitchFamily="18" charset="0"/>
              </a:rPr>
              <a:t>Việt</a:t>
            </a:r>
            <a:endParaRPr lang="en-US" altLang="en-US" sz="3600" b="1" dirty="0" smtClean="0">
              <a:latin typeface="Times New Roman" panose="02020603050405020304" pitchFamily="18" charset="0"/>
              <a:cs typeface="Times New Roman" panose="02020603050405020304" pitchFamily="18" charset="0"/>
            </a:endParaRPr>
          </a:p>
          <a:p>
            <a:pPr algn="ctr" eaLnBrk="1" hangingPunct="1">
              <a:spcBef>
                <a:spcPct val="0"/>
              </a:spcBef>
              <a:buFontTx/>
              <a:buNone/>
            </a:pPr>
            <a:r>
              <a:rPr lang="en-US" altLang="en-US" sz="3600" b="1" dirty="0" err="1" smtClean="0">
                <a:latin typeface="Times New Roman" panose="02020603050405020304" pitchFamily="18" charset="0"/>
                <a:cs typeface="Times New Roman" panose="02020603050405020304" pitchFamily="18" charset="0"/>
              </a:rPr>
              <a:t>Ôn</a:t>
            </a:r>
            <a:r>
              <a:rPr lang="en-US" altLang="en-US" sz="3600" b="1" dirty="0" smtClean="0">
                <a:latin typeface="Times New Roman" panose="02020603050405020304" pitchFamily="18" charset="0"/>
                <a:cs typeface="Times New Roman" panose="02020603050405020304" pitchFamily="18" charset="0"/>
              </a:rPr>
              <a:t> </a:t>
            </a:r>
            <a:r>
              <a:rPr lang="en-US" altLang="en-US" sz="3600" b="1" dirty="0" err="1" smtClean="0">
                <a:latin typeface="Times New Roman" panose="02020603050405020304" pitchFamily="18" charset="0"/>
                <a:cs typeface="Times New Roman" panose="02020603050405020304" pitchFamily="18" charset="0"/>
              </a:rPr>
              <a:t>tập</a:t>
            </a:r>
            <a:r>
              <a:rPr lang="en-US" altLang="en-US" sz="3600" b="1" dirty="0" smtClean="0">
                <a:latin typeface="Times New Roman" panose="02020603050405020304" pitchFamily="18" charset="0"/>
                <a:cs typeface="Times New Roman" panose="02020603050405020304" pitchFamily="18" charset="0"/>
              </a:rPr>
              <a:t> </a:t>
            </a:r>
            <a:r>
              <a:rPr lang="en-US" altLang="en-US" sz="3600" b="1" dirty="0" err="1" smtClean="0">
                <a:latin typeface="Times New Roman" panose="02020603050405020304" pitchFamily="18" charset="0"/>
                <a:cs typeface="Times New Roman" panose="02020603050405020304" pitchFamily="18" charset="0"/>
              </a:rPr>
              <a:t>cuối</a:t>
            </a:r>
            <a:r>
              <a:rPr lang="en-US" altLang="en-US" sz="3600" b="1" dirty="0" smtClean="0">
                <a:latin typeface="Times New Roman" panose="02020603050405020304" pitchFamily="18" charset="0"/>
                <a:cs typeface="Times New Roman" panose="02020603050405020304" pitchFamily="18" charset="0"/>
              </a:rPr>
              <a:t> </a:t>
            </a:r>
            <a:r>
              <a:rPr lang="en-US" altLang="en-US" sz="3600" b="1" dirty="0" err="1" smtClean="0">
                <a:latin typeface="Times New Roman" panose="02020603050405020304" pitchFamily="18" charset="0"/>
                <a:cs typeface="Times New Roman" panose="02020603050405020304" pitchFamily="18" charset="0"/>
              </a:rPr>
              <a:t>học</a:t>
            </a:r>
            <a:r>
              <a:rPr lang="en-US" altLang="en-US" sz="3600" b="1" dirty="0" smtClean="0">
                <a:latin typeface="Times New Roman" panose="02020603050405020304" pitchFamily="18" charset="0"/>
                <a:cs typeface="Times New Roman" panose="02020603050405020304" pitchFamily="18" charset="0"/>
              </a:rPr>
              <a:t> </a:t>
            </a:r>
            <a:r>
              <a:rPr lang="en-US" altLang="en-US" sz="3600" b="1" dirty="0" err="1" smtClean="0">
                <a:latin typeface="Times New Roman" panose="02020603050405020304" pitchFamily="18" charset="0"/>
                <a:cs typeface="Times New Roman" panose="02020603050405020304" pitchFamily="18" charset="0"/>
              </a:rPr>
              <a:t>kì</a:t>
            </a:r>
            <a:r>
              <a:rPr lang="en-US" altLang="en-US" sz="3600" b="1" dirty="0" smtClean="0">
                <a:latin typeface="Times New Roman" panose="02020603050405020304" pitchFamily="18" charset="0"/>
                <a:cs typeface="Times New Roman" panose="02020603050405020304" pitchFamily="18" charset="0"/>
              </a:rPr>
              <a:t> I (</a:t>
            </a:r>
            <a:r>
              <a:rPr lang="en-US" altLang="en-US" sz="3600" b="1" dirty="0" err="1" smtClean="0">
                <a:latin typeface="Times New Roman" panose="02020603050405020304" pitchFamily="18" charset="0"/>
                <a:cs typeface="Times New Roman" panose="02020603050405020304" pitchFamily="18" charset="0"/>
              </a:rPr>
              <a:t>tiết</a:t>
            </a:r>
            <a:r>
              <a:rPr lang="en-US" altLang="en-US" sz="3600" b="1" dirty="0" smtClean="0">
                <a:latin typeface="Times New Roman" panose="02020603050405020304" pitchFamily="18" charset="0"/>
                <a:cs typeface="Times New Roman" panose="02020603050405020304" pitchFamily="18" charset="0"/>
              </a:rPr>
              <a:t> 1 + 2)</a:t>
            </a:r>
          </a:p>
          <a:p>
            <a:pPr algn="ctr" eaLnBrk="1" hangingPunct="1">
              <a:spcBef>
                <a:spcPct val="0"/>
              </a:spcBef>
              <a:buFontTx/>
              <a:buNone/>
            </a:pPr>
            <a:endParaRPr lang="en-US" altLang="en-US" sz="3600" b="1" dirty="0" smtClean="0">
              <a:latin typeface="Times New Roman" panose="02020603050405020304" pitchFamily="18" charset="0"/>
              <a:cs typeface="Times New Roman" panose="02020603050405020304" pitchFamily="18" charset="0"/>
            </a:endParaRPr>
          </a:p>
          <a:p>
            <a:pPr algn="ctr" eaLnBrk="1" hangingPunct="1">
              <a:spcBef>
                <a:spcPct val="0"/>
              </a:spcBef>
              <a:buFontTx/>
              <a:buNone/>
            </a:pPr>
            <a:r>
              <a:rPr lang="en-US" altLang="en-US" sz="3600" b="1" dirty="0" smtClean="0">
                <a:latin typeface="Times New Roman" panose="02020603050405020304" pitchFamily="18" charset="0"/>
                <a:cs typeface="Times New Roman" panose="02020603050405020304" pitchFamily="18" charset="0"/>
              </a:rPr>
              <a:t> </a:t>
            </a:r>
            <a:endParaRPr lang="en-US" altLang="en-US" sz="3600" b="1" dirty="0">
              <a:latin typeface="Times New Roman" panose="02020603050405020304" pitchFamily="18" charset="0"/>
              <a:cs typeface="Times New Roman" panose="02020603050405020304" pitchFamily="18" charset="0"/>
            </a:endParaRPr>
          </a:p>
          <a:p>
            <a:pPr algn="ctr" eaLnBrk="1" hangingPunct="1">
              <a:spcBef>
                <a:spcPct val="0"/>
              </a:spcBef>
              <a:buFontTx/>
              <a:buNone/>
            </a:pPr>
            <a:endParaRPr lang="en-US" altLang="en-US" sz="3600" b="1" dirty="0">
              <a:latin typeface="Times New Roman" panose="02020603050405020304" pitchFamily="18" charset="0"/>
              <a:cs typeface="Times New Roman" panose="02020603050405020304" pitchFamily="18" charset="0"/>
            </a:endParaRPr>
          </a:p>
        </p:txBody>
      </p:sp>
      <p:sp>
        <p:nvSpPr>
          <p:cNvPr id="3" name="Rectangle 2"/>
          <p:cNvSpPr>
            <a:spLocks noChangeArrowheads="1"/>
          </p:cNvSpPr>
          <p:nvPr/>
        </p:nvSpPr>
        <p:spPr bwMode="auto">
          <a:xfrm>
            <a:off x="2971800" y="1719263"/>
            <a:ext cx="6065838" cy="2586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3600" b="1" dirty="0" smtClean="0">
                <a:solidFill>
                  <a:srgbClr val="FF0000"/>
                </a:solidFill>
                <a:latin typeface="Times New Roman" panose="02020603050405020304" pitchFamily="18" charset="0"/>
                <a:cs typeface="Times New Roman" panose="02020603050405020304" pitchFamily="18" charset="0"/>
              </a:rPr>
              <a:t> </a:t>
            </a:r>
            <a:endParaRPr lang="en-US" altLang="en-US" sz="3600" b="1" dirty="0">
              <a:solidFill>
                <a:srgbClr val="FF0000"/>
              </a:solidFill>
              <a:latin typeface="Times New Roman" panose="02020603050405020304" pitchFamily="18" charset="0"/>
              <a:cs typeface="Times New Roman" panose="02020603050405020304" pitchFamily="18" charset="0"/>
            </a:endParaRPr>
          </a:p>
          <a:p>
            <a:pPr eaLnBrk="1" hangingPunct="1">
              <a:spcBef>
                <a:spcPct val="0"/>
              </a:spcBef>
              <a:buFontTx/>
              <a:buNone/>
            </a:pPr>
            <a:r>
              <a:rPr lang="en-US" altLang="en-US" sz="3600" b="1" dirty="0">
                <a:solidFill>
                  <a:srgbClr val="FF0000"/>
                </a:solidFill>
                <a:latin typeface="Times New Roman" panose="02020603050405020304" pitchFamily="18" charset="0"/>
                <a:cs typeface="Times New Roman" panose="02020603050405020304" pitchFamily="18" charset="0"/>
              </a:rPr>
              <a:t>                      </a:t>
            </a:r>
            <a:endParaRPr lang="en-US" altLang="en-US" sz="2800" b="1" dirty="0">
              <a:solidFill>
                <a:srgbClr val="0000CC"/>
              </a:solidFill>
              <a:latin typeface="Times New Roman" panose="02020603050405020304" pitchFamily="18" charset="0"/>
              <a:cs typeface="Times New Roman" panose="02020603050405020304" pitchFamily="18" charset="0"/>
            </a:endParaRPr>
          </a:p>
          <a:p>
            <a:pPr eaLnBrk="1" hangingPunct="1">
              <a:spcBef>
                <a:spcPct val="0"/>
              </a:spcBef>
              <a:buFontTx/>
              <a:buNone/>
            </a:pPr>
            <a:r>
              <a:rPr lang="en-US" altLang="en-US" sz="3600" b="1" dirty="0">
                <a:solidFill>
                  <a:srgbClr val="FF0000"/>
                </a:solidFill>
                <a:latin typeface="Times New Roman" panose="02020603050405020304" pitchFamily="18" charset="0"/>
                <a:cs typeface="Times New Roman" panose="02020603050405020304" pitchFamily="18" charset="0"/>
              </a:rPr>
              <a:t>                           </a:t>
            </a:r>
          </a:p>
          <a:p>
            <a:pPr algn="ctr" eaLnBrk="1" hangingPunct="1">
              <a:spcBef>
                <a:spcPct val="50000"/>
              </a:spcBef>
              <a:buFontTx/>
              <a:buNone/>
            </a:pPr>
            <a:r>
              <a:rPr lang="en-US" altLang="en-US" sz="3600" b="1" dirty="0">
                <a:solidFill>
                  <a:srgbClr val="FF0000"/>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79213050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099"/>
                                        </p:tgtEl>
                                        <p:attrNameLst>
                                          <p:attrName>style.visibility</p:attrName>
                                        </p:attrNameLst>
                                      </p:cBhvr>
                                      <p:to>
                                        <p:strVal val="visible"/>
                                      </p:to>
                                    </p:set>
                                    <p:animEffect transition="in" filter="fade">
                                      <p:cBhvr>
                                        <p:cTn id="7" dur="500"/>
                                        <p:tgtEl>
                                          <p:spTgt spid="409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4" descr="hinh nen 10"/>
          <p:cNvPicPr>
            <a:picLocks noChangeAspect="1" noChangeArrowheads="1"/>
          </p:cNvPicPr>
          <p:nvPr/>
        </p:nvPicPr>
        <p:blipFill>
          <a:blip r:embed="rId2">
            <a:lum bright="24000"/>
          </a:blip>
          <a:srcRect/>
          <a:stretch>
            <a:fillRect/>
          </a:stretch>
        </p:blipFill>
        <p:spPr bwMode="auto">
          <a:xfrm>
            <a:off x="-304800" y="-228600"/>
            <a:ext cx="9753600" cy="7315201"/>
          </a:xfrm>
          <a:prstGeom prst="rect">
            <a:avLst/>
          </a:prstGeom>
          <a:noFill/>
          <a:ln w="9525">
            <a:noFill/>
            <a:miter lim="800000"/>
            <a:headEnd/>
            <a:tailEnd/>
          </a:ln>
        </p:spPr>
      </p:pic>
      <p:sp>
        <p:nvSpPr>
          <p:cNvPr id="8195" name="Oval 33">
            <a:hlinkClick r:id="" action="ppaction://noaction"/>
          </p:cNvPr>
          <p:cNvSpPr>
            <a:spLocks noChangeArrowheads="1"/>
          </p:cNvSpPr>
          <p:nvPr/>
        </p:nvSpPr>
        <p:spPr bwMode="auto">
          <a:xfrm rot="1057462">
            <a:off x="6083300" y="1468438"/>
            <a:ext cx="936625" cy="1582737"/>
          </a:xfrm>
          <a:prstGeom prst="ellipse">
            <a:avLst/>
          </a:prstGeom>
          <a:gradFill rotWithShape="1">
            <a:gsLst>
              <a:gs pos="0">
                <a:srgbClr val="F97F49"/>
              </a:gs>
              <a:gs pos="100000">
                <a:schemeClr val="bg1"/>
              </a:gs>
            </a:gsLst>
            <a:lin ang="5400000" scaled="1"/>
          </a:gradFill>
          <a:ln w="9525">
            <a:solidFill>
              <a:schemeClr val="tx1"/>
            </a:solidFill>
            <a:round/>
            <a:headEnd/>
            <a:tailEnd/>
          </a:ln>
        </p:spPr>
        <p:txBody>
          <a:bodyPr wrap="none" anchor="ctr"/>
          <a:lstStyle/>
          <a:p>
            <a:pPr algn="ctr"/>
            <a:r>
              <a:rPr lang="en-US" sz="7200" b="1" dirty="0">
                <a:solidFill>
                  <a:schemeClr val="accent2"/>
                </a:solidFill>
                <a:latin typeface="Times New Roman" panose="02020603050405020304" pitchFamily="18" charset="0"/>
                <a:cs typeface="Times New Roman" panose="02020603050405020304" pitchFamily="18" charset="0"/>
              </a:rPr>
              <a:t>8</a:t>
            </a:r>
            <a:endParaRPr lang="vi-VN" sz="7200" b="1" dirty="0">
              <a:solidFill>
                <a:schemeClr val="accent2"/>
              </a:solidFill>
              <a:latin typeface="Times New Roman" panose="02020603050405020304" pitchFamily="18" charset="0"/>
              <a:cs typeface="Times New Roman" panose="02020603050405020304" pitchFamily="18" charset="0"/>
            </a:endParaRPr>
          </a:p>
        </p:txBody>
      </p:sp>
      <p:sp>
        <p:nvSpPr>
          <p:cNvPr id="8196" name="Freeform 34"/>
          <p:cNvSpPr>
            <a:spLocks/>
          </p:cNvSpPr>
          <p:nvPr/>
        </p:nvSpPr>
        <p:spPr bwMode="auto">
          <a:xfrm rot="1057462">
            <a:off x="4933950" y="2806700"/>
            <a:ext cx="781050" cy="4295775"/>
          </a:xfrm>
          <a:custGeom>
            <a:avLst/>
            <a:gdLst>
              <a:gd name="T0" fmla="*/ 2147483647 w 295"/>
              <a:gd name="T1" fmla="*/ 0 h 2087"/>
              <a:gd name="T2" fmla="*/ 2147483647 w 295"/>
              <a:gd name="T3" fmla="*/ 2147483647 h 2087"/>
              <a:gd name="T4" fmla="*/ 2147483647 w 295"/>
              <a:gd name="T5" fmla="*/ 2147483647 h 2087"/>
              <a:gd name="T6" fmla="*/ 0 w 295"/>
              <a:gd name="T7" fmla="*/ 2147483647 h 2087"/>
              <a:gd name="T8" fmla="*/ 0 60000 65536"/>
              <a:gd name="T9" fmla="*/ 0 60000 65536"/>
              <a:gd name="T10" fmla="*/ 0 60000 65536"/>
              <a:gd name="T11" fmla="*/ 0 60000 65536"/>
              <a:gd name="T12" fmla="*/ 0 w 295"/>
              <a:gd name="T13" fmla="*/ 0 h 2087"/>
              <a:gd name="T14" fmla="*/ 295 w 295"/>
              <a:gd name="T15" fmla="*/ 2087 h 2087"/>
            </a:gdLst>
            <a:ahLst/>
            <a:cxnLst>
              <a:cxn ang="T8">
                <a:pos x="T0" y="T1"/>
              </a:cxn>
              <a:cxn ang="T9">
                <a:pos x="T2" y="T3"/>
              </a:cxn>
              <a:cxn ang="T10">
                <a:pos x="T4" y="T5"/>
              </a:cxn>
              <a:cxn ang="T11">
                <a:pos x="T6" y="T7"/>
              </a:cxn>
            </a:cxnLst>
            <a:rect l="T12" t="T13" r="T14" b="T15"/>
            <a:pathLst>
              <a:path w="295" h="2087">
                <a:moveTo>
                  <a:pt x="272" y="0"/>
                </a:moveTo>
                <a:cubicBezTo>
                  <a:pt x="204" y="125"/>
                  <a:pt x="136" y="250"/>
                  <a:pt x="136" y="499"/>
                </a:cubicBezTo>
                <a:cubicBezTo>
                  <a:pt x="136" y="748"/>
                  <a:pt x="295" y="1232"/>
                  <a:pt x="272" y="1497"/>
                </a:cubicBezTo>
                <a:cubicBezTo>
                  <a:pt x="249" y="1762"/>
                  <a:pt x="53" y="1989"/>
                  <a:pt x="0" y="2087"/>
                </a:cubicBezTo>
              </a:path>
            </a:pathLst>
          </a:custGeom>
          <a:noFill/>
          <a:ln w="9525">
            <a:solidFill>
              <a:schemeClr val="tx1"/>
            </a:solidFill>
            <a:round/>
            <a:headEnd/>
            <a:tailEnd/>
          </a:ln>
        </p:spPr>
        <p:txBody>
          <a:bodyPr/>
          <a:lstStyle/>
          <a:p>
            <a:endParaRPr lang="en-US">
              <a:latin typeface="Times New Roman" panose="02020603050405020304" pitchFamily="18" charset="0"/>
              <a:cs typeface="Times New Roman" panose="02020603050405020304" pitchFamily="18" charset="0"/>
            </a:endParaRPr>
          </a:p>
        </p:txBody>
      </p:sp>
      <p:sp>
        <p:nvSpPr>
          <p:cNvPr id="8197" name="AutoShape 35"/>
          <p:cNvSpPr>
            <a:spLocks noChangeArrowheads="1"/>
          </p:cNvSpPr>
          <p:nvPr/>
        </p:nvSpPr>
        <p:spPr bwMode="auto">
          <a:xfrm rot="1057462">
            <a:off x="6173788" y="2998788"/>
            <a:ext cx="144462" cy="215900"/>
          </a:xfrm>
          <a:prstGeom prst="flowChartCollate">
            <a:avLst/>
          </a:prstGeom>
          <a:gradFill rotWithShape="1">
            <a:gsLst>
              <a:gs pos="0">
                <a:srgbClr val="F97F49"/>
              </a:gs>
              <a:gs pos="100000">
                <a:schemeClr val="bg1"/>
              </a:gs>
            </a:gsLst>
            <a:lin ang="5400000" scaled="1"/>
          </a:gradFill>
          <a:ln w="9525">
            <a:solidFill>
              <a:schemeClr val="tx1"/>
            </a:solidFill>
            <a:miter lim="800000"/>
            <a:headEnd/>
            <a:tailEnd/>
          </a:ln>
        </p:spPr>
        <p:txBody>
          <a:bodyPr wrap="none" anchor="ctr"/>
          <a:lstStyle/>
          <a:p>
            <a:endParaRPr lang="en-US">
              <a:latin typeface="Times New Roman" panose="02020603050405020304" pitchFamily="18" charset="0"/>
              <a:cs typeface="Times New Roman" panose="02020603050405020304" pitchFamily="18" charset="0"/>
            </a:endParaRPr>
          </a:p>
        </p:txBody>
      </p:sp>
      <p:sp>
        <p:nvSpPr>
          <p:cNvPr id="8198" name="Oval 4">
            <a:hlinkClick r:id="rId3" action="ppaction://hlinksldjump"/>
          </p:cNvPr>
          <p:cNvSpPr>
            <a:spLocks noChangeArrowheads="1"/>
          </p:cNvSpPr>
          <p:nvPr/>
        </p:nvSpPr>
        <p:spPr bwMode="auto">
          <a:xfrm rot="800344">
            <a:off x="5100638" y="1724025"/>
            <a:ext cx="936625" cy="1582738"/>
          </a:xfrm>
          <a:prstGeom prst="ellipse">
            <a:avLst/>
          </a:prstGeom>
          <a:gradFill rotWithShape="1">
            <a:gsLst>
              <a:gs pos="0">
                <a:srgbClr val="5AFE44"/>
              </a:gs>
              <a:gs pos="100000">
                <a:srgbClr val="2A761F"/>
              </a:gs>
            </a:gsLst>
            <a:path path="rect">
              <a:fillToRect r="100000" b="100000"/>
            </a:path>
          </a:gradFill>
          <a:ln w="9525">
            <a:solidFill>
              <a:schemeClr val="tx1"/>
            </a:solidFill>
            <a:round/>
            <a:headEnd/>
            <a:tailEnd/>
          </a:ln>
        </p:spPr>
        <p:txBody>
          <a:bodyPr wrap="none" anchor="ctr"/>
          <a:lstStyle/>
          <a:p>
            <a:pPr algn="ctr"/>
            <a:r>
              <a:rPr lang="en-US" sz="7200" b="1" dirty="0">
                <a:solidFill>
                  <a:schemeClr val="accent2"/>
                </a:solidFill>
                <a:latin typeface="Times New Roman" panose="02020603050405020304" pitchFamily="18" charset="0"/>
                <a:cs typeface="Times New Roman" panose="02020603050405020304" pitchFamily="18" charset="0"/>
              </a:rPr>
              <a:t>7</a:t>
            </a:r>
            <a:endParaRPr lang="vi-VN" sz="7200" b="1" dirty="0">
              <a:solidFill>
                <a:schemeClr val="accent2"/>
              </a:solidFill>
              <a:latin typeface="Times New Roman" panose="02020603050405020304" pitchFamily="18" charset="0"/>
              <a:cs typeface="Times New Roman" panose="02020603050405020304" pitchFamily="18" charset="0"/>
            </a:endParaRPr>
          </a:p>
        </p:txBody>
      </p:sp>
      <p:sp>
        <p:nvSpPr>
          <p:cNvPr id="8199" name="Freeform 5"/>
          <p:cNvSpPr>
            <a:spLocks/>
          </p:cNvSpPr>
          <p:nvPr/>
        </p:nvSpPr>
        <p:spPr bwMode="auto">
          <a:xfrm rot="800344">
            <a:off x="4578350" y="3194050"/>
            <a:ext cx="468313" cy="3313113"/>
          </a:xfrm>
          <a:custGeom>
            <a:avLst/>
            <a:gdLst>
              <a:gd name="T0" fmla="*/ 2147483647 w 295"/>
              <a:gd name="T1" fmla="*/ 0 h 2087"/>
              <a:gd name="T2" fmla="*/ 2147483647 w 295"/>
              <a:gd name="T3" fmla="*/ 2147483647 h 2087"/>
              <a:gd name="T4" fmla="*/ 2147483647 w 295"/>
              <a:gd name="T5" fmla="*/ 2147483647 h 2087"/>
              <a:gd name="T6" fmla="*/ 0 w 295"/>
              <a:gd name="T7" fmla="*/ 2147483647 h 2087"/>
              <a:gd name="T8" fmla="*/ 0 60000 65536"/>
              <a:gd name="T9" fmla="*/ 0 60000 65536"/>
              <a:gd name="T10" fmla="*/ 0 60000 65536"/>
              <a:gd name="T11" fmla="*/ 0 60000 65536"/>
              <a:gd name="T12" fmla="*/ 0 w 295"/>
              <a:gd name="T13" fmla="*/ 0 h 2087"/>
              <a:gd name="T14" fmla="*/ 295 w 295"/>
              <a:gd name="T15" fmla="*/ 2087 h 2087"/>
            </a:gdLst>
            <a:ahLst/>
            <a:cxnLst>
              <a:cxn ang="T8">
                <a:pos x="T0" y="T1"/>
              </a:cxn>
              <a:cxn ang="T9">
                <a:pos x="T2" y="T3"/>
              </a:cxn>
              <a:cxn ang="T10">
                <a:pos x="T4" y="T5"/>
              </a:cxn>
              <a:cxn ang="T11">
                <a:pos x="T6" y="T7"/>
              </a:cxn>
            </a:cxnLst>
            <a:rect l="T12" t="T13" r="T14" b="T15"/>
            <a:pathLst>
              <a:path w="295" h="2087">
                <a:moveTo>
                  <a:pt x="272" y="0"/>
                </a:moveTo>
                <a:cubicBezTo>
                  <a:pt x="204" y="125"/>
                  <a:pt x="136" y="250"/>
                  <a:pt x="136" y="499"/>
                </a:cubicBezTo>
                <a:cubicBezTo>
                  <a:pt x="136" y="748"/>
                  <a:pt x="295" y="1232"/>
                  <a:pt x="272" y="1497"/>
                </a:cubicBezTo>
                <a:cubicBezTo>
                  <a:pt x="249" y="1762"/>
                  <a:pt x="53" y="1989"/>
                  <a:pt x="0" y="2087"/>
                </a:cubicBezTo>
              </a:path>
            </a:pathLst>
          </a:custGeom>
          <a:noFill/>
          <a:ln w="9525">
            <a:solidFill>
              <a:schemeClr val="tx1"/>
            </a:solidFill>
            <a:round/>
            <a:headEnd/>
            <a:tailEnd/>
          </a:ln>
        </p:spPr>
        <p:txBody>
          <a:bodyPr/>
          <a:lstStyle/>
          <a:p>
            <a:endParaRPr lang="en-US">
              <a:latin typeface="Times New Roman" panose="02020603050405020304" pitchFamily="18" charset="0"/>
              <a:cs typeface="Times New Roman" panose="02020603050405020304" pitchFamily="18" charset="0"/>
            </a:endParaRPr>
          </a:p>
        </p:txBody>
      </p:sp>
      <p:sp>
        <p:nvSpPr>
          <p:cNvPr id="8200" name="AutoShape 6"/>
          <p:cNvSpPr>
            <a:spLocks noChangeArrowheads="1"/>
          </p:cNvSpPr>
          <p:nvPr/>
        </p:nvSpPr>
        <p:spPr bwMode="auto">
          <a:xfrm rot="800344">
            <a:off x="5254625" y="3273425"/>
            <a:ext cx="144463" cy="215900"/>
          </a:xfrm>
          <a:prstGeom prst="flowChartCollate">
            <a:avLst/>
          </a:prstGeom>
          <a:solidFill>
            <a:srgbClr val="5AFE44"/>
          </a:solidFill>
          <a:ln w="9525">
            <a:solidFill>
              <a:schemeClr val="tx1"/>
            </a:solidFill>
            <a:miter lim="800000"/>
            <a:headEnd/>
            <a:tailEnd/>
          </a:ln>
        </p:spPr>
        <p:txBody>
          <a:bodyPr wrap="none" anchor="ctr"/>
          <a:lstStyle/>
          <a:p>
            <a:endParaRPr lang="en-US">
              <a:latin typeface="Times New Roman" panose="02020603050405020304" pitchFamily="18" charset="0"/>
              <a:cs typeface="Times New Roman" panose="02020603050405020304" pitchFamily="18" charset="0"/>
            </a:endParaRPr>
          </a:p>
        </p:txBody>
      </p:sp>
      <p:sp>
        <p:nvSpPr>
          <p:cNvPr id="8201" name="Oval 9">
            <a:hlinkClick r:id="" action="ppaction://noaction"/>
          </p:cNvPr>
          <p:cNvSpPr>
            <a:spLocks noChangeArrowheads="1"/>
          </p:cNvSpPr>
          <p:nvPr/>
        </p:nvSpPr>
        <p:spPr bwMode="auto">
          <a:xfrm rot="1198510">
            <a:off x="5500688" y="3146425"/>
            <a:ext cx="936625" cy="1582738"/>
          </a:xfrm>
          <a:prstGeom prst="ellipse">
            <a:avLst/>
          </a:prstGeom>
          <a:solidFill>
            <a:srgbClr val="FFFF66"/>
          </a:solidFill>
          <a:ln w="9525">
            <a:solidFill>
              <a:schemeClr val="tx1"/>
            </a:solidFill>
            <a:round/>
            <a:headEnd/>
            <a:tailEnd/>
          </a:ln>
        </p:spPr>
        <p:txBody>
          <a:bodyPr wrap="none" anchor="ctr"/>
          <a:lstStyle/>
          <a:p>
            <a:pPr algn="ctr"/>
            <a:r>
              <a:rPr lang="en-US" sz="5400" b="1" dirty="0">
                <a:solidFill>
                  <a:srgbClr val="000099"/>
                </a:solidFill>
                <a:latin typeface="Times New Roman" panose="02020603050405020304" pitchFamily="18" charset="0"/>
                <a:cs typeface="Times New Roman" panose="02020603050405020304" pitchFamily="18" charset="0"/>
              </a:rPr>
              <a:t>11</a:t>
            </a:r>
            <a:endParaRPr lang="vi-VN" sz="5400" b="1" dirty="0">
              <a:solidFill>
                <a:srgbClr val="000099"/>
              </a:solidFill>
              <a:latin typeface="Times New Roman" panose="02020603050405020304" pitchFamily="18" charset="0"/>
              <a:cs typeface="Times New Roman" panose="02020603050405020304" pitchFamily="18" charset="0"/>
            </a:endParaRPr>
          </a:p>
        </p:txBody>
      </p:sp>
      <p:sp>
        <p:nvSpPr>
          <p:cNvPr id="8202" name="Freeform 10"/>
          <p:cNvSpPr>
            <a:spLocks/>
          </p:cNvSpPr>
          <p:nvPr/>
        </p:nvSpPr>
        <p:spPr bwMode="auto">
          <a:xfrm rot="1198510">
            <a:off x="4711700" y="4514850"/>
            <a:ext cx="468313" cy="3313113"/>
          </a:xfrm>
          <a:custGeom>
            <a:avLst/>
            <a:gdLst>
              <a:gd name="T0" fmla="*/ 2147483647 w 295"/>
              <a:gd name="T1" fmla="*/ 0 h 2087"/>
              <a:gd name="T2" fmla="*/ 2147483647 w 295"/>
              <a:gd name="T3" fmla="*/ 2147483647 h 2087"/>
              <a:gd name="T4" fmla="*/ 2147483647 w 295"/>
              <a:gd name="T5" fmla="*/ 2147483647 h 2087"/>
              <a:gd name="T6" fmla="*/ 0 w 295"/>
              <a:gd name="T7" fmla="*/ 2147483647 h 2087"/>
              <a:gd name="T8" fmla="*/ 0 60000 65536"/>
              <a:gd name="T9" fmla="*/ 0 60000 65536"/>
              <a:gd name="T10" fmla="*/ 0 60000 65536"/>
              <a:gd name="T11" fmla="*/ 0 60000 65536"/>
              <a:gd name="T12" fmla="*/ 0 w 295"/>
              <a:gd name="T13" fmla="*/ 0 h 2087"/>
              <a:gd name="T14" fmla="*/ 295 w 295"/>
              <a:gd name="T15" fmla="*/ 2087 h 2087"/>
            </a:gdLst>
            <a:ahLst/>
            <a:cxnLst>
              <a:cxn ang="T8">
                <a:pos x="T0" y="T1"/>
              </a:cxn>
              <a:cxn ang="T9">
                <a:pos x="T2" y="T3"/>
              </a:cxn>
              <a:cxn ang="T10">
                <a:pos x="T4" y="T5"/>
              </a:cxn>
              <a:cxn ang="T11">
                <a:pos x="T6" y="T7"/>
              </a:cxn>
            </a:cxnLst>
            <a:rect l="T12" t="T13" r="T14" b="T15"/>
            <a:pathLst>
              <a:path w="295" h="2087">
                <a:moveTo>
                  <a:pt x="272" y="0"/>
                </a:moveTo>
                <a:cubicBezTo>
                  <a:pt x="204" y="125"/>
                  <a:pt x="136" y="250"/>
                  <a:pt x="136" y="499"/>
                </a:cubicBezTo>
                <a:cubicBezTo>
                  <a:pt x="136" y="748"/>
                  <a:pt x="295" y="1232"/>
                  <a:pt x="272" y="1497"/>
                </a:cubicBezTo>
                <a:cubicBezTo>
                  <a:pt x="249" y="1762"/>
                  <a:pt x="53" y="1989"/>
                  <a:pt x="0" y="2087"/>
                </a:cubicBezTo>
              </a:path>
            </a:pathLst>
          </a:custGeom>
          <a:noFill/>
          <a:ln w="9525">
            <a:solidFill>
              <a:schemeClr val="tx1"/>
            </a:solidFill>
            <a:round/>
            <a:headEnd/>
            <a:tailEnd/>
          </a:ln>
        </p:spPr>
        <p:txBody>
          <a:bodyPr/>
          <a:lstStyle/>
          <a:p>
            <a:endParaRPr lang="en-US">
              <a:latin typeface="Times New Roman" panose="02020603050405020304" pitchFamily="18" charset="0"/>
              <a:cs typeface="Times New Roman" panose="02020603050405020304" pitchFamily="18" charset="0"/>
            </a:endParaRPr>
          </a:p>
        </p:txBody>
      </p:sp>
      <p:sp>
        <p:nvSpPr>
          <p:cNvPr id="8203" name="AutoShape 11"/>
          <p:cNvSpPr>
            <a:spLocks noChangeArrowheads="1"/>
          </p:cNvSpPr>
          <p:nvPr/>
        </p:nvSpPr>
        <p:spPr bwMode="auto">
          <a:xfrm rot="1198510">
            <a:off x="5556250" y="4664075"/>
            <a:ext cx="144463" cy="215900"/>
          </a:xfrm>
          <a:prstGeom prst="flowChartCollate">
            <a:avLst/>
          </a:prstGeom>
          <a:solidFill>
            <a:srgbClr val="5AFE44"/>
          </a:solidFill>
          <a:ln w="9525">
            <a:solidFill>
              <a:schemeClr val="tx1"/>
            </a:solidFill>
            <a:miter lim="800000"/>
            <a:headEnd/>
            <a:tailEnd/>
          </a:ln>
        </p:spPr>
        <p:txBody>
          <a:bodyPr wrap="none" anchor="ctr"/>
          <a:lstStyle/>
          <a:p>
            <a:endParaRPr lang="en-US">
              <a:latin typeface="Times New Roman" panose="02020603050405020304" pitchFamily="18" charset="0"/>
              <a:cs typeface="Times New Roman" panose="02020603050405020304" pitchFamily="18" charset="0"/>
            </a:endParaRPr>
          </a:p>
        </p:txBody>
      </p:sp>
      <p:sp>
        <p:nvSpPr>
          <p:cNvPr id="8204" name="Oval 21">
            <a:hlinkClick r:id="rId4" action="ppaction://hlinksldjump"/>
          </p:cNvPr>
          <p:cNvSpPr>
            <a:spLocks noChangeArrowheads="1"/>
          </p:cNvSpPr>
          <p:nvPr/>
        </p:nvSpPr>
        <p:spPr bwMode="auto">
          <a:xfrm>
            <a:off x="3711575" y="122238"/>
            <a:ext cx="936625" cy="1582737"/>
          </a:xfrm>
          <a:prstGeom prst="ellipse">
            <a:avLst/>
          </a:prstGeom>
          <a:gradFill rotWithShape="1">
            <a:gsLst>
              <a:gs pos="0">
                <a:srgbClr val="5AFE44"/>
              </a:gs>
              <a:gs pos="100000">
                <a:srgbClr val="2A761F"/>
              </a:gs>
            </a:gsLst>
            <a:path path="rect">
              <a:fillToRect r="100000" b="100000"/>
            </a:path>
          </a:gradFill>
          <a:ln w="9525">
            <a:solidFill>
              <a:schemeClr val="tx1"/>
            </a:solidFill>
            <a:round/>
            <a:headEnd/>
            <a:tailEnd/>
          </a:ln>
        </p:spPr>
        <p:txBody>
          <a:bodyPr wrap="none" anchor="ctr"/>
          <a:lstStyle/>
          <a:p>
            <a:pPr algn="ctr"/>
            <a:r>
              <a:rPr lang="en-US" sz="7200" b="1" dirty="0">
                <a:solidFill>
                  <a:schemeClr val="accent2"/>
                </a:solidFill>
                <a:latin typeface="Times New Roman" panose="02020603050405020304" pitchFamily="18" charset="0"/>
                <a:cs typeface="Times New Roman" panose="02020603050405020304" pitchFamily="18" charset="0"/>
              </a:rPr>
              <a:t>2</a:t>
            </a:r>
            <a:endParaRPr lang="vi-VN" sz="7200" b="1" dirty="0">
              <a:solidFill>
                <a:schemeClr val="accent2"/>
              </a:solidFill>
              <a:latin typeface="Times New Roman" panose="02020603050405020304" pitchFamily="18" charset="0"/>
              <a:cs typeface="Times New Roman" panose="02020603050405020304" pitchFamily="18" charset="0"/>
            </a:endParaRPr>
          </a:p>
        </p:txBody>
      </p:sp>
      <p:sp>
        <p:nvSpPr>
          <p:cNvPr id="8205" name="Freeform 22"/>
          <p:cNvSpPr>
            <a:spLocks/>
          </p:cNvSpPr>
          <p:nvPr/>
        </p:nvSpPr>
        <p:spPr bwMode="auto">
          <a:xfrm>
            <a:off x="3748088" y="1704975"/>
            <a:ext cx="468312" cy="3313113"/>
          </a:xfrm>
          <a:custGeom>
            <a:avLst/>
            <a:gdLst>
              <a:gd name="T0" fmla="*/ 2147483647 w 295"/>
              <a:gd name="T1" fmla="*/ 0 h 2087"/>
              <a:gd name="T2" fmla="*/ 2147483647 w 295"/>
              <a:gd name="T3" fmla="*/ 2147483647 h 2087"/>
              <a:gd name="T4" fmla="*/ 2147483647 w 295"/>
              <a:gd name="T5" fmla="*/ 2147483647 h 2087"/>
              <a:gd name="T6" fmla="*/ 0 w 295"/>
              <a:gd name="T7" fmla="*/ 2147483647 h 2087"/>
              <a:gd name="T8" fmla="*/ 0 60000 65536"/>
              <a:gd name="T9" fmla="*/ 0 60000 65536"/>
              <a:gd name="T10" fmla="*/ 0 60000 65536"/>
              <a:gd name="T11" fmla="*/ 0 60000 65536"/>
              <a:gd name="T12" fmla="*/ 0 w 295"/>
              <a:gd name="T13" fmla="*/ 0 h 2087"/>
              <a:gd name="T14" fmla="*/ 295 w 295"/>
              <a:gd name="T15" fmla="*/ 2087 h 2087"/>
            </a:gdLst>
            <a:ahLst/>
            <a:cxnLst>
              <a:cxn ang="T8">
                <a:pos x="T0" y="T1"/>
              </a:cxn>
              <a:cxn ang="T9">
                <a:pos x="T2" y="T3"/>
              </a:cxn>
              <a:cxn ang="T10">
                <a:pos x="T4" y="T5"/>
              </a:cxn>
              <a:cxn ang="T11">
                <a:pos x="T6" y="T7"/>
              </a:cxn>
            </a:cxnLst>
            <a:rect l="T12" t="T13" r="T14" b="T15"/>
            <a:pathLst>
              <a:path w="295" h="2087">
                <a:moveTo>
                  <a:pt x="272" y="0"/>
                </a:moveTo>
                <a:cubicBezTo>
                  <a:pt x="204" y="125"/>
                  <a:pt x="136" y="250"/>
                  <a:pt x="136" y="499"/>
                </a:cubicBezTo>
                <a:cubicBezTo>
                  <a:pt x="136" y="748"/>
                  <a:pt x="295" y="1232"/>
                  <a:pt x="272" y="1497"/>
                </a:cubicBezTo>
                <a:cubicBezTo>
                  <a:pt x="249" y="1762"/>
                  <a:pt x="53" y="1989"/>
                  <a:pt x="0" y="2087"/>
                </a:cubicBezTo>
              </a:path>
            </a:pathLst>
          </a:custGeom>
          <a:noFill/>
          <a:ln w="9525">
            <a:solidFill>
              <a:schemeClr val="tx1"/>
            </a:solidFill>
            <a:round/>
            <a:headEnd/>
            <a:tailEnd/>
          </a:ln>
        </p:spPr>
        <p:txBody>
          <a:bodyPr/>
          <a:lstStyle/>
          <a:p>
            <a:endParaRPr lang="en-US">
              <a:latin typeface="Times New Roman" panose="02020603050405020304" pitchFamily="18" charset="0"/>
              <a:cs typeface="Times New Roman" panose="02020603050405020304" pitchFamily="18" charset="0"/>
            </a:endParaRPr>
          </a:p>
        </p:txBody>
      </p:sp>
      <p:sp>
        <p:nvSpPr>
          <p:cNvPr id="8206" name="AutoShape 23"/>
          <p:cNvSpPr>
            <a:spLocks noChangeArrowheads="1"/>
          </p:cNvSpPr>
          <p:nvPr/>
        </p:nvSpPr>
        <p:spPr bwMode="auto">
          <a:xfrm>
            <a:off x="4071938" y="1704975"/>
            <a:ext cx="144462" cy="215900"/>
          </a:xfrm>
          <a:prstGeom prst="flowChartCollate">
            <a:avLst/>
          </a:prstGeom>
          <a:solidFill>
            <a:srgbClr val="5AFE44"/>
          </a:solidFill>
          <a:ln w="9525">
            <a:solidFill>
              <a:schemeClr val="tx1"/>
            </a:solidFill>
            <a:miter lim="800000"/>
            <a:headEnd/>
            <a:tailEnd/>
          </a:ln>
        </p:spPr>
        <p:txBody>
          <a:bodyPr wrap="none" anchor="ctr"/>
          <a:lstStyle/>
          <a:p>
            <a:endParaRPr lang="en-US">
              <a:latin typeface="Times New Roman" panose="02020603050405020304" pitchFamily="18" charset="0"/>
              <a:cs typeface="Times New Roman" panose="02020603050405020304" pitchFamily="18" charset="0"/>
            </a:endParaRPr>
          </a:p>
        </p:txBody>
      </p:sp>
      <p:sp>
        <p:nvSpPr>
          <p:cNvPr id="4121" name="Oval 25">
            <a:hlinkClick r:id="rId5" action="ppaction://hlinksldjump"/>
          </p:cNvPr>
          <p:cNvSpPr>
            <a:spLocks noChangeArrowheads="1"/>
          </p:cNvSpPr>
          <p:nvPr/>
        </p:nvSpPr>
        <p:spPr bwMode="auto">
          <a:xfrm rot="-864877">
            <a:off x="2578100" y="577850"/>
            <a:ext cx="936625" cy="1582738"/>
          </a:xfrm>
          <a:prstGeom prst="ellipse">
            <a:avLst/>
          </a:prstGeom>
          <a:gradFill rotWithShape="1">
            <a:gsLst>
              <a:gs pos="0">
                <a:schemeClr val="bg1"/>
              </a:gs>
              <a:gs pos="100000">
                <a:schemeClr val="bg1">
                  <a:gamma/>
                  <a:shade val="76078"/>
                  <a:invGamma/>
                </a:schemeClr>
              </a:gs>
            </a:gsLst>
            <a:path path="rect">
              <a:fillToRect r="100000" b="100000"/>
            </a:path>
          </a:gradFill>
          <a:ln w="9525">
            <a:solidFill>
              <a:schemeClr val="tx1"/>
            </a:solidFill>
            <a:round/>
            <a:headEnd/>
            <a:tailEnd/>
          </a:ln>
          <a:effectLst/>
        </p:spPr>
        <p:txBody>
          <a:bodyPr wrap="none" anchor="ctr"/>
          <a:lstStyle/>
          <a:p>
            <a:pPr algn="ctr">
              <a:defRPr/>
            </a:pPr>
            <a:r>
              <a:rPr lang="en-US" sz="7200" b="1" dirty="0">
                <a:solidFill>
                  <a:schemeClr val="accent2"/>
                </a:solidFill>
                <a:latin typeface="Times New Roman" panose="02020603050405020304" pitchFamily="18" charset="0"/>
                <a:cs typeface="Times New Roman" panose="02020603050405020304" pitchFamily="18" charset="0"/>
              </a:rPr>
              <a:t>1</a:t>
            </a:r>
            <a:endParaRPr lang="vi-VN" sz="7200" b="1" dirty="0">
              <a:solidFill>
                <a:schemeClr val="accent2"/>
              </a:solidFill>
              <a:latin typeface="Times New Roman" panose="02020603050405020304" pitchFamily="18" charset="0"/>
              <a:cs typeface="Times New Roman" panose="02020603050405020304" pitchFamily="18" charset="0"/>
            </a:endParaRPr>
          </a:p>
        </p:txBody>
      </p:sp>
      <p:sp>
        <p:nvSpPr>
          <p:cNvPr id="8208" name="Freeform 26"/>
          <p:cNvSpPr>
            <a:spLocks/>
          </p:cNvSpPr>
          <p:nvPr/>
        </p:nvSpPr>
        <p:spPr bwMode="auto">
          <a:xfrm rot="-864877">
            <a:off x="3230563" y="2133600"/>
            <a:ext cx="468312" cy="3313113"/>
          </a:xfrm>
          <a:custGeom>
            <a:avLst/>
            <a:gdLst>
              <a:gd name="T0" fmla="*/ 2147483647 w 295"/>
              <a:gd name="T1" fmla="*/ 0 h 2087"/>
              <a:gd name="T2" fmla="*/ 2147483647 w 295"/>
              <a:gd name="T3" fmla="*/ 2147483647 h 2087"/>
              <a:gd name="T4" fmla="*/ 2147483647 w 295"/>
              <a:gd name="T5" fmla="*/ 2147483647 h 2087"/>
              <a:gd name="T6" fmla="*/ 0 w 295"/>
              <a:gd name="T7" fmla="*/ 2147483647 h 2087"/>
              <a:gd name="T8" fmla="*/ 0 60000 65536"/>
              <a:gd name="T9" fmla="*/ 0 60000 65536"/>
              <a:gd name="T10" fmla="*/ 0 60000 65536"/>
              <a:gd name="T11" fmla="*/ 0 60000 65536"/>
              <a:gd name="T12" fmla="*/ 0 w 295"/>
              <a:gd name="T13" fmla="*/ 0 h 2087"/>
              <a:gd name="T14" fmla="*/ 295 w 295"/>
              <a:gd name="T15" fmla="*/ 2087 h 2087"/>
            </a:gdLst>
            <a:ahLst/>
            <a:cxnLst>
              <a:cxn ang="T8">
                <a:pos x="T0" y="T1"/>
              </a:cxn>
              <a:cxn ang="T9">
                <a:pos x="T2" y="T3"/>
              </a:cxn>
              <a:cxn ang="T10">
                <a:pos x="T4" y="T5"/>
              </a:cxn>
              <a:cxn ang="T11">
                <a:pos x="T6" y="T7"/>
              </a:cxn>
            </a:cxnLst>
            <a:rect l="T12" t="T13" r="T14" b="T15"/>
            <a:pathLst>
              <a:path w="295" h="2087">
                <a:moveTo>
                  <a:pt x="272" y="0"/>
                </a:moveTo>
                <a:cubicBezTo>
                  <a:pt x="204" y="125"/>
                  <a:pt x="136" y="250"/>
                  <a:pt x="136" y="499"/>
                </a:cubicBezTo>
                <a:cubicBezTo>
                  <a:pt x="136" y="748"/>
                  <a:pt x="295" y="1232"/>
                  <a:pt x="272" y="1497"/>
                </a:cubicBezTo>
                <a:cubicBezTo>
                  <a:pt x="249" y="1762"/>
                  <a:pt x="53" y="1989"/>
                  <a:pt x="0" y="2087"/>
                </a:cubicBezTo>
              </a:path>
            </a:pathLst>
          </a:custGeom>
          <a:noFill/>
          <a:ln w="9525">
            <a:solidFill>
              <a:schemeClr val="tx1"/>
            </a:solidFill>
            <a:round/>
            <a:headEnd/>
            <a:tailEnd/>
          </a:ln>
        </p:spPr>
        <p:txBody>
          <a:bodyPr/>
          <a:lstStyle/>
          <a:p>
            <a:endParaRPr lang="en-US">
              <a:latin typeface="Times New Roman" panose="02020603050405020304" pitchFamily="18" charset="0"/>
              <a:cs typeface="Times New Roman" panose="02020603050405020304" pitchFamily="18" charset="0"/>
            </a:endParaRPr>
          </a:p>
        </p:txBody>
      </p:sp>
      <p:sp>
        <p:nvSpPr>
          <p:cNvPr id="8209" name="AutoShape 27"/>
          <p:cNvSpPr>
            <a:spLocks noChangeArrowheads="1"/>
          </p:cNvSpPr>
          <p:nvPr/>
        </p:nvSpPr>
        <p:spPr bwMode="auto">
          <a:xfrm rot="-864877">
            <a:off x="3162300" y="2141538"/>
            <a:ext cx="144463" cy="215900"/>
          </a:xfrm>
          <a:prstGeom prst="flowChartCollate">
            <a:avLst/>
          </a:prstGeom>
          <a:solidFill>
            <a:srgbClr val="5AFE44"/>
          </a:solidFill>
          <a:ln w="9525">
            <a:solidFill>
              <a:schemeClr val="tx1"/>
            </a:solidFill>
            <a:miter lim="800000"/>
            <a:headEnd/>
            <a:tailEnd/>
          </a:ln>
        </p:spPr>
        <p:txBody>
          <a:bodyPr wrap="none" anchor="ctr"/>
          <a:lstStyle/>
          <a:p>
            <a:endParaRPr lang="en-US">
              <a:latin typeface="Times New Roman" panose="02020603050405020304" pitchFamily="18" charset="0"/>
              <a:cs typeface="Times New Roman" panose="02020603050405020304" pitchFamily="18" charset="0"/>
            </a:endParaRPr>
          </a:p>
        </p:txBody>
      </p:sp>
      <p:sp>
        <p:nvSpPr>
          <p:cNvPr id="8210" name="Oval 29">
            <a:hlinkClick r:id="rId6" action="ppaction://hlinksldjump"/>
          </p:cNvPr>
          <p:cNvSpPr>
            <a:spLocks noChangeArrowheads="1"/>
          </p:cNvSpPr>
          <p:nvPr/>
        </p:nvSpPr>
        <p:spPr bwMode="auto">
          <a:xfrm>
            <a:off x="4791075" y="311150"/>
            <a:ext cx="936625" cy="1582738"/>
          </a:xfrm>
          <a:prstGeom prst="ellipse">
            <a:avLst/>
          </a:prstGeom>
          <a:solidFill>
            <a:srgbClr val="FF00FF"/>
          </a:solidFill>
          <a:ln w="9525">
            <a:solidFill>
              <a:schemeClr val="tx1"/>
            </a:solidFill>
            <a:round/>
            <a:headEnd/>
            <a:tailEnd/>
          </a:ln>
        </p:spPr>
        <p:txBody>
          <a:bodyPr wrap="none" anchor="ctr"/>
          <a:lstStyle/>
          <a:p>
            <a:pPr algn="ctr"/>
            <a:r>
              <a:rPr lang="en-US" sz="7200" b="1" dirty="0">
                <a:solidFill>
                  <a:srgbClr val="000099"/>
                </a:solidFill>
                <a:latin typeface="Times New Roman" panose="02020603050405020304" pitchFamily="18" charset="0"/>
                <a:cs typeface="Times New Roman" panose="02020603050405020304" pitchFamily="18" charset="0"/>
              </a:rPr>
              <a:t>3</a:t>
            </a:r>
            <a:endParaRPr lang="vi-VN" sz="7200" b="1" dirty="0">
              <a:solidFill>
                <a:srgbClr val="000099"/>
              </a:solidFill>
              <a:latin typeface="Times New Roman" panose="02020603050405020304" pitchFamily="18" charset="0"/>
              <a:cs typeface="Times New Roman" panose="02020603050405020304" pitchFamily="18" charset="0"/>
            </a:endParaRPr>
          </a:p>
        </p:txBody>
      </p:sp>
      <p:sp>
        <p:nvSpPr>
          <p:cNvPr id="8211" name="Freeform 30"/>
          <p:cNvSpPr>
            <a:spLocks/>
          </p:cNvSpPr>
          <p:nvPr/>
        </p:nvSpPr>
        <p:spPr bwMode="auto">
          <a:xfrm>
            <a:off x="4827588" y="1893888"/>
            <a:ext cx="468312" cy="3313112"/>
          </a:xfrm>
          <a:custGeom>
            <a:avLst/>
            <a:gdLst>
              <a:gd name="T0" fmla="*/ 2147483647 w 295"/>
              <a:gd name="T1" fmla="*/ 0 h 2087"/>
              <a:gd name="T2" fmla="*/ 2147483647 w 295"/>
              <a:gd name="T3" fmla="*/ 2147483647 h 2087"/>
              <a:gd name="T4" fmla="*/ 2147483647 w 295"/>
              <a:gd name="T5" fmla="*/ 2147483647 h 2087"/>
              <a:gd name="T6" fmla="*/ 0 w 295"/>
              <a:gd name="T7" fmla="*/ 2147483647 h 2087"/>
              <a:gd name="T8" fmla="*/ 0 60000 65536"/>
              <a:gd name="T9" fmla="*/ 0 60000 65536"/>
              <a:gd name="T10" fmla="*/ 0 60000 65536"/>
              <a:gd name="T11" fmla="*/ 0 60000 65536"/>
              <a:gd name="T12" fmla="*/ 0 w 295"/>
              <a:gd name="T13" fmla="*/ 0 h 2087"/>
              <a:gd name="T14" fmla="*/ 295 w 295"/>
              <a:gd name="T15" fmla="*/ 2087 h 2087"/>
            </a:gdLst>
            <a:ahLst/>
            <a:cxnLst>
              <a:cxn ang="T8">
                <a:pos x="T0" y="T1"/>
              </a:cxn>
              <a:cxn ang="T9">
                <a:pos x="T2" y="T3"/>
              </a:cxn>
              <a:cxn ang="T10">
                <a:pos x="T4" y="T5"/>
              </a:cxn>
              <a:cxn ang="T11">
                <a:pos x="T6" y="T7"/>
              </a:cxn>
            </a:cxnLst>
            <a:rect l="T12" t="T13" r="T14" b="T15"/>
            <a:pathLst>
              <a:path w="295" h="2087">
                <a:moveTo>
                  <a:pt x="272" y="0"/>
                </a:moveTo>
                <a:cubicBezTo>
                  <a:pt x="204" y="125"/>
                  <a:pt x="136" y="250"/>
                  <a:pt x="136" y="499"/>
                </a:cubicBezTo>
                <a:cubicBezTo>
                  <a:pt x="136" y="748"/>
                  <a:pt x="295" y="1232"/>
                  <a:pt x="272" y="1497"/>
                </a:cubicBezTo>
                <a:cubicBezTo>
                  <a:pt x="249" y="1762"/>
                  <a:pt x="53" y="1989"/>
                  <a:pt x="0" y="2087"/>
                </a:cubicBezTo>
              </a:path>
            </a:pathLst>
          </a:custGeom>
          <a:noFill/>
          <a:ln w="9525">
            <a:solidFill>
              <a:schemeClr val="tx1"/>
            </a:solidFill>
            <a:round/>
            <a:headEnd/>
            <a:tailEnd/>
          </a:ln>
        </p:spPr>
        <p:txBody>
          <a:bodyPr/>
          <a:lstStyle/>
          <a:p>
            <a:endParaRPr lang="en-US">
              <a:latin typeface="Times New Roman" panose="02020603050405020304" pitchFamily="18" charset="0"/>
              <a:cs typeface="Times New Roman" panose="02020603050405020304" pitchFamily="18" charset="0"/>
            </a:endParaRPr>
          </a:p>
        </p:txBody>
      </p:sp>
      <p:sp>
        <p:nvSpPr>
          <p:cNvPr id="8212" name="AutoShape 31"/>
          <p:cNvSpPr>
            <a:spLocks noChangeArrowheads="1"/>
          </p:cNvSpPr>
          <p:nvPr/>
        </p:nvSpPr>
        <p:spPr bwMode="auto">
          <a:xfrm>
            <a:off x="5151438" y="1893888"/>
            <a:ext cx="144462" cy="215900"/>
          </a:xfrm>
          <a:prstGeom prst="flowChartCollate">
            <a:avLst/>
          </a:prstGeom>
          <a:solidFill>
            <a:srgbClr val="5AFE44"/>
          </a:solidFill>
          <a:ln w="9525">
            <a:solidFill>
              <a:schemeClr val="tx1"/>
            </a:solidFill>
            <a:miter lim="800000"/>
            <a:headEnd/>
            <a:tailEnd/>
          </a:ln>
        </p:spPr>
        <p:txBody>
          <a:bodyPr wrap="none" anchor="ctr"/>
          <a:lstStyle/>
          <a:p>
            <a:endParaRPr lang="en-US">
              <a:latin typeface="Times New Roman" panose="02020603050405020304" pitchFamily="18" charset="0"/>
              <a:cs typeface="Times New Roman" panose="02020603050405020304" pitchFamily="18" charset="0"/>
            </a:endParaRPr>
          </a:p>
        </p:txBody>
      </p:sp>
      <p:sp>
        <p:nvSpPr>
          <p:cNvPr id="8213" name="Oval 45">
            <a:hlinkClick r:id="rId7" action="ppaction://hlinksldjump"/>
          </p:cNvPr>
          <p:cNvSpPr>
            <a:spLocks noChangeArrowheads="1"/>
          </p:cNvSpPr>
          <p:nvPr/>
        </p:nvSpPr>
        <p:spPr bwMode="auto">
          <a:xfrm>
            <a:off x="4143375" y="1606550"/>
            <a:ext cx="936625" cy="1582738"/>
          </a:xfrm>
          <a:prstGeom prst="ellipse">
            <a:avLst/>
          </a:prstGeom>
          <a:solidFill>
            <a:srgbClr val="FFFF00"/>
          </a:solidFill>
          <a:ln w="9525">
            <a:solidFill>
              <a:schemeClr val="tx1"/>
            </a:solidFill>
            <a:round/>
            <a:headEnd/>
            <a:tailEnd/>
          </a:ln>
        </p:spPr>
        <p:txBody>
          <a:bodyPr wrap="none" anchor="ctr"/>
          <a:lstStyle/>
          <a:p>
            <a:pPr algn="ctr"/>
            <a:r>
              <a:rPr lang="en-US" sz="7200" b="1" dirty="0">
                <a:solidFill>
                  <a:schemeClr val="accent2"/>
                </a:solidFill>
                <a:latin typeface="Times New Roman" panose="02020603050405020304" pitchFamily="18" charset="0"/>
                <a:cs typeface="Times New Roman" panose="02020603050405020304" pitchFamily="18" charset="0"/>
              </a:rPr>
              <a:t>6</a:t>
            </a:r>
            <a:endParaRPr lang="vi-VN" sz="7200" b="1" dirty="0">
              <a:solidFill>
                <a:schemeClr val="accent2"/>
              </a:solidFill>
              <a:latin typeface="Times New Roman" panose="02020603050405020304" pitchFamily="18" charset="0"/>
              <a:cs typeface="Times New Roman" panose="02020603050405020304" pitchFamily="18" charset="0"/>
            </a:endParaRPr>
          </a:p>
        </p:txBody>
      </p:sp>
      <p:sp>
        <p:nvSpPr>
          <p:cNvPr id="8214" name="Freeform 46"/>
          <p:cNvSpPr>
            <a:spLocks/>
          </p:cNvSpPr>
          <p:nvPr/>
        </p:nvSpPr>
        <p:spPr bwMode="auto">
          <a:xfrm>
            <a:off x="4179888" y="3189288"/>
            <a:ext cx="468312" cy="3313112"/>
          </a:xfrm>
          <a:custGeom>
            <a:avLst/>
            <a:gdLst>
              <a:gd name="T0" fmla="*/ 2147483647 w 295"/>
              <a:gd name="T1" fmla="*/ 0 h 2087"/>
              <a:gd name="T2" fmla="*/ 2147483647 w 295"/>
              <a:gd name="T3" fmla="*/ 2147483647 h 2087"/>
              <a:gd name="T4" fmla="*/ 2147483647 w 295"/>
              <a:gd name="T5" fmla="*/ 2147483647 h 2087"/>
              <a:gd name="T6" fmla="*/ 0 w 295"/>
              <a:gd name="T7" fmla="*/ 2147483647 h 2087"/>
              <a:gd name="T8" fmla="*/ 0 60000 65536"/>
              <a:gd name="T9" fmla="*/ 0 60000 65536"/>
              <a:gd name="T10" fmla="*/ 0 60000 65536"/>
              <a:gd name="T11" fmla="*/ 0 60000 65536"/>
              <a:gd name="T12" fmla="*/ 0 w 295"/>
              <a:gd name="T13" fmla="*/ 0 h 2087"/>
              <a:gd name="T14" fmla="*/ 295 w 295"/>
              <a:gd name="T15" fmla="*/ 2087 h 2087"/>
            </a:gdLst>
            <a:ahLst/>
            <a:cxnLst>
              <a:cxn ang="T8">
                <a:pos x="T0" y="T1"/>
              </a:cxn>
              <a:cxn ang="T9">
                <a:pos x="T2" y="T3"/>
              </a:cxn>
              <a:cxn ang="T10">
                <a:pos x="T4" y="T5"/>
              </a:cxn>
              <a:cxn ang="T11">
                <a:pos x="T6" y="T7"/>
              </a:cxn>
            </a:cxnLst>
            <a:rect l="T12" t="T13" r="T14" b="T15"/>
            <a:pathLst>
              <a:path w="295" h="2087">
                <a:moveTo>
                  <a:pt x="272" y="0"/>
                </a:moveTo>
                <a:cubicBezTo>
                  <a:pt x="204" y="125"/>
                  <a:pt x="136" y="250"/>
                  <a:pt x="136" y="499"/>
                </a:cubicBezTo>
                <a:cubicBezTo>
                  <a:pt x="136" y="748"/>
                  <a:pt x="295" y="1232"/>
                  <a:pt x="272" y="1497"/>
                </a:cubicBezTo>
                <a:cubicBezTo>
                  <a:pt x="249" y="1762"/>
                  <a:pt x="53" y="1989"/>
                  <a:pt x="0" y="2087"/>
                </a:cubicBezTo>
              </a:path>
            </a:pathLst>
          </a:custGeom>
          <a:noFill/>
          <a:ln w="9525">
            <a:solidFill>
              <a:schemeClr val="tx1"/>
            </a:solidFill>
            <a:round/>
            <a:headEnd/>
            <a:tailEnd/>
          </a:ln>
        </p:spPr>
        <p:txBody>
          <a:bodyPr/>
          <a:lstStyle/>
          <a:p>
            <a:endParaRPr lang="en-US">
              <a:latin typeface="Times New Roman" panose="02020603050405020304" pitchFamily="18" charset="0"/>
              <a:cs typeface="Times New Roman" panose="02020603050405020304" pitchFamily="18" charset="0"/>
            </a:endParaRPr>
          </a:p>
        </p:txBody>
      </p:sp>
      <p:sp>
        <p:nvSpPr>
          <p:cNvPr id="8215" name="AutoShape 47"/>
          <p:cNvSpPr>
            <a:spLocks noChangeArrowheads="1"/>
          </p:cNvSpPr>
          <p:nvPr/>
        </p:nvSpPr>
        <p:spPr bwMode="auto">
          <a:xfrm>
            <a:off x="4503738" y="3189288"/>
            <a:ext cx="144462" cy="215900"/>
          </a:xfrm>
          <a:prstGeom prst="flowChartCollate">
            <a:avLst/>
          </a:prstGeom>
          <a:solidFill>
            <a:srgbClr val="5AFE44"/>
          </a:solidFill>
          <a:ln w="9525">
            <a:solidFill>
              <a:schemeClr val="tx1"/>
            </a:solidFill>
            <a:miter lim="800000"/>
            <a:headEnd/>
            <a:tailEnd/>
          </a:ln>
        </p:spPr>
        <p:txBody>
          <a:bodyPr wrap="none" anchor="ctr"/>
          <a:lstStyle/>
          <a:p>
            <a:endParaRPr lang="en-US">
              <a:latin typeface="Times New Roman" panose="02020603050405020304" pitchFamily="18" charset="0"/>
              <a:cs typeface="Times New Roman" panose="02020603050405020304" pitchFamily="18" charset="0"/>
            </a:endParaRPr>
          </a:p>
        </p:txBody>
      </p:sp>
      <p:sp>
        <p:nvSpPr>
          <p:cNvPr id="8216" name="Oval 49">
            <a:hlinkClick r:id="rId8" action="ppaction://hlinksldjump"/>
          </p:cNvPr>
          <p:cNvSpPr>
            <a:spLocks noChangeArrowheads="1"/>
          </p:cNvSpPr>
          <p:nvPr/>
        </p:nvSpPr>
        <p:spPr bwMode="auto">
          <a:xfrm rot="-539169">
            <a:off x="3379788" y="1843088"/>
            <a:ext cx="936625" cy="1582737"/>
          </a:xfrm>
          <a:prstGeom prst="ellipse">
            <a:avLst/>
          </a:prstGeom>
          <a:solidFill>
            <a:srgbClr val="00FF99"/>
          </a:solidFill>
          <a:ln w="9525">
            <a:solidFill>
              <a:schemeClr val="tx1"/>
            </a:solidFill>
            <a:round/>
            <a:headEnd/>
            <a:tailEnd/>
          </a:ln>
        </p:spPr>
        <p:txBody>
          <a:bodyPr wrap="none" anchor="ctr"/>
          <a:lstStyle/>
          <a:p>
            <a:pPr algn="ctr"/>
            <a:r>
              <a:rPr lang="en-US" sz="7200" b="1" dirty="0">
                <a:solidFill>
                  <a:srgbClr val="000099"/>
                </a:solidFill>
                <a:latin typeface="Times New Roman" panose="02020603050405020304" pitchFamily="18" charset="0"/>
                <a:cs typeface="Times New Roman" panose="02020603050405020304" pitchFamily="18" charset="0"/>
              </a:rPr>
              <a:t>5</a:t>
            </a:r>
            <a:endParaRPr lang="vi-VN" sz="7200" b="1" dirty="0">
              <a:solidFill>
                <a:srgbClr val="000099"/>
              </a:solidFill>
              <a:latin typeface="Times New Roman" panose="02020603050405020304" pitchFamily="18" charset="0"/>
              <a:cs typeface="Times New Roman" panose="02020603050405020304" pitchFamily="18" charset="0"/>
            </a:endParaRPr>
          </a:p>
        </p:txBody>
      </p:sp>
      <p:sp>
        <p:nvSpPr>
          <p:cNvPr id="8217" name="Freeform 50"/>
          <p:cNvSpPr>
            <a:spLocks/>
          </p:cNvSpPr>
          <p:nvPr/>
        </p:nvSpPr>
        <p:spPr bwMode="auto">
          <a:xfrm rot="-539169">
            <a:off x="3800475" y="3427413"/>
            <a:ext cx="468313" cy="3313112"/>
          </a:xfrm>
          <a:custGeom>
            <a:avLst/>
            <a:gdLst>
              <a:gd name="T0" fmla="*/ 2147483647 w 295"/>
              <a:gd name="T1" fmla="*/ 0 h 2087"/>
              <a:gd name="T2" fmla="*/ 2147483647 w 295"/>
              <a:gd name="T3" fmla="*/ 2147483647 h 2087"/>
              <a:gd name="T4" fmla="*/ 2147483647 w 295"/>
              <a:gd name="T5" fmla="*/ 2147483647 h 2087"/>
              <a:gd name="T6" fmla="*/ 0 w 295"/>
              <a:gd name="T7" fmla="*/ 2147483647 h 2087"/>
              <a:gd name="T8" fmla="*/ 0 60000 65536"/>
              <a:gd name="T9" fmla="*/ 0 60000 65536"/>
              <a:gd name="T10" fmla="*/ 0 60000 65536"/>
              <a:gd name="T11" fmla="*/ 0 60000 65536"/>
              <a:gd name="T12" fmla="*/ 0 w 295"/>
              <a:gd name="T13" fmla="*/ 0 h 2087"/>
              <a:gd name="T14" fmla="*/ 295 w 295"/>
              <a:gd name="T15" fmla="*/ 2087 h 2087"/>
            </a:gdLst>
            <a:ahLst/>
            <a:cxnLst>
              <a:cxn ang="T8">
                <a:pos x="T0" y="T1"/>
              </a:cxn>
              <a:cxn ang="T9">
                <a:pos x="T2" y="T3"/>
              </a:cxn>
              <a:cxn ang="T10">
                <a:pos x="T4" y="T5"/>
              </a:cxn>
              <a:cxn ang="T11">
                <a:pos x="T6" y="T7"/>
              </a:cxn>
            </a:cxnLst>
            <a:rect l="T12" t="T13" r="T14" b="T15"/>
            <a:pathLst>
              <a:path w="295" h="2087">
                <a:moveTo>
                  <a:pt x="272" y="0"/>
                </a:moveTo>
                <a:cubicBezTo>
                  <a:pt x="204" y="125"/>
                  <a:pt x="136" y="250"/>
                  <a:pt x="136" y="499"/>
                </a:cubicBezTo>
                <a:cubicBezTo>
                  <a:pt x="136" y="748"/>
                  <a:pt x="295" y="1232"/>
                  <a:pt x="272" y="1497"/>
                </a:cubicBezTo>
                <a:cubicBezTo>
                  <a:pt x="249" y="1762"/>
                  <a:pt x="53" y="1989"/>
                  <a:pt x="0" y="2087"/>
                </a:cubicBezTo>
              </a:path>
            </a:pathLst>
          </a:custGeom>
          <a:noFill/>
          <a:ln w="9525">
            <a:solidFill>
              <a:schemeClr val="tx1"/>
            </a:solidFill>
            <a:round/>
            <a:headEnd/>
            <a:tailEnd/>
          </a:ln>
        </p:spPr>
        <p:txBody>
          <a:bodyPr/>
          <a:lstStyle/>
          <a:p>
            <a:endParaRPr lang="en-US">
              <a:latin typeface="Times New Roman" panose="02020603050405020304" pitchFamily="18" charset="0"/>
              <a:cs typeface="Times New Roman" panose="02020603050405020304" pitchFamily="18" charset="0"/>
            </a:endParaRPr>
          </a:p>
        </p:txBody>
      </p:sp>
      <p:sp>
        <p:nvSpPr>
          <p:cNvPr id="8218" name="AutoShape 51"/>
          <p:cNvSpPr>
            <a:spLocks noChangeArrowheads="1"/>
          </p:cNvSpPr>
          <p:nvPr/>
        </p:nvSpPr>
        <p:spPr bwMode="auto">
          <a:xfrm rot="-539169">
            <a:off x="3879850" y="3421063"/>
            <a:ext cx="144463" cy="215900"/>
          </a:xfrm>
          <a:prstGeom prst="flowChartCollate">
            <a:avLst/>
          </a:prstGeom>
          <a:solidFill>
            <a:srgbClr val="5AFE44"/>
          </a:solidFill>
          <a:ln w="9525">
            <a:solidFill>
              <a:schemeClr val="tx1"/>
            </a:solidFill>
            <a:miter lim="800000"/>
            <a:headEnd/>
            <a:tailEnd/>
          </a:ln>
        </p:spPr>
        <p:txBody>
          <a:bodyPr wrap="none" anchor="ctr"/>
          <a:lstStyle/>
          <a:p>
            <a:endParaRPr lang="en-US">
              <a:latin typeface="Times New Roman" panose="02020603050405020304" pitchFamily="18" charset="0"/>
              <a:cs typeface="Times New Roman" panose="02020603050405020304" pitchFamily="18" charset="0"/>
            </a:endParaRPr>
          </a:p>
        </p:txBody>
      </p:sp>
      <p:sp>
        <p:nvSpPr>
          <p:cNvPr id="8219" name="Oval 53">
            <a:hlinkClick r:id="rId6" action="ppaction://hlinksldjump"/>
          </p:cNvPr>
          <p:cNvSpPr>
            <a:spLocks noChangeArrowheads="1"/>
          </p:cNvSpPr>
          <p:nvPr/>
        </p:nvSpPr>
        <p:spPr bwMode="auto">
          <a:xfrm rot="-1165290">
            <a:off x="2368550" y="1989138"/>
            <a:ext cx="936625" cy="1582737"/>
          </a:xfrm>
          <a:prstGeom prst="ellipse">
            <a:avLst/>
          </a:prstGeom>
          <a:gradFill rotWithShape="1">
            <a:gsLst>
              <a:gs pos="0">
                <a:srgbClr val="5AFE44"/>
              </a:gs>
              <a:gs pos="100000">
                <a:srgbClr val="2A761F"/>
              </a:gs>
            </a:gsLst>
            <a:path path="rect">
              <a:fillToRect r="100000" b="100000"/>
            </a:path>
          </a:gradFill>
          <a:ln w="9525">
            <a:solidFill>
              <a:schemeClr val="tx1"/>
            </a:solidFill>
            <a:round/>
            <a:headEnd/>
            <a:tailEnd/>
          </a:ln>
        </p:spPr>
        <p:txBody>
          <a:bodyPr wrap="none" anchor="ctr"/>
          <a:lstStyle/>
          <a:p>
            <a:pPr algn="ctr"/>
            <a:r>
              <a:rPr lang="en-US" sz="7200" b="1" dirty="0">
                <a:solidFill>
                  <a:schemeClr val="accent2"/>
                </a:solidFill>
                <a:latin typeface="Times New Roman" panose="02020603050405020304" pitchFamily="18" charset="0"/>
                <a:cs typeface="Times New Roman" panose="02020603050405020304" pitchFamily="18" charset="0"/>
              </a:rPr>
              <a:t>4</a:t>
            </a:r>
            <a:endParaRPr lang="vi-VN" sz="7200" b="1" dirty="0">
              <a:solidFill>
                <a:schemeClr val="accent2"/>
              </a:solidFill>
              <a:latin typeface="Times New Roman" panose="02020603050405020304" pitchFamily="18" charset="0"/>
              <a:cs typeface="Times New Roman" panose="02020603050405020304" pitchFamily="18" charset="0"/>
            </a:endParaRPr>
          </a:p>
        </p:txBody>
      </p:sp>
      <p:sp>
        <p:nvSpPr>
          <p:cNvPr id="8220" name="Freeform 54"/>
          <p:cNvSpPr>
            <a:spLocks/>
          </p:cNvSpPr>
          <p:nvPr/>
        </p:nvSpPr>
        <p:spPr bwMode="auto">
          <a:xfrm rot="-1165290">
            <a:off x="3228975" y="3497263"/>
            <a:ext cx="468313" cy="3313112"/>
          </a:xfrm>
          <a:custGeom>
            <a:avLst/>
            <a:gdLst>
              <a:gd name="T0" fmla="*/ 2147483647 w 295"/>
              <a:gd name="T1" fmla="*/ 0 h 2087"/>
              <a:gd name="T2" fmla="*/ 2147483647 w 295"/>
              <a:gd name="T3" fmla="*/ 2147483647 h 2087"/>
              <a:gd name="T4" fmla="*/ 2147483647 w 295"/>
              <a:gd name="T5" fmla="*/ 2147483647 h 2087"/>
              <a:gd name="T6" fmla="*/ 0 w 295"/>
              <a:gd name="T7" fmla="*/ 2147483647 h 2087"/>
              <a:gd name="T8" fmla="*/ 0 60000 65536"/>
              <a:gd name="T9" fmla="*/ 0 60000 65536"/>
              <a:gd name="T10" fmla="*/ 0 60000 65536"/>
              <a:gd name="T11" fmla="*/ 0 60000 65536"/>
              <a:gd name="T12" fmla="*/ 0 w 295"/>
              <a:gd name="T13" fmla="*/ 0 h 2087"/>
              <a:gd name="T14" fmla="*/ 295 w 295"/>
              <a:gd name="T15" fmla="*/ 2087 h 2087"/>
            </a:gdLst>
            <a:ahLst/>
            <a:cxnLst>
              <a:cxn ang="T8">
                <a:pos x="T0" y="T1"/>
              </a:cxn>
              <a:cxn ang="T9">
                <a:pos x="T2" y="T3"/>
              </a:cxn>
              <a:cxn ang="T10">
                <a:pos x="T4" y="T5"/>
              </a:cxn>
              <a:cxn ang="T11">
                <a:pos x="T6" y="T7"/>
              </a:cxn>
            </a:cxnLst>
            <a:rect l="T12" t="T13" r="T14" b="T15"/>
            <a:pathLst>
              <a:path w="295" h="2087">
                <a:moveTo>
                  <a:pt x="272" y="0"/>
                </a:moveTo>
                <a:cubicBezTo>
                  <a:pt x="204" y="125"/>
                  <a:pt x="136" y="250"/>
                  <a:pt x="136" y="499"/>
                </a:cubicBezTo>
                <a:cubicBezTo>
                  <a:pt x="136" y="748"/>
                  <a:pt x="295" y="1232"/>
                  <a:pt x="272" y="1497"/>
                </a:cubicBezTo>
                <a:cubicBezTo>
                  <a:pt x="249" y="1762"/>
                  <a:pt x="53" y="1989"/>
                  <a:pt x="0" y="2087"/>
                </a:cubicBezTo>
              </a:path>
            </a:pathLst>
          </a:custGeom>
          <a:noFill/>
          <a:ln w="9525">
            <a:solidFill>
              <a:schemeClr val="tx1"/>
            </a:solidFill>
            <a:round/>
            <a:headEnd/>
            <a:tailEnd/>
          </a:ln>
        </p:spPr>
        <p:txBody>
          <a:bodyPr/>
          <a:lstStyle/>
          <a:p>
            <a:endParaRPr lang="en-US">
              <a:latin typeface="Times New Roman" panose="02020603050405020304" pitchFamily="18" charset="0"/>
              <a:cs typeface="Times New Roman" panose="02020603050405020304" pitchFamily="18" charset="0"/>
            </a:endParaRPr>
          </a:p>
        </p:txBody>
      </p:sp>
      <p:sp>
        <p:nvSpPr>
          <p:cNvPr id="8221" name="AutoShape 55"/>
          <p:cNvSpPr>
            <a:spLocks noChangeArrowheads="1"/>
          </p:cNvSpPr>
          <p:nvPr/>
        </p:nvSpPr>
        <p:spPr bwMode="auto">
          <a:xfrm rot="-1165290">
            <a:off x="3028950" y="3532188"/>
            <a:ext cx="144463" cy="215900"/>
          </a:xfrm>
          <a:prstGeom prst="flowChartCollate">
            <a:avLst/>
          </a:prstGeom>
          <a:solidFill>
            <a:srgbClr val="5AFE44"/>
          </a:solidFill>
          <a:ln w="9525">
            <a:solidFill>
              <a:schemeClr val="tx1"/>
            </a:solidFill>
            <a:miter lim="800000"/>
            <a:headEnd/>
            <a:tailEnd/>
          </a:ln>
        </p:spPr>
        <p:txBody>
          <a:bodyPr wrap="none" anchor="ctr"/>
          <a:lstStyle/>
          <a:p>
            <a:endParaRPr lang="en-US">
              <a:latin typeface="Times New Roman" panose="02020603050405020304" pitchFamily="18" charset="0"/>
              <a:cs typeface="Times New Roman" panose="02020603050405020304" pitchFamily="18" charset="0"/>
            </a:endParaRPr>
          </a:p>
        </p:txBody>
      </p:sp>
      <p:sp>
        <p:nvSpPr>
          <p:cNvPr id="8222" name="Oval 41">
            <a:hlinkClick r:id="" action="ppaction://noaction"/>
          </p:cNvPr>
          <p:cNvSpPr>
            <a:spLocks noChangeArrowheads="1"/>
          </p:cNvSpPr>
          <p:nvPr/>
        </p:nvSpPr>
        <p:spPr bwMode="auto">
          <a:xfrm rot="632288">
            <a:off x="4516438" y="3074988"/>
            <a:ext cx="936625" cy="1582737"/>
          </a:xfrm>
          <a:prstGeom prst="ellipse">
            <a:avLst/>
          </a:prstGeom>
          <a:solidFill>
            <a:srgbClr val="00B0F0"/>
          </a:solidFill>
          <a:ln w="9525">
            <a:solidFill>
              <a:schemeClr val="tx1"/>
            </a:solidFill>
            <a:round/>
            <a:headEnd/>
            <a:tailEnd/>
          </a:ln>
        </p:spPr>
        <p:txBody>
          <a:bodyPr wrap="none" anchor="ctr"/>
          <a:lstStyle/>
          <a:p>
            <a:pPr algn="ctr"/>
            <a:r>
              <a:rPr lang="en-US" sz="6600" b="1" dirty="0">
                <a:solidFill>
                  <a:schemeClr val="accent2"/>
                </a:solidFill>
                <a:latin typeface="Times New Roman" panose="02020603050405020304" pitchFamily="18" charset="0"/>
                <a:cs typeface="Times New Roman" panose="02020603050405020304" pitchFamily="18" charset="0"/>
              </a:rPr>
              <a:t>10</a:t>
            </a:r>
            <a:endParaRPr lang="vi-VN" sz="6600" b="1" dirty="0">
              <a:solidFill>
                <a:schemeClr val="accent2"/>
              </a:solidFill>
              <a:latin typeface="Times New Roman" panose="02020603050405020304" pitchFamily="18" charset="0"/>
              <a:cs typeface="Times New Roman" panose="02020603050405020304" pitchFamily="18" charset="0"/>
            </a:endParaRPr>
          </a:p>
        </p:txBody>
      </p:sp>
      <p:sp>
        <p:nvSpPr>
          <p:cNvPr id="8223" name="Freeform 42"/>
          <p:cNvSpPr>
            <a:spLocks/>
          </p:cNvSpPr>
          <p:nvPr/>
        </p:nvSpPr>
        <p:spPr bwMode="auto">
          <a:xfrm rot="632288">
            <a:off x="4108450" y="4579938"/>
            <a:ext cx="468313" cy="3313112"/>
          </a:xfrm>
          <a:custGeom>
            <a:avLst/>
            <a:gdLst>
              <a:gd name="T0" fmla="*/ 2147483647 w 295"/>
              <a:gd name="T1" fmla="*/ 0 h 2087"/>
              <a:gd name="T2" fmla="*/ 2147483647 w 295"/>
              <a:gd name="T3" fmla="*/ 2147483647 h 2087"/>
              <a:gd name="T4" fmla="*/ 2147483647 w 295"/>
              <a:gd name="T5" fmla="*/ 2147483647 h 2087"/>
              <a:gd name="T6" fmla="*/ 0 w 295"/>
              <a:gd name="T7" fmla="*/ 2147483647 h 2087"/>
              <a:gd name="T8" fmla="*/ 0 60000 65536"/>
              <a:gd name="T9" fmla="*/ 0 60000 65536"/>
              <a:gd name="T10" fmla="*/ 0 60000 65536"/>
              <a:gd name="T11" fmla="*/ 0 60000 65536"/>
              <a:gd name="T12" fmla="*/ 0 w 295"/>
              <a:gd name="T13" fmla="*/ 0 h 2087"/>
              <a:gd name="T14" fmla="*/ 295 w 295"/>
              <a:gd name="T15" fmla="*/ 2087 h 2087"/>
            </a:gdLst>
            <a:ahLst/>
            <a:cxnLst>
              <a:cxn ang="T8">
                <a:pos x="T0" y="T1"/>
              </a:cxn>
              <a:cxn ang="T9">
                <a:pos x="T2" y="T3"/>
              </a:cxn>
              <a:cxn ang="T10">
                <a:pos x="T4" y="T5"/>
              </a:cxn>
              <a:cxn ang="T11">
                <a:pos x="T6" y="T7"/>
              </a:cxn>
            </a:cxnLst>
            <a:rect l="T12" t="T13" r="T14" b="T15"/>
            <a:pathLst>
              <a:path w="295" h="2087">
                <a:moveTo>
                  <a:pt x="272" y="0"/>
                </a:moveTo>
                <a:cubicBezTo>
                  <a:pt x="204" y="125"/>
                  <a:pt x="136" y="250"/>
                  <a:pt x="136" y="499"/>
                </a:cubicBezTo>
                <a:cubicBezTo>
                  <a:pt x="136" y="748"/>
                  <a:pt x="295" y="1232"/>
                  <a:pt x="272" y="1497"/>
                </a:cubicBezTo>
                <a:cubicBezTo>
                  <a:pt x="249" y="1762"/>
                  <a:pt x="53" y="1989"/>
                  <a:pt x="0" y="2087"/>
                </a:cubicBezTo>
              </a:path>
            </a:pathLst>
          </a:custGeom>
          <a:noFill/>
          <a:ln w="9525">
            <a:solidFill>
              <a:schemeClr val="tx1"/>
            </a:solidFill>
            <a:round/>
            <a:headEnd/>
            <a:tailEnd/>
          </a:ln>
        </p:spPr>
        <p:txBody>
          <a:bodyPr/>
          <a:lstStyle/>
          <a:p>
            <a:endParaRPr lang="en-US">
              <a:latin typeface="Times New Roman" panose="02020603050405020304" pitchFamily="18" charset="0"/>
              <a:cs typeface="Times New Roman" panose="02020603050405020304" pitchFamily="18" charset="0"/>
            </a:endParaRPr>
          </a:p>
        </p:txBody>
      </p:sp>
      <p:sp>
        <p:nvSpPr>
          <p:cNvPr id="8224" name="AutoShape 43"/>
          <p:cNvSpPr>
            <a:spLocks noChangeArrowheads="1"/>
          </p:cNvSpPr>
          <p:nvPr/>
        </p:nvSpPr>
        <p:spPr bwMode="auto">
          <a:xfrm rot="632288">
            <a:off x="4713288" y="4637088"/>
            <a:ext cx="144462" cy="215900"/>
          </a:xfrm>
          <a:prstGeom prst="flowChartCollate">
            <a:avLst/>
          </a:prstGeom>
          <a:solidFill>
            <a:srgbClr val="5AFE44"/>
          </a:solidFill>
          <a:ln w="9525">
            <a:solidFill>
              <a:schemeClr val="tx1"/>
            </a:solidFill>
            <a:miter lim="800000"/>
            <a:headEnd/>
            <a:tailEnd/>
          </a:ln>
        </p:spPr>
        <p:txBody>
          <a:bodyPr wrap="none" anchor="ctr"/>
          <a:lstStyle/>
          <a:p>
            <a:endParaRPr lang="en-US">
              <a:latin typeface="Times New Roman" panose="02020603050405020304" pitchFamily="18" charset="0"/>
              <a:cs typeface="Times New Roman" panose="02020603050405020304" pitchFamily="18" charset="0"/>
            </a:endParaRPr>
          </a:p>
        </p:txBody>
      </p:sp>
      <p:sp>
        <p:nvSpPr>
          <p:cNvPr id="8225" name="Oval 13">
            <a:hlinkClick r:id="" action="ppaction://noaction"/>
          </p:cNvPr>
          <p:cNvSpPr>
            <a:spLocks noChangeArrowheads="1"/>
          </p:cNvSpPr>
          <p:nvPr/>
        </p:nvSpPr>
        <p:spPr bwMode="auto">
          <a:xfrm rot="-672914">
            <a:off x="3244850" y="3294063"/>
            <a:ext cx="936625" cy="1582737"/>
          </a:xfrm>
          <a:prstGeom prst="ellipse">
            <a:avLst/>
          </a:prstGeom>
          <a:gradFill rotWithShape="1">
            <a:gsLst>
              <a:gs pos="0">
                <a:srgbClr val="FF0000"/>
              </a:gs>
              <a:gs pos="100000">
                <a:srgbClr val="920000"/>
              </a:gs>
            </a:gsLst>
            <a:path path="rect">
              <a:fillToRect r="100000" b="100000"/>
            </a:path>
          </a:gradFill>
          <a:ln w="9525">
            <a:solidFill>
              <a:schemeClr val="tx1"/>
            </a:solidFill>
            <a:round/>
            <a:headEnd/>
            <a:tailEnd/>
          </a:ln>
        </p:spPr>
        <p:txBody>
          <a:bodyPr wrap="none" anchor="ctr"/>
          <a:lstStyle/>
          <a:p>
            <a:pPr algn="ctr"/>
            <a:r>
              <a:rPr lang="en-US" sz="7200" b="1">
                <a:solidFill>
                  <a:schemeClr val="accent2"/>
                </a:solidFill>
                <a:latin typeface="Times New Roman" panose="02020603050405020304" pitchFamily="18" charset="0"/>
                <a:cs typeface="Times New Roman" panose="02020603050405020304" pitchFamily="18" charset="0"/>
              </a:rPr>
              <a:t>9</a:t>
            </a:r>
            <a:endParaRPr lang="vi-VN" sz="7200" b="1">
              <a:solidFill>
                <a:schemeClr val="accent2"/>
              </a:solidFill>
              <a:latin typeface="Times New Roman" panose="02020603050405020304" pitchFamily="18" charset="0"/>
              <a:cs typeface="Times New Roman" panose="02020603050405020304" pitchFamily="18" charset="0"/>
            </a:endParaRPr>
          </a:p>
        </p:txBody>
      </p:sp>
      <p:sp>
        <p:nvSpPr>
          <p:cNvPr id="8226" name="Freeform 14"/>
          <p:cNvSpPr>
            <a:spLocks/>
          </p:cNvSpPr>
          <p:nvPr/>
        </p:nvSpPr>
        <p:spPr bwMode="auto">
          <a:xfrm rot="-672914">
            <a:off x="3760788" y="4868863"/>
            <a:ext cx="468312" cy="3313112"/>
          </a:xfrm>
          <a:custGeom>
            <a:avLst/>
            <a:gdLst>
              <a:gd name="T0" fmla="*/ 2147483647 w 295"/>
              <a:gd name="T1" fmla="*/ 0 h 2087"/>
              <a:gd name="T2" fmla="*/ 2147483647 w 295"/>
              <a:gd name="T3" fmla="*/ 2147483647 h 2087"/>
              <a:gd name="T4" fmla="*/ 2147483647 w 295"/>
              <a:gd name="T5" fmla="*/ 2147483647 h 2087"/>
              <a:gd name="T6" fmla="*/ 0 w 295"/>
              <a:gd name="T7" fmla="*/ 2147483647 h 2087"/>
              <a:gd name="T8" fmla="*/ 0 60000 65536"/>
              <a:gd name="T9" fmla="*/ 0 60000 65536"/>
              <a:gd name="T10" fmla="*/ 0 60000 65536"/>
              <a:gd name="T11" fmla="*/ 0 60000 65536"/>
              <a:gd name="T12" fmla="*/ 0 w 295"/>
              <a:gd name="T13" fmla="*/ 0 h 2087"/>
              <a:gd name="T14" fmla="*/ 295 w 295"/>
              <a:gd name="T15" fmla="*/ 2087 h 2087"/>
            </a:gdLst>
            <a:ahLst/>
            <a:cxnLst>
              <a:cxn ang="T8">
                <a:pos x="T0" y="T1"/>
              </a:cxn>
              <a:cxn ang="T9">
                <a:pos x="T2" y="T3"/>
              </a:cxn>
              <a:cxn ang="T10">
                <a:pos x="T4" y="T5"/>
              </a:cxn>
              <a:cxn ang="T11">
                <a:pos x="T6" y="T7"/>
              </a:cxn>
            </a:cxnLst>
            <a:rect l="T12" t="T13" r="T14" b="T15"/>
            <a:pathLst>
              <a:path w="295" h="2087">
                <a:moveTo>
                  <a:pt x="272" y="0"/>
                </a:moveTo>
                <a:cubicBezTo>
                  <a:pt x="204" y="125"/>
                  <a:pt x="136" y="250"/>
                  <a:pt x="136" y="499"/>
                </a:cubicBezTo>
                <a:cubicBezTo>
                  <a:pt x="136" y="748"/>
                  <a:pt x="295" y="1232"/>
                  <a:pt x="272" y="1497"/>
                </a:cubicBezTo>
                <a:cubicBezTo>
                  <a:pt x="249" y="1762"/>
                  <a:pt x="53" y="1989"/>
                  <a:pt x="0" y="2087"/>
                </a:cubicBezTo>
              </a:path>
            </a:pathLst>
          </a:custGeom>
          <a:noFill/>
          <a:ln w="9525">
            <a:solidFill>
              <a:schemeClr val="tx1"/>
            </a:solidFill>
            <a:round/>
            <a:headEnd/>
            <a:tailEnd/>
          </a:ln>
        </p:spPr>
        <p:txBody>
          <a:bodyPr/>
          <a:lstStyle/>
          <a:p>
            <a:endParaRPr lang="en-US">
              <a:latin typeface="Times New Roman" panose="02020603050405020304" pitchFamily="18" charset="0"/>
              <a:cs typeface="Times New Roman" panose="02020603050405020304" pitchFamily="18" charset="0"/>
            </a:endParaRPr>
          </a:p>
        </p:txBody>
      </p:sp>
      <p:sp>
        <p:nvSpPr>
          <p:cNvPr id="8227" name="AutoShape 15"/>
          <p:cNvSpPr>
            <a:spLocks noChangeArrowheads="1"/>
          </p:cNvSpPr>
          <p:nvPr/>
        </p:nvSpPr>
        <p:spPr bwMode="auto">
          <a:xfrm rot="-672914">
            <a:off x="3779838" y="4867275"/>
            <a:ext cx="144462" cy="215900"/>
          </a:xfrm>
          <a:prstGeom prst="flowChartCollate">
            <a:avLst/>
          </a:prstGeom>
          <a:solidFill>
            <a:srgbClr val="5AFE44"/>
          </a:solidFill>
          <a:ln w="9525">
            <a:solidFill>
              <a:schemeClr val="tx1"/>
            </a:solidFill>
            <a:miter lim="800000"/>
            <a:headEnd/>
            <a:tailEnd/>
          </a:ln>
        </p:spPr>
        <p:txBody>
          <a:bodyPr wrap="none" anchor="ctr"/>
          <a:lstStyle/>
          <a:p>
            <a:endParaRPr lang="en-US">
              <a:latin typeface="Times New Roman" panose="02020603050405020304" pitchFamily="18" charset="0"/>
              <a:cs typeface="Times New Roman" panose="02020603050405020304" pitchFamily="18" charset="0"/>
            </a:endParaRPr>
          </a:p>
        </p:txBody>
      </p:sp>
      <p:sp>
        <p:nvSpPr>
          <p:cNvPr id="8228" name="Oval 37">
            <a:hlinkClick r:id="" action="ppaction://noaction"/>
          </p:cNvPr>
          <p:cNvSpPr>
            <a:spLocks noChangeArrowheads="1"/>
          </p:cNvSpPr>
          <p:nvPr/>
        </p:nvSpPr>
        <p:spPr bwMode="auto">
          <a:xfrm rot="265461">
            <a:off x="4052888" y="4060825"/>
            <a:ext cx="936625" cy="1582738"/>
          </a:xfrm>
          <a:prstGeom prst="ellipse">
            <a:avLst/>
          </a:prstGeom>
          <a:gradFill rotWithShape="1">
            <a:gsLst>
              <a:gs pos="0">
                <a:srgbClr val="5AFE44"/>
              </a:gs>
              <a:gs pos="100000">
                <a:srgbClr val="2A761F"/>
              </a:gs>
            </a:gsLst>
            <a:path path="rect">
              <a:fillToRect r="100000" b="100000"/>
            </a:path>
          </a:gradFill>
          <a:ln w="9525">
            <a:solidFill>
              <a:schemeClr val="tx1"/>
            </a:solidFill>
            <a:round/>
            <a:headEnd/>
            <a:tailEnd/>
          </a:ln>
        </p:spPr>
        <p:txBody>
          <a:bodyPr wrap="none" anchor="ctr"/>
          <a:lstStyle/>
          <a:p>
            <a:pPr algn="ctr"/>
            <a:r>
              <a:rPr lang="en-US" sz="4800" b="1" dirty="0">
                <a:solidFill>
                  <a:schemeClr val="accent2"/>
                </a:solidFill>
                <a:latin typeface="Times New Roman" panose="02020603050405020304" pitchFamily="18" charset="0"/>
                <a:cs typeface="Times New Roman" panose="02020603050405020304" pitchFamily="18" charset="0"/>
              </a:rPr>
              <a:t>12</a:t>
            </a:r>
            <a:endParaRPr lang="vi-VN" sz="4800" b="1" dirty="0">
              <a:solidFill>
                <a:schemeClr val="accent2"/>
              </a:solidFill>
              <a:latin typeface="Times New Roman" panose="02020603050405020304" pitchFamily="18" charset="0"/>
              <a:cs typeface="Times New Roman" panose="02020603050405020304" pitchFamily="18" charset="0"/>
            </a:endParaRPr>
          </a:p>
        </p:txBody>
      </p:sp>
      <p:sp>
        <p:nvSpPr>
          <p:cNvPr id="8229" name="AutoShape 39"/>
          <p:cNvSpPr>
            <a:spLocks noChangeArrowheads="1"/>
          </p:cNvSpPr>
          <p:nvPr/>
        </p:nvSpPr>
        <p:spPr bwMode="auto">
          <a:xfrm rot="265461">
            <a:off x="4343400" y="5637213"/>
            <a:ext cx="144463" cy="215900"/>
          </a:xfrm>
          <a:prstGeom prst="flowChartCollate">
            <a:avLst/>
          </a:prstGeom>
          <a:solidFill>
            <a:srgbClr val="5AFE44"/>
          </a:solidFill>
          <a:ln w="9525">
            <a:solidFill>
              <a:schemeClr val="tx1"/>
            </a:solidFill>
            <a:miter lim="800000"/>
            <a:headEnd/>
            <a:tailEnd/>
          </a:ln>
        </p:spPr>
        <p:txBody>
          <a:bodyPr wrap="none" anchor="ctr"/>
          <a:lstStyle/>
          <a:p>
            <a:endParaRPr lang="en-US">
              <a:latin typeface="Times New Roman" panose="02020603050405020304" pitchFamily="18" charset="0"/>
              <a:cs typeface="Times New Roman" panose="02020603050405020304" pitchFamily="18" charset="0"/>
            </a:endParaRPr>
          </a:p>
        </p:txBody>
      </p:sp>
      <p:sp>
        <p:nvSpPr>
          <p:cNvPr id="38" name="Oval 37">
            <a:hlinkClick r:id="" action="ppaction://noaction"/>
          </p:cNvPr>
          <p:cNvSpPr>
            <a:spLocks noChangeArrowheads="1"/>
          </p:cNvSpPr>
          <p:nvPr/>
        </p:nvSpPr>
        <p:spPr bwMode="auto">
          <a:xfrm rot="1692273">
            <a:off x="6676477" y="2854587"/>
            <a:ext cx="853501" cy="1521103"/>
          </a:xfrm>
          <a:prstGeom prst="ellipse">
            <a:avLst/>
          </a:prstGeom>
          <a:ln>
            <a:headEnd/>
            <a:tailEnd/>
          </a:ln>
        </p:spPr>
        <p:style>
          <a:lnRef idx="1">
            <a:schemeClr val="accent4"/>
          </a:lnRef>
          <a:fillRef idx="3">
            <a:schemeClr val="accent4"/>
          </a:fillRef>
          <a:effectRef idx="2">
            <a:schemeClr val="accent4"/>
          </a:effectRef>
          <a:fontRef idx="minor">
            <a:schemeClr val="lt1"/>
          </a:fontRef>
        </p:style>
        <p:txBody>
          <a:bodyPr wrap="none" anchor="ctr"/>
          <a:lstStyle/>
          <a:p>
            <a:pPr algn="ctr"/>
            <a:r>
              <a:rPr lang="en-US" sz="6600" b="1" dirty="0">
                <a:solidFill>
                  <a:srgbClr val="FFFF00"/>
                </a:solidFill>
                <a:latin typeface="Times New Roman" panose="02020603050405020304" pitchFamily="18" charset="0"/>
                <a:cs typeface="Times New Roman" panose="02020603050405020304" pitchFamily="18" charset="0"/>
              </a:rPr>
              <a:t>13</a:t>
            </a:r>
            <a:endParaRPr lang="vi-VN" sz="6600" b="1" dirty="0">
              <a:solidFill>
                <a:srgbClr val="FFFF00"/>
              </a:solidFill>
              <a:latin typeface="Times New Roman" panose="02020603050405020304" pitchFamily="18" charset="0"/>
              <a:cs typeface="Times New Roman" panose="02020603050405020304" pitchFamily="18" charset="0"/>
            </a:endParaRPr>
          </a:p>
        </p:txBody>
      </p:sp>
      <p:sp>
        <p:nvSpPr>
          <p:cNvPr id="39" name="AutoShape 39"/>
          <p:cNvSpPr>
            <a:spLocks noChangeArrowheads="1"/>
          </p:cNvSpPr>
          <p:nvPr/>
        </p:nvSpPr>
        <p:spPr bwMode="auto">
          <a:xfrm rot="265461">
            <a:off x="6637513" y="4196251"/>
            <a:ext cx="144463" cy="215900"/>
          </a:xfrm>
          <a:prstGeom prst="flowChartCollate">
            <a:avLst/>
          </a:prstGeom>
          <a:solidFill>
            <a:srgbClr val="5AFE44"/>
          </a:solidFill>
          <a:ln w="9525">
            <a:solidFill>
              <a:schemeClr val="tx1"/>
            </a:solidFill>
            <a:miter lim="800000"/>
            <a:headEnd/>
            <a:tailEnd/>
          </a:ln>
        </p:spPr>
        <p:txBody>
          <a:bodyPr wrap="none" anchor="ctr"/>
          <a:lstStyle/>
          <a:p>
            <a:endParaRPr lang="en-US">
              <a:latin typeface="Times New Roman" panose="02020603050405020304" pitchFamily="18" charset="0"/>
              <a:cs typeface="Times New Roman" panose="02020603050405020304" pitchFamily="18" charset="0"/>
            </a:endParaRPr>
          </a:p>
        </p:txBody>
      </p:sp>
      <p:sp>
        <p:nvSpPr>
          <p:cNvPr id="40" name="Freeform 42"/>
          <p:cNvSpPr>
            <a:spLocks/>
          </p:cNvSpPr>
          <p:nvPr/>
        </p:nvSpPr>
        <p:spPr bwMode="auto">
          <a:xfrm rot="632288">
            <a:off x="5293060" y="4206104"/>
            <a:ext cx="1224879" cy="2998422"/>
          </a:xfrm>
          <a:custGeom>
            <a:avLst/>
            <a:gdLst>
              <a:gd name="T0" fmla="*/ 2147483647 w 295"/>
              <a:gd name="T1" fmla="*/ 0 h 2087"/>
              <a:gd name="T2" fmla="*/ 2147483647 w 295"/>
              <a:gd name="T3" fmla="*/ 2147483647 h 2087"/>
              <a:gd name="T4" fmla="*/ 2147483647 w 295"/>
              <a:gd name="T5" fmla="*/ 2147483647 h 2087"/>
              <a:gd name="T6" fmla="*/ 0 w 295"/>
              <a:gd name="T7" fmla="*/ 2147483647 h 2087"/>
              <a:gd name="T8" fmla="*/ 0 60000 65536"/>
              <a:gd name="T9" fmla="*/ 0 60000 65536"/>
              <a:gd name="T10" fmla="*/ 0 60000 65536"/>
              <a:gd name="T11" fmla="*/ 0 60000 65536"/>
              <a:gd name="T12" fmla="*/ 0 w 295"/>
              <a:gd name="T13" fmla="*/ 0 h 2087"/>
              <a:gd name="T14" fmla="*/ 295 w 295"/>
              <a:gd name="T15" fmla="*/ 2087 h 2087"/>
            </a:gdLst>
            <a:ahLst/>
            <a:cxnLst>
              <a:cxn ang="T8">
                <a:pos x="T0" y="T1"/>
              </a:cxn>
              <a:cxn ang="T9">
                <a:pos x="T2" y="T3"/>
              </a:cxn>
              <a:cxn ang="T10">
                <a:pos x="T4" y="T5"/>
              </a:cxn>
              <a:cxn ang="T11">
                <a:pos x="T6" y="T7"/>
              </a:cxn>
            </a:cxnLst>
            <a:rect l="T12" t="T13" r="T14" b="T15"/>
            <a:pathLst>
              <a:path w="295" h="2087">
                <a:moveTo>
                  <a:pt x="272" y="0"/>
                </a:moveTo>
                <a:cubicBezTo>
                  <a:pt x="204" y="125"/>
                  <a:pt x="136" y="250"/>
                  <a:pt x="136" y="499"/>
                </a:cubicBezTo>
                <a:cubicBezTo>
                  <a:pt x="136" y="748"/>
                  <a:pt x="295" y="1232"/>
                  <a:pt x="272" y="1497"/>
                </a:cubicBezTo>
                <a:cubicBezTo>
                  <a:pt x="249" y="1762"/>
                  <a:pt x="53" y="1989"/>
                  <a:pt x="0" y="2087"/>
                </a:cubicBezTo>
              </a:path>
            </a:pathLst>
          </a:custGeom>
          <a:noFill/>
          <a:ln w="9525">
            <a:solidFill>
              <a:schemeClr val="tx1"/>
            </a:solidFill>
            <a:round/>
            <a:headEnd/>
            <a:tailEnd/>
          </a:ln>
        </p:spPr>
        <p:txBody>
          <a:bodyPr/>
          <a:lstStyle/>
          <a:p>
            <a:endParaRPr lang="en-US">
              <a:latin typeface="Times New Roman" panose="02020603050405020304" pitchFamily="18" charset="0"/>
              <a:cs typeface="Times New Roman" panose="02020603050405020304" pitchFamily="18" charset="0"/>
            </a:endParaRPr>
          </a:p>
        </p:txBody>
      </p:sp>
      <p:sp>
        <p:nvSpPr>
          <p:cNvPr id="41" name="Oval 53">
            <a:hlinkClick r:id="" action="ppaction://noaction"/>
          </p:cNvPr>
          <p:cNvSpPr>
            <a:spLocks noChangeArrowheads="1"/>
          </p:cNvSpPr>
          <p:nvPr/>
        </p:nvSpPr>
        <p:spPr bwMode="auto">
          <a:xfrm rot="20389942">
            <a:off x="1609497" y="2266724"/>
            <a:ext cx="936625" cy="1582737"/>
          </a:xfrm>
          <a:prstGeom prst="ellipse">
            <a:avLst/>
          </a:prstGeom>
          <a:solidFill>
            <a:srgbClr val="000099"/>
          </a:solidFill>
          <a:ln w="9525">
            <a:solidFill>
              <a:schemeClr val="tx1"/>
            </a:solidFill>
            <a:round/>
            <a:headEnd/>
            <a:tailEnd/>
          </a:ln>
        </p:spPr>
        <p:txBody>
          <a:bodyPr wrap="none" anchor="ctr"/>
          <a:lstStyle/>
          <a:p>
            <a:pPr algn="ctr"/>
            <a:r>
              <a:rPr lang="en-US" sz="7200" b="1" dirty="0">
                <a:solidFill>
                  <a:srgbClr val="FFFF00"/>
                </a:solidFill>
                <a:latin typeface="Times New Roman" panose="02020603050405020304" pitchFamily="18" charset="0"/>
                <a:cs typeface="Times New Roman" panose="02020603050405020304" pitchFamily="18" charset="0"/>
              </a:rPr>
              <a:t>14</a:t>
            </a:r>
            <a:endParaRPr lang="vi-VN" sz="7200" b="1" dirty="0">
              <a:solidFill>
                <a:srgbClr val="FFFF00"/>
              </a:solidFill>
              <a:latin typeface="Times New Roman" panose="02020603050405020304" pitchFamily="18" charset="0"/>
              <a:cs typeface="Times New Roman" panose="02020603050405020304" pitchFamily="18" charset="0"/>
            </a:endParaRPr>
          </a:p>
        </p:txBody>
      </p:sp>
      <p:sp>
        <p:nvSpPr>
          <p:cNvPr id="42" name="Freeform 54"/>
          <p:cNvSpPr>
            <a:spLocks/>
          </p:cNvSpPr>
          <p:nvPr/>
        </p:nvSpPr>
        <p:spPr bwMode="auto">
          <a:xfrm rot="19295598">
            <a:off x="2972835" y="3649663"/>
            <a:ext cx="468313" cy="3313112"/>
          </a:xfrm>
          <a:custGeom>
            <a:avLst/>
            <a:gdLst>
              <a:gd name="T0" fmla="*/ 2147483647 w 295"/>
              <a:gd name="T1" fmla="*/ 0 h 2087"/>
              <a:gd name="T2" fmla="*/ 2147483647 w 295"/>
              <a:gd name="T3" fmla="*/ 2147483647 h 2087"/>
              <a:gd name="T4" fmla="*/ 2147483647 w 295"/>
              <a:gd name="T5" fmla="*/ 2147483647 h 2087"/>
              <a:gd name="T6" fmla="*/ 0 w 295"/>
              <a:gd name="T7" fmla="*/ 2147483647 h 2087"/>
              <a:gd name="T8" fmla="*/ 0 60000 65536"/>
              <a:gd name="T9" fmla="*/ 0 60000 65536"/>
              <a:gd name="T10" fmla="*/ 0 60000 65536"/>
              <a:gd name="T11" fmla="*/ 0 60000 65536"/>
              <a:gd name="T12" fmla="*/ 0 w 295"/>
              <a:gd name="T13" fmla="*/ 0 h 2087"/>
              <a:gd name="T14" fmla="*/ 295 w 295"/>
              <a:gd name="T15" fmla="*/ 2087 h 2087"/>
            </a:gdLst>
            <a:ahLst/>
            <a:cxnLst>
              <a:cxn ang="T8">
                <a:pos x="T0" y="T1"/>
              </a:cxn>
              <a:cxn ang="T9">
                <a:pos x="T2" y="T3"/>
              </a:cxn>
              <a:cxn ang="T10">
                <a:pos x="T4" y="T5"/>
              </a:cxn>
              <a:cxn ang="T11">
                <a:pos x="T6" y="T7"/>
              </a:cxn>
            </a:cxnLst>
            <a:rect l="T12" t="T13" r="T14" b="T15"/>
            <a:pathLst>
              <a:path w="295" h="2087">
                <a:moveTo>
                  <a:pt x="272" y="0"/>
                </a:moveTo>
                <a:cubicBezTo>
                  <a:pt x="204" y="125"/>
                  <a:pt x="136" y="250"/>
                  <a:pt x="136" y="499"/>
                </a:cubicBezTo>
                <a:cubicBezTo>
                  <a:pt x="136" y="748"/>
                  <a:pt x="295" y="1232"/>
                  <a:pt x="272" y="1497"/>
                </a:cubicBezTo>
                <a:cubicBezTo>
                  <a:pt x="249" y="1762"/>
                  <a:pt x="53" y="1989"/>
                  <a:pt x="0" y="2087"/>
                </a:cubicBezTo>
              </a:path>
            </a:pathLst>
          </a:custGeom>
          <a:noFill/>
          <a:ln w="9525">
            <a:solidFill>
              <a:schemeClr val="tx1"/>
            </a:solidFill>
            <a:round/>
            <a:headEnd/>
            <a:tailEnd/>
          </a:ln>
        </p:spPr>
        <p:txBody>
          <a:bodyPr/>
          <a:lstStyle/>
          <a:p>
            <a:endParaRPr lang="en-US">
              <a:latin typeface="Times New Roman" panose="02020603050405020304" pitchFamily="18" charset="0"/>
              <a:cs typeface="Times New Roman" panose="02020603050405020304" pitchFamily="18" charset="0"/>
            </a:endParaRPr>
          </a:p>
        </p:txBody>
      </p:sp>
      <p:sp>
        <p:nvSpPr>
          <p:cNvPr id="43" name="AutoShape 55"/>
          <p:cNvSpPr>
            <a:spLocks noChangeArrowheads="1"/>
          </p:cNvSpPr>
          <p:nvPr/>
        </p:nvSpPr>
        <p:spPr bwMode="auto">
          <a:xfrm rot="19295598">
            <a:off x="2261234" y="3684588"/>
            <a:ext cx="144463" cy="215900"/>
          </a:xfrm>
          <a:prstGeom prst="flowChartCollate">
            <a:avLst/>
          </a:prstGeom>
          <a:solidFill>
            <a:srgbClr val="5AFE44"/>
          </a:solidFill>
          <a:ln w="9525">
            <a:solidFill>
              <a:schemeClr val="tx1"/>
            </a:solidFill>
            <a:miter lim="800000"/>
            <a:headEnd/>
            <a:tailEnd/>
          </a:ln>
        </p:spPr>
        <p:txBody>
          <a:bodyPr wrap="none" anchor="ctr"/>
          <a:lstStyle/>
          <a:p>
            <a:endParaRPr lang="en-US">
              <a:latin typeface="Times New Roman" panose="02020603050405020304" pitchFamily="18" charset="0"/>
              <a:cs typeface="Times New Roman" panose="02020603050405020304" pitchFamily="18" charset="0"/>
            </a:endParaRPr>
          </a:p>
        </p:txBody>
      </p:sp>
      <p:sp>
        <p:nvSpPr>
          <p:cNvPr id="44" name="Oval 49">
            <a:hlinkClick r:id="" action="ppaction://noaction"/>
          </p:cNvPr>
          <p:cNvSpPr>
            <a:spLocks noChangeArrowheads="1"/>
          </p:cNvSpPr>
          <p:nvPr/>
        </p:nvSpPr>
        <p:spPr bwMode="auto">
          <a:xfrm rot="18865385">
            <a:off x="1794261" y="3644835"/>
            <a:ext cx="936625" cy="1582737"/>
          </a:xfrm>
          <a:prstGeom prst="ellipse">
            <a:avLst/>
          </a:prstGeom>
          <a:solidFill>
            <a:srgbClr val="FFFF00"/>
          </a:solidFill>
          <a:ln w="9525">
            <a:solidFill>
              <a:schemeClr val="tx1"/>
            </a:solidFill>
            <a:round/>
            <a:headEnd/>
            <a:tailEnd/>
          </a:ln>
        </p:spPr>
        <p:txBody>
          <a:bodyPr wrap="none" anchor="ctr"/>
          <a:lstStyle/>
          <a:p>
            <a:pPr algn="ctr"/>
            <a:r>
              <a:rPr lang="en-US" sz="7200" b="1" dirty="0">
                <a:solidFill>
                  <a:srgbClr val="FF0000"/>
                </a:solidFill>
                <a:latin typeface="Times New Roman" panose="02020603050405020304" pitchFamily="18" charset="0"/>
                <a:cs typeface="Times New Roman" panose="02020603050405020304" pitchFamily="18" charset="0"/>
              </a:rPr>
              <a:t>15</a:t>
            </a:r>
            <a:endParaRPr lang="vi-VN" sz="7200" b="1" dirty="0">
              <a:solidFill>
                <a:srgbClr val="FF0000"/>
              </a:solidFill>
              <a:latin typeface="Times New Roman" panose="02020603050405020304" pitchFamily="18" charset="0"/>
              <a:cs typeface="Times New Roman" panose="02020603050405020304" pitchFamily="18" charset="0"/>
            </a:endParaRPr>
          </a:p>
        </p:txBody>
      </p:sp>
      <p:sp>
        <p:nvSpPr>
          <p:cNvPr id="45" name="AutoShape 55"/>
          <p:cNvSpPr>
            <a:spLocks noChangeArrowheads="1"/>
          </p:cNvSpPr>
          <p:nvPr/>
        </p:nvSpPr>
        <p:spPr bwMode="auto">
          <a:xfrm rot="-1165290">
            <a:off x="2871752" y="4818476"/>
            <a:ext cx="144463" cy="215900"/>
          </a:xfrm>
          <a:prstGeom prst="flowChartCollate">
            <a:avLst/>
          </a:prstGeom>
          <a:solidFill>
            <a:srgbClr val="5AFE44"/>
          </a:solidFill>
          <a:ln w="9525">
            <a:solidFill>
              <a:schemeClr val="tx1"/>
            </a:solidFill>
            <a:miter lim="800000"/>
            <a:headEnd/>
            <a:tailEnd/>
          </a:ln>
        </p:spPr>
        <p:txBody>
          <a:bodyPr wrap="none" anchor="ctr"/>
          <a:lstStyle/>
          <a:p>
            <a:endParaRPr lang="en-US">
              <a:latin typeface="Times New Roman" panose="02020603050405020304" pitchFamily="18" charset="0"/>
              <a:cs typeface="Times New Roman" panose="02020603050405020304" pitchFamily="18" charset="0"/>
            </a:endParaRPr>
          </a:p>
        </p:txBody>
      </p:sp>
      <p:sp>
        <p:nvSpPr>
          <p:cNvPr id="46" name="Oval 45">
            <a:hlinkClick r:id="" action="ppaction://noaction"/>
          </p:cNvPr>
          <p:cNvSpPr>
            <a:spLocks noChangeArrowheads="1"/>
          </p:cNvSpPr>
          <p:nvPr/>
        </p:nvSpPr>
        <p:spPr bwMode="auto">
          <a:xfrm rot="1287110">
            <a:off x="6858000" y="1219200"/>
            <a:ext cx="936625" cy="1582738"/>
          </a:xfrm>
          <a:prstGeom prst="ellipse">
            <a:avLst/>
          </a:prstGeom>
          <a:blipFill>
            <a:blip r:embed="rId9"/>
            <a:tile tx="0" ty="0" sx="100000" sy="100000" flip="none" algn="tl"/>
          </a:blipFill>
          <a:ln w="9525">
            <a:solidFill>
              <a:schemeClr val="tx1"/>
            </a:solidFill>
            <a:round/>
            <a:headEnd/>
            <a:tailEnd/>
          </a:ln>
        </p:spPr>
        <p:txBody>
          <a:bodyPr wrap="none" anchor="ctr"/>
          <a:lstStyle/>
          <a:p>
            <a:pPr algn="ctr"/>
            <a:r>
              <a:rPr lang="en-US" sz="7200" b="1" dirty="0">
                <a:solidFill>
                  <a:srgbClr val="C00000"/>
                </a:solidFill>
                <a:latin typeface="Times New Roman" panose="02020603050405020304" pitchFamily="18" charset="0"/>
                <a:cs typeface="Times New Roman" panose="02020603050405020304" pitchFamily="18" charset="0"/>
              </a:rPr>
              <a:t>16</a:t>
            </a:r>
            <a:endParaRPr lang="vi-VN" sz="7200" b="1" dirty="0">
              <a:solidFill>
                <a:srgbClr val="C00000"/>
              </a:solidFill>
              <a:latin typeface="Times New Roman" panose="02020603050405020304" pitchFamily="18" charset="0"/>
              <a:cs typeface="Times New Roman" panose="02020603050405020304" pitchFamily="18" charset="0"/>
            </a:endParaRPr>
          </a:p>
        </p:txBody>
      </p:sp>
      <p:sp>
        <p:nvSpPr>
          <p:cNvPr id="47" name="Freeform 10"/>
          <p:cNvSpPr>
            <a:spLocks/>
          </p:cNvSpPr>
          <p:nvPr/>
        </p:nvSpPr>
        <p:spPr bwMode="auto">
          <a:xfrm rot="1198510">
            <a:off x="5741289" y="2532262"/>
            <a:ext cx="468313" cy="4605375"/>
          </a:xfrm>
          <a:custGeom>
            <a:avLst/>
            <a:gdLst>
              <a:gd name="T0" fmla="*/ 2147483647 w 295"/>
              <a:gd name="T1" fmla="*/ 0 h 2087"/>
              <a:gd name="T2" fmla="*/ 2147483647 w 295"/>
              <a:gd name="T3" fmla="*/ 2147483647 h 2087"/>
              <a:gd name="T4" fmla="*/ 2147483647 w 295"/>
              <a:gd name="T5" fmla="*/ 2147483647 h 2087"/>
              <a:gd name="T6" fmla="*/ 0 w 295"/>
              <a:gd name="T7" fmla="*/ 2147483647 h 2087"/>
              <a:gd name="T8" fmla="*/ 0 60000 65536"/>
              <a:gd name="T9" fmla="*/ 0 60000 65536"/>
              <a:gd name="T10" fmla="*/ 0 60000 65536"/>
              <a:gd name="T11" fmla="*/ 0 60000 65536"/>
              <a:gd name="T12" fmla="*/ 0 w 295"/>
              <a:gd name="T13" fmla="*/ 0 h 2087"/>
              <a:gd name="T14" fmla="*/ 295 w 295"/>
              <a:gd name="T15" fmla="*/ 2087 h 2087"/>
            </a:gdLst>
            <a:ahLst/>
            <a:cxnLst>
              <a:cxn ang="T8">
                <a:pos x="T0" y="T1"/>
              </a:cxn>
              <a:cxn ang="T9">
                <a:pos x="T2" y="T3"/>
              </a:cxn>
              <a:cxn ang="T10">
                <a:pos x="T4" y="T5"/>
              </a:cxn>
              <a:cxn ang="T11">
                <a:pos x="T6" y="T7"/>
              </a:cxn>
            </a:cxnLst>
            <a:rect l="T12" t="T13" r="T14" b="T15"/>
            <a:pathLst>
              <a:path w="295" h="2087">
                <a:moveTo>
                  <a:pt x="272" y="0"/>
                </a:moveTo>
                <a:cubicBezTo>
                  <a:pt x="204" y="125"/>
                  <a:pt x="136" y="250"/>
                  <a:pt x="136" y="499"/>
                </a:cubicBezTo>
                <a:cubicBezTo>
                  <a:pt x="136" y="748"/>
                  <a:pt x="295" y="1232"/>
                  <a:pt x="272" y="1497"/>
                </a:cubicBezTo>
                <a:cubicBezTo>
                  <a:pt x="249" y="1762"/>
                  <a:pt x="53" y="1989"/>
                  <a:pt x="0" y="2087"/>
                </a:cubicBezTo>
              </a:path>
            </a:pathLst>
          </a:custGeom>
          <a:noFill/>
          <a:ln w="9525">
            <a:solidFill>
              <a:schemeClr val="tx1"/>
            </a:solidFill>
            <a:round/>
            <a:headEnd/>
            <a:tailEnd/>
          </a:ln>
        </p:spPr>
        <p:txBody>
          <a:bodyPr/>
          <a:lstStyle/>
          <a:p>
            <a:endParaRPr lang="en-US">
              <a:latin typeface="Times New Roman" panose="02020603050405020304" pitchFamily="18" charset="0"/>
              <a:cs typeface="Times New Roman" panose="02020603050405020304" pitchFamily="18" charset="0"/>
            </a:endParaRPr>
          </a:p>
        </p:txBody>
      </p:sp>
      <p:sp>
        <p:nvSpPr>
          <p:cNvPr id="48" name="AutoShape 11"/>
          <p:cNvSpPr>
            <a:spLocks noChangeArrowheads="1"/>
          </p:cNvSpPr>
          <p:nvPr/>
        </p:nvSpPr>
        <p:spPr bwMode="auto">
          <a:xfrm rot="1198510">
            <a:off x="6890532" y="2685181"/>
            <a:ext cx="144463" cy="215900"/>
          </a:xfrm>
          <a:prstGeom prst="flowChartCollate">
            <a:avLst/>
          </a:prstGeom>
          <a:solidFill>
            <a:srgbClr val="5AFE44"/>
          </a:solidFill>
          <a:ln w="9525">
            <a:solidFill>
              <a:schemeClr val="tx1"/>
            </a:solidFill>
            <a:miter lim="800000"/>
            <a:headEnd/>
            <a:tailEnd/>
          </a:ln>
        </p:spPr>
        <p:txBody>
          <a:bodyPr wrap="none" anchor="ctr"/>
          <a:lstStyle/>
          <a:p>
            <a:endParaRPr lang="en-US">
              <a:latin typeface="Times New Roman" panose="02020603050405020304" pitchFamily="18" charset="0"/>
              <a:cs typeface="Times New Roman" panose="02020603050405020304" pitchFamily="18" charset="0"/>
            </a:endParaRPr>
          </a:p>
        </p:txBody>
      </p:sp>
      <p:sp>
        <p:nvSpPr>
          <p:cNvPr id="49" name="Rectangle 48"/>
          <p:cNvSpPr/>
          <p:nvPr/>
        </p:nvSpPr>
        <p:spPr>
          <a:xfrm>
            <a:off x="-76200" y="-152400"/>
            <a:ext cx="3407562" cy="7620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800" b="1" dirty="0">
                <a:solidFill>
                  <a:srgbClr val="000099"/>
                </a:solidFill>
                <a:latin typeface="Times New Roman" panose="02020603050405020304" pitchFamily="18" charset="0"/>
                <a:cs typeface="Times New Roman" panose="02020603050405020304" pitchFamily="18" charset="0"/>
              </a:rPr>
              <a:t>1. </a:t>
            </a:r>
            <a:r>
              <a:rPr lang="en-US" sz="2800" b="1" dirty="0" err="1">
                <a:solidFill>
                  <a:srgbClr val="000099"/>
                </a:solidFill>
                <a:latin typeface="Times New Roman" panose="02020603050405020304" pitchFamily="18" charset="0"/>
                <a:cs typeface="Times New Roman" panose="02020603050405020304" pitchFamily="18" charset="0"/>
              </a:rPr>
              <a:t>Ôn</a:t>
            </a:r>
            <a:r>
              <a:rPr lang="en-US" sz="2800" b="1" dirty="0">
                <a:solidFill>
                  <a:srgbClr val="000099"/>
                </a:solidFill>
                <a:latin typeface="Times New Roman" panose="02020603050405020304" pitchFamily="18" charset="0"/>
                <a:cs typeface="Times New Roman" panose="02020603050405020304" pitchFamily="18" charset="0"/>
              </a:rPr>
              <a:t> </a:t>
            </a:r>
            <a:r>
              <a:rPr lang="en-US" sz="2800" b="1" dirty="0" err="1">
                <a:solidFill>
                  <a:srgbClr val="000099"/>
                </a:solidFill>
                <a:latin typeface="Times New Roman" panose="02020603050405020304" pitchFamily="18" charset="0"/>
                <a:cs typeface="Times New Roman" panose="02020603050405020304" pitchFamily="18" charset="0"/>
              </a:rPr>
              <a:t>luyện</a:t>
            </a:r>
            <a:r>
              <a:rPr lang="en-US" sz="2800" b="1" dirty="0">
                <a:solidFill>
                  <a:srgbClr val="000099"/>
                </a:solidFill>
                <a:latin typeface="Times New Roman" panose="02020603050405020304" pitchFamily="18" charset="0"/>
                <a:cs typeface="Times New Roman" panose="02020603050405020304" pitchFamily="18" charset="0"/>
              </a:rPr>
              <a:t> </a:t>
            </a:r>
            <a:r>
              <a:rPr lang="en-US" sz="2800" b="1" dirty="0" err="1">
                <a:solidFill>
                  <a:srgbClr val="000099"/>
                </a:solidFill>
                <a:latin typeface="Times New Roman" panose="02020603050405020304" pitchFamily="18" charset="0"/>
                <a:cs typeface="Times New Roman" panose="02020603050405020304" pitchFamily="18" charset="0"/>
              </a:rPr>
              <a:t>tập</a:t>
            </a:r>
            <a:r>
              <a:rPr lang="en-US" sz="2800" b="1" dirty="0">
                <a:solidFill>
                  <a:srgbClr val="000099"/>
                </a:solidFill>
                <a:latin typeface="Times New Roman" panose="02020603050405020304" pitchFamily="18" charset="0"/>
                <a:cs typeface="Times New Roman" panose="02020603050405020304" pitchFamily="18" charset="0"/>
              </a:rPr>
              <a:t> </a:t>
            </a:r>
            <a:r>
              <a:rPr lang="en-US" sz="2800" b="1" dirty="0" err="1">
                <a:solidFill>
                  <a:srgbClr val="000099"/>
                </a:solidFill>
                <a:latin typeface="Times New Roman" panose="02020603050405020304" pitchFamily="18" charset="0"/>
                <a:cs typeface="Times New Roman" panose="02020603050405020304" pitchFamily="18" charset="0"/>
              </a:rPr>
              <a:t>đọc</a:t>
            </a:r>
            <a:endParaRPr lang="en-US" sz="2800" b="1" dirty="0">
              <a:solidFill>
                <a:srgbClr val="000099"/>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a:xfrm>
            <a:off x="98713" y="457200"/>
            <a:ext cx="9010651" cy="5905500"/>
          </a:xfrm>
          <a:prstGeom prst="rect">
            <a:avLst/>
          </a:prstGeom>
        </p:spPr>
        <p:txBody>
          <a:bodyPr vert="horz" lIns="91440" tIns="45720" rIns="91440" bIns="45720" rtlCol="0">
            <a:normAutofit/>
          </a:bodyPr>
          <a:lstStyle/>
          <a:p>
            <a:pPr marL="0" marR="0" lvl="0" indent="0" algn="just" defTabSz="914400" rtl="0" eaLnBrk="1" fontAlgn="auto" latinLnBrk="0" hangingPunct="1">
              <a:lnSpc>
                <a:spcPct val="90000"/>
              </a:lnSpc>
              <a:spcBef>
                <a:spcPct val="20000"/>
              </a:spcBef>
              <a:spcAft>
                <a:spcPts val="0"/>
              </a:spcAft>
              <a:buClrTx/>
              <a:buSzTx/>
              <a:buFontTx/>
              <a:buNone/>
              <a:tabLst/>
              <a:defRPr/>
            </a:pPr>
            <a:r>
              <a:rPr kumimoji="0" lang="en-US" sz="3200" b="0" i="0" u="none" strike="noStrike" kern="1200" cap="none" spc="0" normalizeH="0" baseline="0" noProof="0" dirty="0">
                <a:ln>
                  <a:noFill/>
                </a:ln>
                <a:solidFill>
                  <a:schemeClr val="tx1">
                    <a:tint val="75000"/>
                  </a:schemeClr>
                </a:solidFill>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baseline="0" noProof="0" dirty="0" err="1">
                <a:ln>
                  <a:noFill/>
                </a:ln>
                <a:solidFill>
                  <a:srgbClr val="FF0000"/>
                </a:solidFill>
                <a:effectLst/>
                <a:uLnTx/>
                <a:uFillTx/>
                <a:latin typeface="Times New Roman" panose="02020603050405020304" pitchFamily="18" charset="0"/>
                <a:cs typeface="Times New Roman" panose="02020603050405020304" pitchFamily="18" charset="0"/>
              </a:rPr>
              <a:t>Học</a:t>
            </a:r>
            <a:r>
              <a:rPr kumimoji="0" lang="en-US" sz="3600" b="0" i="0" u="none" strike="noStrike" kern="1200" cap="none" spc="0" normalizeH="0" baseline="0" noProof="0" dirty="0">
                <a:ln>
                  <a:noFill/>
                </a:ln>
                <a:solidFill>
                  <a:srgbClr val="FF0000"/>
                </a:solidFill>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baseline="0" noProof="0" dirty="0" err="1">
                <a:ln>
                  <a:noFill/>
                </a:ln>
                <a:solidFill>
                  <a:srgbClr val="FF0000"/>
                </a:solidFill>
                <a:effectLst/>
                <a:uLnTx/>
                <a:uFillTx/>
                <a:latin typeface="Times New Roman" panose="02020603050405020304" pitchFamily="18" charset="0"/>
                <a:cs typeface="Times New Roman" panose="02020603050405020304" pitchFamily="18" charset="0"/>
              </a:rPr>
              <a:t>sinh</a:t>
            </a:r>
            <a:r>
              <a:rPr kumimoji="0" lang="en-US" sz="3600" b="0" i="0" u="none" strike="noStrike" kern="1200" cap="none" spc="0" normalizeH="0" baseline="0" noProof="0" dirty="0">
                <a:ln>
                  <a:noFill/>
                </a:ln>
                <a:solidFill>
                  <a:srgbClr val="FF0000"/>
                </a:solidFill>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baseline="0" noProof="0" dirty="0" err="1">
                <a:ln>
                  <a:noFill/>
                </a:ln>
                <a:solidFill>
                  <a:srgbClr val="FF0000"/>
                </a:solidFill>
                <a:effectLst/>
                <a:uLnTx/>
                <a:uFillTx/>
                <a:latin typeface="Times New Roman" panose="02020603050405020304" pitchFamily="18" charset="0"/>
                <a:cs typeface="Times New Roman" panose="02020603050405020304" pitchFamily="18" charset="0"/>
              </a:rPr>
              <a:t>đọc</a:t>
            </a:r>
            <a:r>
              <a:rPr kumimoji="0" lang="en-US" sz="3600" b="0" i="0" u="none" strike="noStrike" kern="1200" cap="none" spc="0" normalizeH="0" baseline="0" noProof="0" dirty="0">
                <a:ln>
                  <a:noFill/>
                </a:ln>
                <a:solidFill>
                  <a:srgbClr val="FF0000"/>
                </a:solidFill>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baseline="0" noProof="0" dirty="0" err="1" smtClean="0">
                <a:ln>
                  <a:noFill/>
                </a:ln>
                <a:solidFill>
                  <a:srgbClr val="FF0000"/>
                </a:solidFill>
                <a:effectLst/>
                <a:uLnTx/>
                <a:uFillTx/>
                <a:latin typeface="Times New Roman" panose="02020603050405020304" pitchFamily="18" charset="0"/>
                <a:cs typeface="Times New Roman" panose="02020603050405020304" pitchFamily="18" charset="0"/>
              </a:rPr>
              <a:t>bài</a:t>
            </a:r>
            <a:r>
              <a:rPr kumimoji="0" lang="en-US" sz="3600" b="0" i="0" u="none" strike="noStrike" kern="1200" cap="none" spc="0" normalizeH="0" baseline="0" noProof="0" dirty="0" smtClean="0">
                <a:ln>
                  <a:noFill/>
                </a:ln>
                <a:solidFill>
                  <a:srgbClr val="FF0000"/>
                </a:solidFill>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baseline="0" noProof="0" dirty="0" err="1">
                <a:ln>
                  <a:noFill/>
                </a:ln>
                <a:solidFill>
                  <a:srgbClr val="FF0000"/>
                </a:solidFill>
                <a:effectLst/>
                <a:uLnTx/>
                <a:uFillTx/>
                <a:latin typeface="Times New Roman" panose="02020603050405020304" pitchFamily="18" charset="0"/>
                <a:cs typeface="Times New Roman" panose="02020603050405020304" pitchFamily="18" charset="0"/>
              </a:rPr>
              <a:t>tập</a:t>
            </a:r>
            <a:r>
              <a:rPr kumimoji="0" lang="en-US" sz="3600" b="0" i="0" u="none" strike="noStrike" kern="1200" cap="none" spc="0" normalizeH="0" baseline="0" noProof="0" dirty="0">
                <a:ln>
                  <a:noFill/>
                </a:ln>
                <a:solidFill>
                  <a:srgbClr val="FF0000"/>
                </a:solidFill>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baseline="0" noProof="0" dirty="0" err="1">
                <a:ln>
                  <a:noFill/>
                </a:ln>
                <a:solidFill>
                  <a:srgbClr val="FF0000"/>
                </a:solidFill>
                <a:effectLst/>
                <a:uLnTx/>
                <a:uFillTx/>
                <a:latin typeface="Times New Roman" panose="02020603050405020304" pitchFamily="18" charset="0"/>
                <a:cs typeface="Times New Roman" panose="02020603050405020304" pitchFamily="18" charset="0"/>
              </a:rPr>
              <a:t>đọc</a:t>
            </a:r>
            <a:r>
              <a:rPr kumimoji="0" lang="en-US" sz="3600" b="0" i="0" u="none" strike="noStrike" kern="1200" cap="none" spc="0" normalizeH="0" baseline="0" noProof="0" dirty="0">
                <a:ln>
                  <a:noFill/>
                </a:ln>
                <a:solidFill>
                  <a:srgbClr val="FF0000"/>
                </a:solidFill>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baseline="0" noProof="0" dirty="0" err="1">
                <a:ln>
                  <a:noFill/>
                </a:ln>
                <a:solidFill>
                  <a:srgbClr val="FF0000"/>
                </a:solidFill>
                <a:effectLst/>
                <a:uLnTx/>
                <a:uFillTx/>
                <a:latin typeface="Times New Roman" panose="02020603050405020304" pitchFamily="18" charset="0"/>
                <a:cs typeface="Times New Roman" panose="02020603050405020304" pitchFamily="18" charset="0"/>
              </a:rPr>
              <a:t>Giọng</a:t>
            </a:r>
            <a:r>
              <a:rPr kumimoji="0" lang="en-US" sz="3600" b="0" i="0" u="none" strike="noStrike" kern="1200" cap="none" spc="0" normalizeH="0" noProof="0" dirty="0">
                <a:ln>
                  <a:noFill/>
                </a:ln>
                <a:solidFill>
                  <a:srgbClr val="FF0000"/>
                </a:solidFill>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noProof="0" dirty="0" err="1">
                <a:ln>
                  <a:noFill/>
                </a:ln>
                <a:solidFill>
                  <a:srgbClr val="FF0000"/>
                </a:solidFill>
                <a:effectLst/>
                <a:uLnTx/>
                <a:uFillTx/>
                <a:latin typeface="Times New Roman" panose="02020603050405020304" pitchFamily="18" charset="0"/>
                <a:cs typeface="Times New Roman" panose="02020603050405020304" pitchFamily="18" charset="0"/>
              </a:rPr>
              <a:t>quê</a:t>
            </a:r>
            <a:r>
              <a:rPr kumimoji="0" lang="en-US" sz="3600" b="0" i="0" u="none" strike="noStrike" kern="1200" cap="none" spc="0" normalizeH="0" noProof="0" dirty="0">
                <a:ln>
                  <a:noFill/>
                </a:ln>
                <a:solidFill>
                  <a:srgbClr val="FF0000"/>
                </a:solidFill>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noProof="0" dirty="0" err="1">
                <a:ln>
                  <a:noFill/>
                </a:ln>
                <a:solidFill>
                  <a:srgbClr val="FF0000"/>
                </a:solidFill>
                <a:effectLst/>
                <a:uLnTx/>
                <a:uFillTx/>
                <a:latin typeface="Times New Roman" panose="02020603050405020304" pitchFamily="18" charset="0"/>
                <a:cs typeface="Times New Roman" panose="02020603050405020304" pitchFamily="18" charset="0"/>
              </a:rPr>
              <a:t>hương</a:t>
            </a:r>
            <a:r>
              <a:rPr kumimoji="0" lang="en-US" sz="3600" b="0" i="0" u="none" strike="noStrike" kern="1200" cap="none" spc="0" normalizeH="0" baseline="0" noProof="0" dirty="0">
                <a:ln>
                  <a:noFill/>
                </a:ln>
                <a:solidFill>
                  <a:srgbClr val="FF0000"/>
                </a:solidFill>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baseline="0" noProof="0" dirty="0" err="1">
                <a:ln>
                  <a:noFill/>
                </a:ln>
                <a:solidFill>
                  <a:srgbClr val="FF0000"/>
                </a:solidFill>
                <a:effectLst/>
                <a:uLnTx/>
                <a:uFillTx/>
                <a:latin typeface="Times New Roman" panose="02020603050405020304" pitchFamily="18" charset="0"/>
                <a:cs typeface="Times New Roman" panose="02020603050405020304" pitchFamily="18" charset="0"/>
              </a:rPr>
              <a:t>trang</a:t>
            </a:r>
            <a:r>
              <a:rPr kumimoji="0" lang="en-US" sz="3600" b="0" i="0" u="none" strike="noStrike" kern="1200" cap="none" spc="0" normalizeH="0" baseline="0" noProof="0" dirty="0">
                <a:ln>
                  <a:noFill/>
                </a:ln>
                <a:solidFill>
                  <a:srgbClr val="FF0000"/>
                </a:solidFill>
                <a:effectLst/>
                <a:uLnTx/>
                <a:uFillTx/>
                <a:latin typeface="Times New Roman" panose="02020603050405020304" pitchFamily="18" charset="0"/>
                <a:cs typeface="Times New Roman" panose="02020603050405020304" pitchFamily="18" charset="0"/>
              </a:rPr>
              <a:t> 76-77. </a:t>
            </a:r>
            <a:r>
              <a:rPr kumimoji="0" lang="en-US" sz="3600" b="0" i="0" u="none" strike="noStrike" kern="1200" cap="none" spc="0" normalizeH="0" baseline="0" noProof="0" dirty="0" err="1">
                <a:ln>
                  <a:noFill/>
                </a:ln>
                <a:solidFill>
                  <a:srgbClr val="FF0000"/>
                </a:solidFill>
                <a:effectLst/>
                <a:uLnTx/>
                <a:uFillTx/>
                <a:latin typeface="Times New Roman" panose="02020603050405020304" pitchFamily="18" charset="0"/>
                <a:cs typeface="Times New Roman" panose="02020603050405020304" pitchFamily="18" charset="0"/>
              </a:rPr>
              <a:t>Trả</a:t>
            </a:r>
            <a:r>
              <a:rPr kumimoji="0" lang="en-US" sz="3600" b="0" i="0" u="none" strike="noStrike" kern="1200" cap="none" spc="0" normalizeH="0" baseline="0" noProof="0" dirty="0">
                <a:ln>
                  <a:noFill/>
                </a:ln>
                <a:solidFill>
                  <a:srgbClr val="FF0000"/>
                </a:solidFill>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baseline="0" noProof="0" dirty="0" err="1" smtClean="0">
                <a:ln>
                  <a:noFill/>
                </a:ln>
                <a:solidFill>
                  <a:srgbClr val="FF0000"/>
                </a:solidFill>
                <a:effectLst/>
                <a:uLnTx/>
                <a:uFillTx/>
                <a:latin typeface="Times New Roman" panose="02020603050405020304" pitchFamily="18" charset="0"/>
                <a:cs typeface="Times New Roman" panose="02020603050405020304" pitchFamily="18" charset="0"/>
              </a:rPr>
              <a:t>lời</a:t>
            </a:r>
            <a:r>
              <a:rPr lang="en-US" sz="3600" dirty="0">
                <a:solidFill>
                  <a:srgbClr val="FF0000"/>
                </a:solidFill>
                <a:latin typeface="Times New Roman" panose="02020603050405020304" pitchFamily="18" charset="0"/>
                <a:cs typeface="Times New Roman" panose="02020603050405020304" pitchFamily="18" charset="0"/>
              </a:rPr>
              <a:t> </a:t>
            </a:r>
            <a:r>
              <a:rPr kumimoji="0" lang="en-US" sz="3600" b="0" i="0" u="none" strike="noStrike" kern="1200" cap="none" spc="0" normalizeH="0" baseline="0" noProof="0" dirty="0" err="1" smtClean="0">
                <a:ln>
                  <a:noFill/>
                </a:ln>
                <a:solidFill>
                  <a:srgbClr val="FF0000"/>
                </a:solidFill>
                <a:effectLst/>
                <a:uLnTx/>
                <a:uFillTx/>
                <a:latin typeface="Times New Roman" panose="02020603050405020304" pitchFamily="18" charset="0"/>
                <a:cs typeface="Times New Roman" panose="02020603050405020304" pitchFamily="18" charset="0"/>
              </a:rPr>
              <a:t>các</a:t>
            </a:r>
            <a:r>
              <a:rPr kumimoji="0" lang="en-US" sz="3600" b="0" i="0" u="none" strike="noStrike" kern="1200" cap="none" spc="0" normalizeH="0" baseline="0" noProof="0" dirty="0" smtClean="0">
                <a:ln>
                  <a:noFill/>
                </a:ln>
                <a:solidFill>
                  <a:srgbClr val="FF0000"/>
                </a:solidFill>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baseline="0" noProof="0" dirty="0" err="1">
                <a:ln>
                  <a:noFill/>
                </a:ln>
                <a:solidFill>
                  <a:srgbClr val="FF0000"/>
                </a:solidFill>
                <a:effectLst/>
                <a:uLnTx/>
                <a:uFillTx/>
                <a:latin typeface="Times New Roman" panose="02020603050405020304" pitchFamily="18" charset="0"/>
                <a:cs typeface="Times New Roman" panose="02020603050405020304" pitchFamily="18" charset="0"/>
              </a:rPr>
              <a:t>câu</a:t>
            </a:r>
            <a:r>
              <a:rPr kumimoji="0" lang="en-US" sz="3600" b="0" i="0" u="none" strike="noStrike" kern="1200" cap="none" spc="0" normalizeH="0" baseline="0" noProof="0" dirty="0">
                <a:ln>
                  <a:noFill/>
                </a:ln>
                <a:solidFill>
                  <a:srgbClr val="FF0000"/>
                </a:solidFill>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baseline="0" noProof="0" dirty="0" err="1">
                <a:ln>
                  <a:noFill/>
                </a:ln>
                <a:solidFill>
                  <a:srgbClr val="FF0000"/>
                </a:solidFill>
                <a:effectLst/>
                <a:uLnTx/>
                <a:uFillTx/>
                <a:latin typeface="Times New Roman" panose="02020603050405020304" pitchFamily="18" charset="0"/>
                <a:cs typeface="Times New Roman" panose="02020603050405020304" pitchFamily="18" charset="0"/>
              </a:rPr>
              <a:t>hỏi</a:t>
            </a:r>
            <a:r>
              <a:rPr kumimoji="0" lang="en-US" sz="3600" b="0" i="0" u="none" strike="noStrike" kern="1200" cap="none" spc="0" normalizeH="0" baseline="0" noProof="0" dirty="0">
                <a:ln>
                  <a:noFill/>
                </a:ln>
                <a:solidFill>
                  <a:srgbClr val="FF0000"/>
                </a:solidFill>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baseline="0" noProof="0" dirty="0" err="1">
                <a:ln>
                  <a:noFill/>
                </a:ln>
                <a:solidFill>
                  <a:srgbClr val="FF0000"/>
                </a:solidFill>
                <a:effectLst/>
                <a:uLnTx/>
                <a:uFillTx/>
                <a:latin typeface="Times New Roman" panose="02020603050405020304" pitchFamily="18" charset="0"/>
                <a:cs typeface="Times New Roman" panose="02020603050405020304" pitchFamily="18" charset="0"/>
              </a:rPr>
              <a:t>sau</a:t>
            </a:r>
            <a:r>
              <a:rPr kumimoji="0" lang="en-US" sz="3600" b="0" i="0" u="none" strike="noStrike" kern="1200" cap="none" spc="0" normalizeH="0" baseline="0" noProof="0" dirty="0">
                <a:ln>
                  <a:noFill/>
                </a:ln>
                <a:solidFill>
                  <a:srgbClr val="FF0000"/>
                </a:solidFill>
                <a:effectLst/>
                <a:uLnTx/>
                <a:uFillTx/>
                <a:latin typeface="Times New Roman" panose="02020603050405020304" pitchFamily="18" charset="0"/>
                <a:cs typeface="Times New Roman" panose="02020603050405020304" pitchFamily="18" charset="0"/>
              </a:rPr>
              <a:t>:</a:t>
            </a:r>
            <a:endParaRPr kumimoji="0" lang="en-US" sz="3200" b="0" i="0" u="none" strike="noStrike" kern="1200" cap="none" spc="0" normalizeH="0" baseline="0" noProof="0" dirty="0">
              <a:ln>
                <a:noFill/>
              </a:ln>
              <a:solidFill>
                <a:srgbClr val="FF0000"/>
              </a:solidFill>
              <a:effectLst/>
              <a:uLnTx/>
              <a:uFillTx/>
              <a:latin typeface="Times New Roman" panose="02020603050405020304" pitchFamily="18" charset="0"/>
              <a:cs typeface="Times New Roman" panose="02020603050405020304" pitchFamily="18" charset="0"/>
            </a:endParaRPr>
          </a:p>
          <a:p>
            <a:pPr marL="0" marR="0" lvl="0" indent="0" defTabSz="914400" rtl="0" eaLnBrk="1" fontAlgn="auto" latinLnBrk="0" hangingPunct="1">
              <a:lnSpc>
                <a:spcPct val="100000"/>
              </a:lnSpc>
              <a:spcBef>
                <a:spcPct val="20000"/>
              </a:spcBef>
              <a:spcAft>
                <a:spcPts val="0"/>
              </a:spcAft>
              <a:buClrTx/>
              <a:buSzTx/>
              <a:buFontTx/>
              <a:buNone/>
              <a:tabLst/>
              <a:defRPr/>
            </a:pPr>
            <a:endParaRPr kumimoji="0" lang="en-US" sz="3600" b="0" i="0" u="none" strike="noStrike" kern="1200" cap="none" spc="0" normalizeH="0" baseline="0" noProof="0" dirty="0">
              <a:ln>
                <a:noFill/>
              </a:ln>
              <a:solidFill>
                <a:srgbClr val="000066"/>
              </a:solidFill>
              <a:effectLst/>
              <a:uLnTx/>
              <a:uFillTx/>
              <a:latin typeface="Times New Roman" panose="02020603050405020304" pitchFamily="18" charset="0"/>
              <a:cs typeface="Times New Roman" panose="02020603050405020304" pitchFamily="18" charset="0"/>
            </a:endParaRPr>
          </a:p>
          <a:p>
            <a:pPr lvl="0">
              <a:spcBef>
                <a:spcPct val="20000"/>
              </a:spcBef>
            </a:pPr>
            <a:r>
              <a:rPr kumimoji="0" lang="vi-VN" sz="3600" b="0" i="0" u="none" strike="noStrike" kern="1200" cap="none" spc="0" normalizeH="0" baseline="0" noProof="0" dirty="0">
                <a:ln>
                  <a:noFill/>
                </a:ln>
                <a:solidFill>
                  <a:srgbClr val="000066"/>
                </a:solidFill>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baseline="0" noProof="0" dirty="0" smtClean="0">
                <a:ln>
                  <a:noFill/>
                </a:ln>
                <a:effectLst/>
                <a:uLnTx/>
                <a:uFillTx/>
                <a:latin typeface="Times New Roman" panose="02020603050405020304" pitchFamily="18" charset="0"/>
                <a:cs typeface="Times New Roman" panose="02020603050405020304" pitchFamily="18" charset="0"/>
              </a:rPr>
              <a:t>1</a:t>
            </a:r>
            <a:r>
              <a:rPr kumimoji="0" lang="vi-VN" sz="3600" b="0" i="0" u="none" strike="noStrike" kern="1200" cap="none" spc="0" normalizeH="0" baseline="0" noProof="0" dirty="0" smtClean="0">
                <a:ln>
                  <a:noFill/>
                </a:ln>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baseline="0" noProof="0" dirty="0" err="1">
                <a:ln>
                  <a:noFill/>
                </a:ln>
                <a:effectLst/>
                <a:uLnTx/>
                <a:uFillTx/>
                <a:latin typeface="Times New Roman" panose="02020603050405020304" pitchFamily="18" charset="0"/>
                <a:cs typeface="Times New Roman" panose="02020603050405020304" pitchFamily="18" charset="0"/>
              </a:rPr>
              <a:t>Vì</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sao</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anh</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thanh</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niên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cảm</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ơn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Thuyên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và</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Đồng</a:t>
            </a:r>
            <a:r>
              <a:rPr kumimoji="0" lang="vi-VN" sz="36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a:t>
            </a:r>
          </a:p>
          <a:p>
            <a:pPr marL="0" marR="0" lvl="0" indent="0" defTabSz="914400" rtl="0" eaLnBrk="1" fontAlgn="auto" latinLnBrk="0" hangingPunct="1">
              <a:lnSpc>
                <a:spcPct val="100000"/>
              </a:lnSpc>
              <a:spcBef>
                <a:spcPct val="20000"/>
              </a:spcBef>
              <a:spcAft>
                <a:spcPts val="0"/>
              </a:spcAft>
              <a:buClrTx/>
              <a:buSzTx/>
              <a:buFontTx/>
              <a:buNone/>
              <a:tabLst/>
              <a:defRPr/>
            </a:pPr>
            <a:r>
              <a:rPr kumimoji="0" lang="vi-VN" sz="36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2.</a:t>
            </a:r>
            <a:r>
              <a:rPr kumimoji="0" lang="en-US" sz="3600" b="0" i="0" u="none" strike="noStrike" kern="1200" cap="none" spc="0" normalizeH="0" baseline="0" noProof="0" dirty="0" err="1" smtClean="0">
                <a:ln>
                  <a:noFill/>
                </a:ln>
                <a:effectLst/>
                <a:uLnTx/>
                <a:uFillTx/>
                <a:latin typeface="Times New Roman" panose="02020603050405020304" pitchFamily="18" charset="0"/>
                <a:cs typeface="Times New Roman" panose="02020603050405020304" pitchFamily="18" charset="0"/>
              </a:rPr>
              <a:t>Những</a:t>
            </a:r>
            <a:r>
              <a:rPr kumimoji="0" lang="en-US" sz="3600" b="0" i="0" u="none" strike="noStrike" kern="1200" cap="none" spc="0" normalizeH="0" noProof="0" dirty="0" smtClean="0">
                <a:ln>
                  <a:noFill/>
                </a:ln>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noProof="0" dirty="0">
                <a:ln>
                  <a:noFill/>
                </a:ln>
                <a:effectLst/>
                <a:uLnTx/>
                <a:uFillTx/>
                <a:latin typeface="Times New Roman" panose="02020603050405020304" pitchFamily="18" charset="0"/>
                <a:cs typeface="Times New Roman" panose="02020603050405020304" pitchFamily="18" charset="0"/>
              </a:rPr>
              <a:t>chi </a:t>
            </a:r>
            <a:r>
              <a:rPr kumimoji="0" lang="en-US" sz="3600" b="0" i="0" u="none" strike="noStrike" kern="1200" cap="none" spc="0" normalizeH="0" noProof="0" dirty="0" err="1">
                <a:ln>
                  <a:noFill/>
                </a:ln>
                <a:effectLst/>
                <a:uLnTx/>
                <a:uFillTx/>
                <a:latin typeface="Times New Roman" panose="02020603050405020304" pitchFamily="18" charset="0"/>
                <a:cs typeface="Times New Roman" panose="02020603050405020304" pitchFamily="18" charset="0"/>
              </a:rPr>
              <a:t>tiết</a:t>
            </a:r>
            <a:r>
              <a:rPr kumimoji="0" lang="en-US" sz="3600" b="0" i="0" u="none" strike="noStrike" kern="1200" cap="none" spc="0" normalizeH="0" noProof="0" dirty="0">
                <a:ln>
                  <a:noFill/>
                </a:ln>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noProof="0" dirty="0" err="1">
                <a:ln>
                  <a:noFill/>
                </a:ln>
                <a:effectLst/>
                <a:uLnTx/>
                <a:uFillTx/>
                <a:latin typeface="Times New Roman" panose="02020603050405020304" pitchFamily="18" charset="0"/>
                <a:cs typeface="Times New Roman" panose="02020603050405020304" pitchFamily="18" charset="0"/>
              </a:rPr>
              <a:t>nào</a:t>
            </a:r>
            <a:r>
              <a:rPr kumimoji="0" lang="en-US" sz="3600" b="0" i="0" u="none" strike="noStrike" kern="1200" cap="none" spc="0" normalizeH="0" noProof="0" dirty="0">
                <a:ln>
                  <a:noFill/>
                </a:ln>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noProof="0" dirty="0" err="1">
                <a:ln>
                  <a:noFill/>
                </a:ln>
                <a:effectLst/>
                <a:uLnTx/>
                <a:uFillTx/>
                <a:latin typeface="Times New Roman" panose="02020603050405020304" pitchFamily="18" charset="0"/>
                <a:cs typeface="Times New Roman" panose="02020603050405020304" pitchFamily="18" charset="0"/>
              </a:rPr>
              <a:t>nói</a:t>
            </a:r>
            <a:r>
              <a:rPr kumimoji="0" lang="en-US" sz="3600" b="0" i="0" u="none" strike="noStrike" kern="1200" cap="none" spc="0" normalizeH="0" noProof="0" dirty="0">
                <a:ln>
                  <a:noFill/>
                </a:ln>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noProof="0" dirty="0" err="1">
                <a:ln>
                  <a:noFill/>
                </a:ln>
                <a:effectLst/>
                <a:uLnTx/>
                <a:uFillTx/>
                <a:latin typeface="Times New Roman" panose="02020603050405020304" pitchFamily="18" charset="0"/>
                <a:cs typeface="Times New Roman" panose="02020603050405020304" pitchFamily="18" charset="0"/>
              </a:rPr>
              <a:t>lên</a:t>
            </a:r>
            <a:r>
              <a:rPr kumimoji="0" lang="en-US" sz="3600" b="0" i="0" u="none" strike="noStrike" kern="1200" cap="none" spc="0" normalizeH="0" noProof="0" dirty="0">
                <a:ln>
                  <a:noFill/>
                </a:ln>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noProof="0" dirty="0" err="1">
                <a:ln>
                  <a:noFill/>
                </a:ln>
                <a:effectLst/>
                <a:uLnTx/>
                <a:uFillTx/>
                <a:latin typeface="Times New Roman" panose="02020603050405020304" pitchFamily="18" charset="0"/>
                <a:cs typeface="Times New Roman" panose="02020603050405020304" pitchFamily="18" charset="0"/>
              </a:rPr>
              <a:t>tình</a:t>
            </a:r>
            <a:r>
              <a:rPr kumimoji="0" lang="en-US" sz="3600" b="0" i="0" u="none" strike="noStrike" kern="1200" cap="none" spc="0" normalizeH="0" noProof="0" dirty="0">
                <a:ln>
                  <a:noFill/>
                </a:ln>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noProof="0" dirty="0" err="1">
                <a:ln>
                  <a:noFill/>
                </a:ln>
                <a:effectLst/>
                <a:uLnTx/>
                <a:uFillTx/>
                <a:latin typeface="Times New Roman" panose="02020603050405020304" pitchFamily="18" charset="0"/>
                <a:cs typeface="Times New Roman" panose="02020603050405020304" pitchFamily="18" charset="0"/>
              </a:rPr>
              <a:t>cảm</a:t>
            </a:r>
            <a:r>
              <a:rPr kumimoji="0" lang="en-US" sz="3600" b="0" i="0" u="none" strike="noStrike" kern="1200" cap="none" spc="0" normalizeH="0" noProof="0" dirty="0">
                <a:ln>
                  <a:noFill/>
                </a:ln>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noProof="0" dirty="0" err="1">
                <a:ln>
                  <a:noFill/>
                </a:ln>
                <a:effectLst/>
                <a:uLnTx/>
                <a:uFillTx/>
                <a:latin typeface="Times New Roman" panose="02020603050405020304" pitchFamily="18" charset="0"/>
                <a:cs typeface="Times New Roman" panose="02020603050405020304" pitchFamily="18" charset="0"/>
              </a:rPr>
              <a:t>tha</a:t>
            </a:r>
            <a:r>
              <a:rPr kumimoji="0" lang="en-US" sz="3600" b="0" i="0" u="none" strike="noStrike" kern="1200" cap="none" spc="0" normalizeH="0" noProof="0" dirty="0">
                <a:ln>
                  <a:noFill/>
                </a:ln>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noProof="0" dirty="0" err="1">
                <a:ln>
                  <a:noFill/>
                </a:ln>
                <a:effectLst/>
                <a:uLnTx/>
                <a:uFillTx/>
                <a:latin typeface="Times New Roman" panose="02020603050405020304" pitchFamily="18" charset="0"/>
                <a:cs typeface="Times New Roman" panose="02020603050405020304" pitchFamily="18" charset="0"/>
              </a:rPr>
              <a:t>thiết</a:t>
            </a:r>
            <a:r>
              <a:rPr kumimoji="0" lang="en-US" sz="3600" b="0" i="0" u="none" strike="noStrike" kern="1200" cap="none" spc="0" normalizeH="0" noProof="0" dirty="0">
                <a:ln>
                  <a:noFill/>
                </a:ln>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noProof="0" dirty="0" err="1">
                <a:ln>
                  <a:noFill/>
                </a:ln>
                <a:effectLst/>
                <a:uLnTx/>
                <a:uFillTx/>
                <a:latin typeface="Times New Roman" panose="02020603050405020304" pitchFamily="18" charset="0"/>
                <a:cs typeface="Times New Roman" panose="02020603050405020304" pitchFamily="18" charset="0"/>
              </a:rPr>
              <a:t>của</a:t>
            </a:r>
            <a:r>
              <a:rPr kumimoji="0" lang="en-US" sz="3600" b="0" i="0" u="none" strike="noStrike" kern="1200" cap="none" spc="0" normalizeH="0" noProof="0" dirty="0">
                <a:ln>
                  <a:noFill/>
                </a:ln>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noProof="0" dirty="0" err="1">
                <a:ln>
                  <a:noFill/>
                </a:ln>
                <a:effectLst/>
                <a:uLnTx/>
                <a:uFillTx/>
                <a:latin typeface="Times New Roman" panose="02020603050405020304" pitchFamily="18" charset="0"/>
                <a:cs typeface="Times New Roman" panose="02020603050405020304" pitchFamily="18" charset="0"/>
              </a:rPr>
              <a:t>các</a:t>
            </a:r>
            <a:r>
              <a:rPr kumimoji="0" lang="en-US" sz="3600" b="0" i="0" u="none" strike="noStrike" kern="1200" cap="none" spc="0" normalizeH="0" noProof="0" dirty="0">
                <a:ln>
                  <a:noFill/>
                </a:ln>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noProof="0" dirty="0" err="1">
                <a:ln>
                  <a:noFill/>
                </a:ln>
                <a:effectLst/>
                <a:uLnTx/>
                <a:uFillTx/>
                <a:latin typeface="Times New Roman" panose="02020603050405020304" pitchFamily="18" charset="0"/>
                <a:cs typeface="Times New Roman" panose="02020603050405020304" pitchFamily="18" charset="0"/>
              </a:rPr>
              <a:t>nhân</a:t>
            </a:r>
            <a:r>
              <a:rPr kumimoji="0" lang="en-US" sz="3600" b="0" i="0" u="none" strike="noStrike" kern="1200" cap="none" spc="0" normalizeH="0" noProof="0" dirty="0">
                <a:ln>
                  <a:noFill/>
                </a:ln>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noProof="0" dirty="0" err="1">
                <a:ln>
                  <a:noFill/>
                </a:ln>
                <a:effectLst/>
                <a:uLnTx/>
                <a:uFillTx/>
                <a:latin typeface="Times New Roman" panose="02020603050405020304" pitchFamily="18" charset="0"/>
                <a:cs typeface="Times New Roman" panose="02020603050405020304" pitchFamily="18" charset="0"/>
              </a:rPr>
              <a:t>vật</a:t>
            </a:r>
            <a:r>
              <a:rPr kumimoji="0" lang="en-US" sz="3600" b="0" i="0" u="none" strike="noStrike" kern="1200" cap="none" spc="0" normalizeH="0" noProof="0" dirty="0">
                <a:ln>
                  <a:noFill/>
                </a:ln>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noProof="0" dirty="0" err="1">
                <a:ln>
                  <a:noFill/>
                </a:ln>
                <a:effectLst/>
                <a:uLnTx/>
                <a:uFillTx/>
                <a:latin typeface="Times New Roman" panose="02020603050405020304" pitchFamily="18" charset="0"/>
                <a:cs typeface="Times New Roman" panose="02020603050405020304" pitchFamily="18" charset="0"/>
              </a:rPr>
              <a:t>đối</a:t>
            </a:r>
            <a:r>
              <a:rPr kumimoji="0" lang="en-US" sz="3600" b="0" i="0" u="none" strike="noStrike" kern="1200" cap="none" spc="0" normalizeH="0" noProof="0" dirty="0">
                <a:ln>
                  <a:noFill/>
                </a:ln>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noProof="0" dirty="0" err="1">
                <a:ln>
                  <a:noFill/>
                </a:ln>
                <a:effectLst/>
                <a:uLnTx/>
                <a:uFillTx/>
                <a:latin typeface="Times New Roman" panose="02020603050405020304" pitchFamily="18" charset="0"/>
                <a:cs typeface="Times New Roman" panose="02020603050405020304" pitchFamily="18" charset="0"/>
              </a:rPr>
              <a:t>với</a:t>
            </a:r>
            <a:r>
              <a:rPr kumimoji="0" lang="en-US" sz="3600" b="0" i="0" u="none" strike="noStrike" kern="1200" cap="none" spc="0" normalizeH="0" noProof="0" dirty="0">
                <a:ln>
                  <a:noFill/>
                </a:ln>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noProof="0" dirty="0" err="1">
                <a:ln>
                  <a:noFill/>
                </a:ln>
                <a:effectLst/>
                <a:uLnTx/>
                <a:uFillTx/>
                <a:latin typeface="Times New Roman" panose="02020603050405020304" pitchFamily="18" charset="0"/>
                <a:cs typeface="Times New Roman" panose="02020603050405020304" pitchFamily="18" charset="0"/>
              </a:rPr>
              <a:t>quê</a:t>
            </a:r>
            <a:r>
              <a:rPr kumimoji="0" lang="en-US" sz="3600" b="0" i="0" u="none" strike="noStrike" kern="1200" cap="none" spc="0" normalizeH="0" noProof="0" dirty="0">
                <a:ln>
                  <a:noFill/>
                </a:ln>
                <a:effectLst/>
                <a:uLnTx/>
                <a:uFillTx/>
                <a:latin typeface="Times New Roman" panose="02020603050405020304" pitchFamily="18" charset="0"/>
                <a:cs typeface="Times New Roman" panose="02020603050405020304" pitchFamily="18" charset="0"/>
              </a:rPr>
              <a:t> </a:t>
            </a:r>
            <a:r>
              <a:rPr kumimoji="0" lang="en-US" sz="3600" b="0" i="0" u="none" strike="noStrike" kern="1200" cap="none" spc="0" normalizeH="0" noProof="0" dirty="0" err="1">
                <a:ln>
                  <a:noFill/>
                </a:ln>
                <a:effectLst/>
                <a:uLnTx/>
                <a:uFillTx/>
                <a:latin typeface="Times New Roman" panose="02020603050405020304" pitchFamily="18" charset="0"/>
                <a:cs typeface="Times New Roman" panose="02020603050405020304" pitchFamily="18" charset="0"/>
              </a:rPr>
              <a:t>hương</a:t>
            </a:r>
            <a:r>
              <a:rPr kumimoji="0" lang="en-US" sz="3600" b="0" i="0" u="none" strike="noStrike" kern="1200" cap="none" spc="0" normalizeH="0" noProof="0" dirty="0">
                <a:ln>
                  <a:noFill/>
                </a:ln>
                <a:effectLst/>
                <a:uLnTx/>
                <a:uFillTx/>
                <a:latin typeface="Times New Roman" panose="02020603050405020304" pitchFamily="18" charset="0"/>
                <a:cs typeface="Times New Roman" panose="02020603050405020304" pitchFamily="18" charset="0"/>
              </a:rPr>
              <a:t> </a:t>
            </a:r>
            <a:r>
              <a:rPr kumimoji="0" lang="vi-VN" sz="36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a:t>
            </a:r>
          </a:p>
          <a:p>
            <a:pPr marL="0" marR="0" lvl="0" indent="0" defTabSz="914400" rtl="0" eaLnBrk="1" fontAlgn="auto" latinLnBrk="0" hangingPunct="1">
              <a:lnSpc>
                <a:spcPct val="100000"/>
              </a:lnSpc>
              <a:spcBef>
                <a:spcPct val="20000"/>
              </a:spcBef>
              <a:spcAft>
                <a:spcPts val="0"/>
              </a:spcAft>
              <a:buClrTx/>
              <a:buSzTx/>
              <a:buFontTx/>
              <a:buNone/>
              <a:tabLst/>
              <a:defRPr/>
            </a:pPr>
            <a:r>
              <a:rPr kumimoji="0" lang="vi-VN" sz="36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a:xfrm>
            <a:off x="133349" y="304800"/>
            <a:ext cx="8858251" cy="5905500"/>
          </a:xfrm>
          <a:prstGeom prst="rect">
            <a:avLst/>
          </a:prstGeom>
        </p:spPr>
        <p:txBody>
          <a:bodyPr vert="horz" lIns="91440" tIns="45720" rIns="91440" bIns="45720" rtlCol="0">
            <a:noAutofit/>
          </a:bodyPr>
          <a:lstStyle/>
          <a:p>
            <a:pPr lvl="0">
              <a:spcBef>
                <a:spcPct val="20000"/>
              </a:spcBef>
            </a:pPr>
            <a:endParaRPr kumimoji="0" lang="en-US" sz="3200" b="0" i="0" u="none" strike="noStrike" kern="1200" cap="none" spc="0" normalizeH="0" baseline="0" noProof="0" dirty="0" smtClean="0">
              <a:ln>
                <a:noFill/>
              </a:ln>
              <a:effectLst/>
              <a:uLnTx/>
              <a:uFillTx/>
              <a:latin typeface="Times New Roman" panose="02020603050405020304" pitchFamily="18" charset="0"/>
              <a:cs typeface="Times New Roman" panose="02020603050405020304" pitchFamily="18" charset="0"/>
            </a:endParaRPr>
          </a:p>
          <a:p>
            <a:pPr marL="514350" lvl="0" indent="-514350">
              <a:spcBef>
                <a:spcPct val="20000"/>
              </a:spcBef>
              <a:buAutoNum type="arabicPeriod"/>
            </a:pPr>
            <a:r>
              <a:rPr lang="en-US" sz="3200" dirty="0" smtClean="0">
                <a:latin typeface="Times New Roman" panose="02020603050405020304" pitchFamily="18" charset="0"/>
                <a:cs typeface="Times New Roman" panose="02020603050405020304" pitchFamily="18" charset="0"/>
              </a:rPr>
              <a:t>Anh </a:t>
            </a:r>
            <a:r>
              <a:rPr lang="en-US" sz="3200" dirty="0" err="1">
                <a:latin typeface="Times New Roman" panose="02020603050405020304" pitchFamily="18" charset="0"/>
                <a:cs typeface="Times New Roman" panose="02020603050405020304" pitchFamily="18" charset="0"/>
              </a:rPr>
              <a:t>thanh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niên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cảm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ơn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Thuyên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và</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Đồng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vì</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Thuyên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và</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Đồng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có</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giọng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nói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gợi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cho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anh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thanh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niên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nhớ</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đến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người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mẹ</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thân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thương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quê</a:t>
            </a:r>
            <a:r>
              <a:rPr lang="en-US" sz="3200" dirty="0">
                <a:latin typeface="Times New Roman" panose="02020603050405020304" pitchFamily="18" charset="0"/>
                <a:cs typeface="Times New Roman" panose="02020603050405020304" pitchFamily="18" charset="0"/>
              </a:rPr>
              <a:t> ở </a:t>
            </a:r>
            <a:r>
              <a:rPr lang="en-US" sz="3200" dirty="0" err="1">
                <a:latin typeface="Times New Roman" panose="02020603050405020304" pitchFamily="18" charset="0"/>
                <a:cs typeface="Times New Roman" panose="02020603050405020304" pitchFamily="18" charset="0"/>
              </a:rPr>
              <a:t>miền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Trung</a:t>
            </a:r>
            <a:r>
              <a:rPr lang="en-US" sz="3200" dirty="0" smtClean="0">
                <a:latin typeface="Times New Roman" panose="02020603050405020304" pitchFamily="18" charset="0"/>
                <a:cs typeface="Times New Roman" panose="02020603050405020304" pitchFamily="18" charset="0"/>
              </a:rPr>
              <a:t>.</a:t>
            </a:r>
          </a:p>
          <a:p>
            <a:pPr lvl="0">
              <a:spcBef>
                <a:spcPct val="20000"/>
              </a:spcBef>
            </a:pPr>
            <a:endParaRPr kumimoji="0" lang="vi-VN" sz="32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endParaRPr>
          </a:p>
          <a:p>
            <a:pPr marL="0" marR="0" lvl="0" indent="0" defTabSz="914400" rtl="0" eaLnBrk="1" fontAlgn="auto" latinLnBrk="0" hangingPunct="1">
              <a:lnSpc>
                <a:spcPct val="100000"/>
              </a:lnSpc>
              <a:spcBef>
                <a:spcPct val="20000"/>
              </a:spcBef>
              <a:spcAft>
                <a:spcPts val="0"/>
              </a:spcAft>
              <a:buClrTx/>
              <a:buSzTx/>
              <a:buFontTx/>
              <a:buNone/>
              <a:tabLst/>
              <a:defRPr/>
            </a:pPr>
            <a:r>
              <a:rPr lang="en-US" sz="3200" dirty="0">
                <a:latin typeface="Times New Roman" panose="02020603050405020304" pitchFamily="18" charset="0"/>
                <a:cs typeface="Times New Roman" panose="02020603050405020304" pitchFamily="18" charset="0"/>
              </a:rPr>
              <a:t>2</a:t>
            </a:r>
            <a:r>
              <a:rPr kumimoji="0" lang="vi-VN" sz="3200" b="0" i="0" u="none" strike="noStrike" kern="1200" cap="none" spc="0" normalizeH="0" baseline="0" noProof="0" dirty="0" smtClean="0">
                <a:ln>
                  <a:noFill/>
                </a:ln>
                <a:effectLst/>
                <a:uLnTx/>
                <a:uFillTx/>
                <a:latin typeface="Times New Roman" panose="02020603050405020304" pitchFamily="18" charset="0"/>
                <a:cs typeface="Times New Roman" panose="02020603050405020304" pitchFamily="18" charset="0"/>
              </a:rPr>
              <a:t>.</a:t>
            </a:r>
            <a:r>
              <a:rPr kumimoji="0" lang="en-US" sz="3200" b="0" i="0" u="none" strike="noStrike" kern="1200" cap="none" spc="0" normalizeH="0" baseline="0" noProof="0" dirty="0" smtClean="0">
                <a:ln>
                  <a:noFill/>
                </a:ln>
                <a:effectLst/>
                <a:uLnTx/>
                <a:uFillTx/>
                <a:latin typeface="Times New Roman" panose="02020603050405020304" pitchFamily="18" charset="0"/>
                <a:cs typeface="Times New Roman" panose="02020603050405020304" pitchFamily="18" charset="0"/>
              </a:rPr>
              <a:t>  </a:t>
            </a:r>
            <a:r>
              <a:rPr kumimoji="0" lang="en-US" sz="3200" b="0" i="0" u="none" strike="noStrike" kern="1200" cap="none" spc="0" normalizeH="0" baseline="0" noProof="0" dirty="0" err="1" smtClean="0">
                <a:ln>
                  <a:noFill/>
                </a:ln>
                <a:effectLst/>
                <a:uLnTx/>
                <a:uFillTx/>
                <a:latin typeface="Times New Roman" panose="02020603050405020304" pitchFamily="18" charset="0"/>
                <a:cs typeface="Times New Roman" panose="02020603050405020304" pitchFamily="18" charset="0"/>
              </a:rPr>
              <a:t>Những</a:t>
            </a:r>
            <a:r>
              <a:rPr kumimoji="0" lang="en-US" sz="3200" b="0" i="0" u="none" strike="noStrike" kern="1200" cap="none" spc="0" normalizeH="0" noProof="0" dirty="0" smtClean="0">
                <a:ln>
                  <a:noFill/>
                </a:ln>
                <a:effectLst/>
                <a:uLnTx/>
                <a:uFillTx/>
                <a:latin typeface="Times New Roman" panose="02020603050405020304" pitchFamily="18" charset="0"/>
                <a:cs typeface="Times New Roman" panose="02020603050405020304" pitchFamily="18" charset="0"/>
              </a:rPr>
              <a:t> </a:t>
            </a:r>
            <a:r>
              <a:rPr kumimoji="0" lang="en-US" sz="3200" b="0" i="0" u="none" strike="noStrike" kern="1200" cap="none" spc="0" normalizeH="0" noProof="0" dirty="0">
                <a:ln>
                  <a:noFill/>
                </a:ln>
                <a:effectLst/>
                <a:uLnTx/>
                <a:uFillTx/>
                <a:latin typeface="Times New Roman" panose="02020603050405020304" pitchFamily="18" charset="0"/>
                <a:cs typeface="Times New Roman" panose="02020603050405020304" pitchFamily="18" charset="0"/>
              </a:rPr>
              <a:t>chi </a:t>
            </a:r>
            <a:r>
              <a:rPr kumimoji="0" lang="en-US" sz="3200" b="0" i="0" u="none" strike="noStrike" kern="1200" cap="none" spc="0" normalizeH="0" noProof="0" dirty="0" err="1">
                <a:ln>
                  <a:noFill/>
                </a:ln>
                <a:effectLst/>
                <a:uLnTx/>
                <a:uFillTx/>
                <a:latin typeface="Times New Roman" panose="02020603050405020304" pitchFamily="18" charset="0"/>
                <a:cs typeface="Times New Roman" panose="02020603050405020304" pitchFamily="18" charset="0"/>
              </a:rPr>
              <a:t>tiết</a:t>
            </a:r>
            <a:r>
              <a:rPr kumimoji="0" lang="en-US" sz="3200" b="0" i="0" u="none" strike="noStrike" kern="1200" cap="none" spc="0" normalizeH="0" noProof="0" dirty="0">
                <a:ln>
                  <a:noFill/>
                </a:ln>
                <a:effectLst/>
                <a:uLnTx/>
                <a:uFillTx/>
                <a:latin typeface="Times New Roman" panose="02020603050405020304" pitchFamily="18" charset="0"/>
                <a:cs typeface="Times New Roman" panose="02020603050405020304" pitchFamily="18" charset="0"/>
              </a:rPr>
              <a:t> </a:t>
            </a:r>
            <a:r>
              <a:rPr kumimoji="0" lang="en-US" sz="3200" b="0" i="0" u="none" strike="noStrike" kern="1200" cap="none" spc="0" normalizeH="0" noProof="0" dirty="0" err="1">
                <a:ln>
                  <a:noFill/>
                </a:ln>
                <a:effectLst/>
                <a:uLnTx/>
                <a:uFillTx/>
                <a:latin typeface="Times New Roman" panose="02020603050405020304" pitchFamily="18" charset="0"/>
                <a:cs typeface="Times New Roman" panose="02020603050405020304" pitchFamily="18" charset="0"/>
              </a:rPr>
              <a:t>nói</a:t>
            </a:r>
            <a:r>
              <a:rPr kumimoji="0" lang="en-US" sz="3200" b="0" i="0" u="none" strike="noStrike" kern="1200" cap="none" spc="0" normalizeH="0" noProof="0" dirty="0">
                <a:ln>
                  <a:noFill/>
                </a:ln>
                <a:effectLst/>
                <a:uLnTx/>
                <a:uFillTx/>
                <a:latin typeface="Times New Roman" panose="02020603050405020304" pitchFamily="18" charset="0"/>
                <a:cs typeface="Times New Roman" panose="02020603050405020304" pitchFamily="18" charset="0"/>
              </a:rPr>
              <a:t> </a:t>
            </a:r>
            <a:r>
              <a:rPr kumimoji="0" lang="en-US" sz="3200" b="0" i="0" u="none" strike="noStrike" kern="1200" cap="none" spc="0" normalizeH="0" noProof="0" dirty="0" err="1">
                <a:ln>
                  <a:noFill/>
                </a:ln>
                <a:effectLst/>
                <a:uLnTx/>
                <a:uFillTx/>
                <a:latin typeface="Times New Roman" panose="02020603050405020304" pitchFamily="18" charset="0"/>
                <a:cs typeface="Times New Roman" panose="02020603050405020304" pitchFamily="18" charset="0"/>
              </a:rPr>
              <a:t>lên</a:t>
            </a:r>
            <a:r>
              <a:rPr kumimoji="0" lang="en-US" sz="3200" b="0" i="0" u="none" strike="noStrike" kern="1200" cap="none" spc="0" normalizeH="0" noProof="0" dirty="0">
                <a:ln>
                  <a:noFill/>
                </a:ln>
                <a:effectLst/>
                <a:uLnTx/>
                <a:uFillTx/>
                <a:latin typeface="Times New Roman" panose="02020603050405020304" pitchFamily="18" charset="0"/>
                <a:cs typeface="Times New Roman" panose="02020603050405020304" pitchFamily="18" charset="0"/>
              </a:rPr>
              <a:t> </a:t>
            </a:r>
            <a:r>
              <a:rPr kumimoji="0" lang="en-US" sz="3200" b="0" i="0" u="none" strike="noStrike" kern="1200" cap="none" spc="0" normalizeH="0" noProof="0" dirty="0" err="1">
                <a:ln>
                  <a:noFill/>
                </a:ln>
                <a:effectLst/>
                <a:uLnTx/>
                <a:uFillTx/>
                <a:latin typeface="Times New Roman" panose="02020603050405020304" pitchFamily="18" charset="0"/>
                <a:cs typeface="Times New Roman" panose="02020603050405020304" pitchFamily="18" charset="0"/>
              </a:rPr>
              <a:t>tình</a:t>
            </a:r>
            <a:r>
              <a:rPr kumimoji="0" lang="en-US" sz="3200" b="0" i="0" u="none" strike="noStrike" kern="1200" cap="none" spc="0" normalizeH="0" noProof="0" dirty="0">
                <a:ln>
                  <a:noFill/>
                </a:ln>
                <a:effectLst/>
                <a:uLnTx/>
                <a:uFillTx/>
                <a:latin typeface="Times New Roman" panose="02020603050405020304" pitchFamily="18" charset="0"/>
                <a:cs typeface="Times New Roman" panose="02020603050405020304" pitchFamily="18" charset="0"/>
              </a:rPr>
              <a:t> </a:t>
            </a:r>
            <a:r>
              <a:rPr kumimoji="0" lang="en-US" sz="3200" b="0" i="0" u="none" strike="noStrike" kern="1200" cap="none" spc="0" normalizeH="0" noProof="0" dirty="0" err="1">
                <a:ln>
                  <a:noFill/>
                </a:ln>
                <a:effectLst/>
                <a:uLnTx/>
                <a:uFillTx/>
                <a:latin typeface="Times New Roman" panose="02020603050405020304" pitchFamily="18" charset="0"/>
                <a:cs typeface="Times New Roman" panose="02020603050405020304" pitchFamily="18" charset="0"/>
              </a:rPr>
              <a:t>cảm</a:t>
            </a:r>
            <a:r>
              <a:rPr kumimoji="0" lang="en-US" sz="3200" b="0" i="0" u="none" strike="noStrike" kern="1200" cap="none" spc="0" normalizeH="0" noProof="0" dirty="0">
                <a:ln>
                  <a:noFill/>
                </a:ln>
                <a:effectLst/>
                <a:uLnTx/>
                <a:uFillTx/>
                <a:latin typeface="Times New Roman" panose="02020603050405020304" pitchFamily="18" charset="0"/>
                <a:cs typeface="Times New Roman" panose="02020603050405020304" pitchFamily="18" charset="0"/>
              </a:rPr>
              <a:t> </a:t>
            </a:r>
            <a:r>
              <a:rPr kumimoji="0" lang="en-US" sz="3200" b="0" i="0" u="none" strike="noStrike" kern="1200" cap="none" spc="0" normalizeH="0" noProof="0" dirty="0" err="1">
                <a:ln>
                  <a:noFill/>
                </a:ln>
                <a:effectLst/>
                <a:uLnTx/>
                <a:uFillTx/>
                <a:latin typeface="Times New Roman" panose="02020603050405020304" pitchFamily="18" charset="0"/>
                <a:cs typeface="Times New Roman" panose="02020603050405020304" pitchFamily="18" charset="0"/>
              </a:rPr>
              <a:t>tha</a:t>
            </a:r>
            <a:r>
              <a:rPr kumimoji="0" lang="en-US" sz="3200" b="0" i="0" u="none" strike="noStrike" kern="1200" cap="none" spc="0" normalizeH="0" noProof="0" dirty="0">
                <a:ln>
                  <a:noFill/>
                </a:ln>
                <a:effectLst/>
                <a:uLnTx/>
                <a:uFillTx/>
                <a:latin typeface="Times New Roman" panose="02020603050405020304" pitchFamily="18" charset="0"/>
                <a:cs typeface="Times New Roman" panose="02020603050405020304" pitchFamily="18" charset="0"/>
              </a:rPr>
              <a:t> </a:t>
            </a:r>
            <a:r>
              <a:rPr kumimoji="0" lang="en-US" sz="3200" b="0" i="0" u="none" strike="noStrike" kern="1200" cap="none" spc="0" normalizeH="0" noProof="0" dirty="0" err="1">
                <a:ln>
                  <a:noFill/>
                </a:ln>
                <a:effectLst/>
                <a:uLnTx/>
                <a:uFillTx/>
                <a:latin typeface="Times New Roman" panose="02020603050405020304" pitchFamily="18" charset="0"/>
                <a:cs typeface="Times New Roman" panose="02020603050405020304" pitchFamily="18" charset="0"/>
              </a:rPr>
              <a:t>thiết</a:t>
            </a:r>
            <a:r>
              <a:rPr kumimoji="0" lang="en-US" sz="3200" b="0" i="0" u="none" strike="noStrike" kern="1200" cap="none" spc="0" normalizeH="0" noProof="0" dirty="0">
                <a:ln>
                  <a:noFill/>
                </a:ln>
                <a:effectLst/>
                <a:uLnTx/>
                <a:uFillTx/>
                <a:latin typeface="Times New Roman" panose="02020603050405020304" pitchFamily="18" charset="0"/>
                <a:cs typeface="Times New Roman" panose="02020603050405020304" pitchFamily="18" charset="0"/>
              </a:rPr>
              <a:t> </a:t>
            </a:r>
            <a:r>
              <a:rPr kumimoji="0" lang="en-US" sz="3200" b="0" i="0" u="none" strike="noStrike" kern="1200" cap="none" spc="0" normalizeH="0" noProof="0" dirty="0" err="1">
                <a:ln>
                  <a:noFill/>
                </a:ln>
                <a:effectLst/>
                <a:uLnTx/>
                <a:uFillTx/>
                <a:latin typeface="Times New Roman" panose="02020603050405020304" pitchFamily="18" charset="0"/>
                <a:cs typeface="Times New Roman" panose="02020603050405020304" pitchFamily="18" charset="0"/>
              </a:rPr>
              <a:t>của</a:t>
            </a:r>
            <a:r>
              <a:rPr kumimoji="0" lang="en-US" sz="3200" b="0" i="0" u="none" strike="noStrike" kern="1200" cap="none" spc="0" normalizeH="0" noProof="0" dirty="0">
                <a:ln>
                  <a:noFill/>
                </a:ln>
                <a:effectLst/>
                <a:uLnTx/>
                <a:uFillTx/>
                <a:latin typeface="Times New Roman" panose="02020603050405020304" pitchFamily="18" charset="0"/>
                <a:cs typeface="Times New Roman" panose="02020603050405020304" pitchFamily="18" charset="0"/>
              </a:rPr>
              <a:t> </a:t>
            </a:r>
            <a:r>
              <a:rPr kumimoji="0" lang="en-US" sz="3200" b="0" i="0" u="none" strike="noStrike" kern="1200" cap="none" spc="0" normalizeH="0" noProof="0" dirty="0" err="1">
                <a:ln>
                  <a:noFill/>
                </a:ln>
                <a:effectLst/>
                <a:uLnTx/>
                <a:uFillTx/>
                <a:latin typeface="Times New Roman" panose="02020603050405020304" pitchFamily="18" charset="0"/>
                <a:cs typeface="Times New Roman" panose="02020603050405020304" pitchFamily="18" charset="0"/>
              </a:rPr>
              <a:t>các</a:t>
            </a:r>
            <a:r>
              <a:rPr kumimoji="0" lang="en-US" sz="3200" b="0" i="0" u="none" strike="noStrike" kern="1200" cap="none" spc="0" normalizeH="0" noProof="0" dirty="0">
                <a:ln>
                  <a:noFill/>
                </a:ln>
                <a:effectLst/>
                <a:uLnTx/>
                <a:uFillTx/>
                <a:latin typeface="Times New Roman" panose="02020603050405020304" pitchFamily="18" charset="0"/>
                <a:cs typeface="Times New Roman" panose="02020603050405020304" pitchFamily="18" charset="0"/>
              </a:rPr>
              <a:t> </a:t>
            </a:r>
            <a:r>
              <a:rPr kumimoji="0" lang="en-US" sz="3200" b="0" i="0" u="none" strike="noStrike" kern="1200" cap="none" spc="0" normalizeH="0" noProof="0" dirty="0" err="1">
                <a:ln>
                  <a:noFill/>
                </a:ln>
                <a:effectLst/>
                <a:uLnTx/>
                <a:uFillTx/>
                <a:latin typeface="Times New Roman" panose="02020603050405020304" pitchFamily="18" charset="0"/>
                <a:cs typeface="Times New Roman" panose="02020603050405020304" pitchFamily="18" charset="0"/>
              </a:rPr>
              <a:t>nhân</a:t>
            </a:r>
            <a:r>
              <a:rPr kumimoji="0" lang="en-US" sz="3200" b="0" i="0" u="none" strike="noStrike" kern="1200" cap="none" spc="0" normalizeH="0" noProof="0" dirty="0">
                <a:ln>
                  <a:noFill/>
                </a:ln>
                <a:effectLst/>
                <a:uLnTx/>
                <a:uFillTx/>
                <a:latin typeface="Times New Roman" panose="02020603050405020304" pitchFamily="18" charset="0"/>
                <a:cs typeface="Times New Roman" panose="02020603050405020304" pitchFamily="18" charset="0"/>
              </a:rPr>
              <a:t> </a:t>
            </a:r>
            <a:r>
              <a:rPr kumimoji="0" lang="en-US" sz="3200" b="0" i="0" u="none" strike="noStrike" kern="1200" cap="none" spc="0" normalizeH="0" noProof="0" dirty="0" err="1">
                <a:ln>
                  <a:noFill/>
                </a:ln>
                <a:effectLst/>
                <a:uLnTx/>
                <a:uFillTx/>
                <a:latin typeface="Times New Roman" panose="02020603050405020304" pitchFamily="18" charset="0"/>
                <a:cs typeface="Times New Roman" panose="02020603050405020304" pitchFamily="18" charset="0"/>
              </a:rPr>
              <a:t>vật</a:t>
            </a:r>
            <a:r>
              <a:rPr kumimoji="0" lang="en-US" sz="3200" b="0" i="0" u="none" strike="noStrike" kern="1200" cap="none" spc="0" normalizeH="0" noProof="0" dirty="0">
                <a:ln>
                  <a:noFill/>
                </a:ln>
                <a:effectLst/>
                <a:uLnTx/>
                <a:uFillTx/>
                <a:latin typeface="Times New Roman" panose="02020603050405020304" pitchFamily="18" charset="0"/>
                <a:cs typeface="Times New Roman" panose="02020603050405020304" pitchFamily="18" charset="0"/>
              </a:rPr>
              <a:t> </a:t>
            </a:r>
            <a:r>
              <a:rPr kumimoji="0" lang="en-US" sz="3200" b="0" i="0" u="none" strike="noStrike" kern="1200" cap="none" spc="0" normalizeH="0" noProof="0" dirty="0" err="1">
                <a:ln>
                  <a:noFill/>
                </a:ln>
                <a:effectLst/>
                <a:uLnTx/>
                <a:uFillTx/>
                <a:latin typeface="Times New Roman" panose="02020603050405020304" pitchFamily="18" charset="0"/>
                <a:cs typeface="Times New Roman" panose="02020603050405020304" pitchFamily="18" charset="0"/>
              </a:rPr>
              <a:t>đối</a:t>
            </a:r>
            <a:r>
              <a:rPr kumimoji="0" lang="en-US" sz="3200" b="0" i="0" u="none" strike="noStrike" kern="1200" cap="none" spc="0" normalizeH="0" noProof="0" dirty="0">
                <a:ln>
                  <a:noFill/>
                </a:ln>
                <a:effectLst/>
                <a:uLnTx/>
                <a:uFillTx/>
                <a:latin typeface="Times New Roman" panose="02020603050405020304" pitchFamily="18" charset="0"/>
                <a:cs typeface="Times New Roman" panose="02020603050405020304" pitchFamily="18" charset="0"/>
              </a:rPr>
              <a:t> </a:t>
            </a:r>
            <a:r>
              <a:rPr kumimoji="0" lang="en-US" sz="3200" b="0" i="0" u="none" strike="noStrike" kern="1200" cap="none" spc="0" normalizeH="0" noProof="0" dirty="0" err="1">
                <a:ln>
                  <a:noFill/>
                </a:ln>
                <a:effectLst/>
                <a:uLnTx/>
                <a:uFillTx/>
                <a:latin typeface="Times New Roman" panose="02020603050405020304" pitchFamily="18" charset="0"/>
                <a:cs typeface="Times New Roman" panose="02020603050405020304" pitchFamily="18" charset="0"/>
              </a:rPr>
              <a:t>với</a:t>
            </a:r>
            <a:r>
              <a:rPr kumimoji="0" lang="en-US" sz="3200" b="0" i="0" u="none" strike="noStrike" kern="1200" cap="none" spc="0" normalizeH="0" noProof="0" dirty="0">
                <a:ln>
                  <a:noFill/>
                </a:ln>
                <a:effectLst/>
                <a:uLnTx/>
                <a:uFillTx/>
                <a:latin typeface="Times New Roman" panose="02020603050405020304" pitchFamily="18" charset="0"/>
                <a:cs typeface="Times New Roman" panose="02020603050405020304" pitchFamily="18" charset="0"/>
              </a:rPr>
              <a:t> </a:t>
            </a:r>
            <a:r>
              <a:rPr kumimoji="0" lang="en-US" sz="3200" b="0" i="0" u="none" strike="noStrike" kern="1200" cap="none" spc="0" normalizeH="0" noProof="0" dirty="0" err="1">
                <a:ln>
                  <a:noFill/>
                </a:ln>
                <a:effectLst/>
                <a:uLnTx/>
                <a:uFillTx/>
                <a:latin typeface="Times New Roman" panose="02020603050405020304" pitchFamily="18" charset="0"/>
                <a:cs typeface="Times New Roman" panose="02020603050405020304" pitchFamily="18" charset="0"/>
              </a:rPr>
              <a:t>quê</a:t>
            </a:r>
            <a:r>
              <a:rPr kumimoji="0" lang="en-US" sz="3200" b="0" i="0" u="none" strike="noStrike" kern="1200" cap="none" spc="0" normalizeH="0" noProof="0" dirty="0">
                <a:ln>
                  <a:noFill/>
                </a:ln>
                <a:effectLst/>
                <a:uLnTx/>
                <a:uFillTx/>
                <a:latin typeface="Times New Roman" panose="02020603050405020304" pitchFamily="18" charset="0"/>
                <a:cs typeface="Times New Roman" panose="02020603050405020304" pitchFamily="18" charset="0"/>
              </a:rPr>
              <a:t> </a:t>
            </a:r>
            <a:r>
              <a:rPr kumimoji="0" lang="en-US" sz="3200" b="0" i="0" u="none" strike="noStrike" kern="1200" cap="none" spc="0" normalizeH="0" noProof="0" dirty="0" err="1">
                <a:ln>
                  <a:noFill/>
                </a:ln>
                <a:effectLst/>
                <a:uLnTx/>
                <a:uFillTx/>
                <a:latin typeface="Times New Roman" panose="02020603050405020304" pitchFamily="18" charset="0"/>
                <a:cs typeface="Times New Roman" panose="02020603050405020304" pitchFamily="18" charset="0"/>
              </a:rPr>
              <a:t>hương</a:t>
            </a:r>
            <a:r>
              <a:rPr kumimoji="0" lang="en-US" sz="3200" b="0" i="0" u="none" strike="noStrike" kern="1200" cap="none" spc="0" normalizeH="0" noProof="0" dirty="0">
                <a:ln>
                  <a:noFill/>
                </a:ln>
                <a:effectLst/>
                <a:uLnTx/>
                <a:uFillTx/>
                <a:latin typeface="Times New Roman" panose="02020603050405020304" pitchFamily="18" charset="0"/>
                <a:cs typeface="Times New Roman" panose="02020603050405020304" pitchFamily="18" charset="0"/>
              </a:rPr>
              <a:t> </a:t>
            </a:r>
            <a:r>
              <a:rPr kumimoji="0" lang="en-US" sz="3200" b="0" i="0" u="none" strike="noStrike" kern="1200" cap="none" spc="0" normalizeH="0" noProof="0" dirty="0" err="1">
                <a:ln>
                  <a:noFill/>
                </a:ln>
                <a:effectLst/>
                <a:uLnTx/>
                <a:uFillTx/>
                <a:latin typeface="Times New Roman" panose="02020603050405020304" pitchFamily="18" charset="0"/>
                <a:cs typeface="Times New Roman" panose="02020603050405020304" pitchFamily="18" charset="0"/>
              </a:rPr>
              <a:t>là</a:t>
            </a:r>
            <a:r>
              <a:rPr kumimoji="0" lang="en-US" sz="3200" b="0" i="0" u="none" strike="noStrike" kern="1200" cap="none" spc="0" normalizeH="0" noProof="0" dirty="0">
                <a:ln>
                  <a:noFill/>
                </a:ln>
                <a:effectLst/>
                <a:uLnTx/>
                <a:uFillTx/>
                <a:latin typeface="Times New Roman" panose="02020603050405020304" pitchFamily="18" charset="0"/>
                <a:cs typeface="Times New Roman" panose="02020603050405020304" pitchFamily="18" charset="0"/>
              </a:rPr>
              <a:t> : </a:t>
            </a:r>
            <a:r>
              <a:rPr kumimoji="0" lang="en-US" sz="3200" b="0" i="0" u="none" strike="noStrike" kern="1200" cap="none" spc="0" normalizeH="0" noProof="0" dirty="0" err="1">
                <a:ln>
                  <a:noFill/>
                </a:ln>
                <a:effectLst/>
                <a:uLnTx/>
                <a:uFillTx/>
                <a:latin typeface="Times New Roman" panose="02020603050405020304" pitchFamily="18" charset="0"/>
                <a:cs typeface="Times New Roman" panose="02020603050405020304" pitchFamily="18" charset="0"/>
              </a:rPr>
              <a:t>Người</a:t>
            </a:r>
            <a:r>
              <a:rPr kumimoji="0" lang="en-US" sz="3200" b="0" i="0" u="none" strike="noStrike" kern="1200" cap="none" spc="0" normalizeH="0" noProof="0" dirty="0">
                <a:ln>
                  <a:noFill/>
                </a:ln>
                <a:effectLst/>
                <a:uLnTx/>
                <a:uFillTx/>
                <a:latin typeface="Times New Roman" panose="02020603050405020304" pitchFamily="18" charset="0"/>
                <a:cs typeface="Times New Roman" panose="02020603050405020304" pitchFamily="18" charset="0"/>
              </a:rPr>
              <a:t> </a:t>
            </a:r>
            <a:r>
              <a:rPr kumimoji="0" lang="en-US" sz="3200" b="0" i="0" u="none" strike="noStrike" kern="1200" cap="none" spc="0" normalizeH="0" noProof="0" dirty="0" err="1">
                <a:ln>
                  <a:noFill/>
                </a:ln>
                <a:effectLst/>
                <a:uLnTx/>
                <a:uFillTx/>
                <a:latin typeface="Times New Roman" panose="02020603050405020304" pitchFamily="18" charset="0"/>
                <a:cs typeface="Times New Roman" panose="02020603050405020304" pitchFamily="18" charset="0"/>
              </a:rPr>
              <a:t>trẻ</a:t>
            </a:r>
            <a:r>
              <a:rPr kumimoji="0" lang="en-US" sz="3200" b="0" i="0" u="none" strike="noStrike" kern="1200" cap="none" spc="0" normalizeH="0" noProof="0" dirty="0">
                <a:ln>
                  <a:noFill/>
                </a:ln>
                <a:effectLst/>
                <a:uLnTx/>
                <a:uFillTx/>
                <a:latin typeface="Times New Roman" panose="02020603050405020304" pitchFamily="18" charset="0"/>
                <a:cs typeface="Times New Roman" panose="02020603050405020304" pitchFamily="18" charset="0"/>
              </a:rPr>
              <a:t> </a:t>
            </a:r>
            <a:r>
              <a:rPr kumimoji="0" lang="en-US" sz="3200" b="0" i="0" u="none" strike="noStrike" kern="1200" cap="none" spc="0" normalizeH="0" noProof="0" dirty="0" err="1">
                <a:ln>
                  <a:noFill/>
                </a:ln>
                <a:effectLst/>
                <a:uLnTx/>
                <a:uFillTx/>
                <a:latin typeface="Times New Roman" panose="02020603050405020304" pitchFamily="18" charset="0"/>
                <a:cs typeface="Times New Roman" panose="02020603050405020304" pitchFamily="18" charset="0"/>
              </a:rPr>
              <a:t>tuổi</a:t>
            </a:r>
            <a:r>
              <a:rPr kumimoji="0" lang="en-US" sz="3200" b="0" i="0" u="none" strike="noStrike" kern="1200" cap="none" spc="0" normalizeH="0" noProof="0" dirty="0">
                <a:ln>
                  <a:noFill/>
                </a:ln>
                <a:effectLst/>
                <a:uLnTx/>
                <a:uFillTx/>
                <a:latin typeface="Times New Roman" panose="02020603050405020304" pitchFamily="18" charset="0"/>
                <a:cs typeface="Times New Roman" panose="02020603050405020304" pitchFamily="18" charset="0"/>
              </a:rPr>
              <a:t> </a:t>
            </a:r>
            <a:r>
              <a:rPr kumimoji="0" lang="en-US" sz="3200" b="0" i="0" u="none" strike="noStrike" kern="1200" cap="none" spc="0" normalizeH="0" noProof="0" dirty="0" err="1">
                <a:ln>
                  <a:noFill/>
                </a:ln>
                <a:effectLst/>
                <a:uLnTx/>
                <a:uFillTx/>
                <a:latin typeface="Times New Roman" panose="02020603050405020304" pitchFamily="18" charset="0"/>
                <a:cs typeface="Times New Roman" panose="02020603050405020304" pitchFamily="18" charset="0"/>
              </a:rPr>
              <a:t>lẳng</a:t>
            </a:r>
            <a:r>
              <a:rPr kumimoji="0" lang="en-US" sz="3200" b="0" i="0" u="none" strike="noStrike" kern="1200" cap="none" spc="0" normalizeH="0" noProof="0" dirty="0">
                <a:ln>
                  <a:noFill/>
                </a:ln>
                <a:effectLst/>
                <a:uLnTx/>
                <a:uFillTx/>
                <a:latin typeface="Times New Roman" panose="02020603050405020304" pitchFamily="18" charset="0"/>
                <a:cs typeface="Times New Roman" panose="02020603050405020304" pitchFamily="18" charset="0"/>
              </a:rPr>
              <a:t> </a:t>
            </a:r>
            <a:r>
              <a:rPr kumimoji="0" lang="en-US" sz="3200" b="0" i="0" u="none" strike="noStrike" kern="1200" cap="none" spc="0" normalizeH="0" noProof="0" dirty="0" err="1">
                <a:ln>
                  <a:noFill/>
                </a:ln>
                <a:effectLst/>
                <a:uLnTx/>
                <a:uFillTx/>
                <a:latin typeface="Times New Roman" panose="02020603050405020304" pitchFamily="18" charset="0"/>
                <a:cs typeface="Times New Roman" panose="02020603050405020304" pitchFamily="18" charset="0"/>
              </a:rPr>
              <a:t>lặng</a:t>
            </a:r>
            <a:r>
              <a:rPr kumimoji="0" lang="en-US" sz="3200" b="0" i="0" u="none" strike="noStrike" kern="1200" cap="none" spc="0" normalizeH="0" noProof="0" dirty="0">
                <a:ln>
                  <a:noFill/>
                </a:ln>
                <a:effectLst/>
                <a:uLnTx/>
                <a:uFillTx/>
                <a:latin typeface="Times New Roman" panose="02020603050405020304" pitchFamily="18" charset="0"/>
                <a:cs typeface="Times New Roman" panose="02020603050405020304" pitchFamily="18" charset="0"/>
              </a:rPr>
              <a:t> </a:t>
            </a:r>
            <a:r>
              <a:rPr kumimoji="0" lang="en-US" sz="3200" b="0" i="0" u="none" strike="noStrike" kern="1200" cap="none" spc="0" normalizeH="0" noProof="0" dirty="0" err="1">
                <a:ln>
                  <a:noFill/>
                </a:ln>
                <a:effectLst/>
                <a:uLnTx/>
                <a:uFillTx/>
                <a:latin typeface="Times New Roman" panose="02020603050405020304" pitchFamily="18" charset="0"/>
                <a:cs typeface="Times New Roman" panose="02020603050405020304" pitchFamily="18" charset="0"/>
              </a:rPr>
              <a:t>cúi</a:t>
            </a:r>
            <a:r>
              <a:rPr kumimoji="0" lang="en-US" sz="3200" b="0" i="0" u="none" strike="noStrike" kern="1200" cap="none" spc="0" normalizeH="0" noProof="0" dirty="0">
                <a:ln>
                  <a:noFill/>
                </a:ln>
                <a:effectLst/>
                <a:uLnTx/>
                <a:uFillTx/>
                <a:latin typeface="Times New Roman" panose="02020603050405020304" pitchFamily="18" charset="0"/>
                <a:cs typeface="Times New Roman" panose="02020603050405020304" pitchFamily="18" charset="0"/>
              </a:rPr>
              <a:t> </a:t>
            </a:r>
            <a:r>
              <a:rPr kumimoji="0" lang="en-US" sz="3200" b="0" i="0" u="none" strike="noStrike" kern="1200" cap="none" spc="0" normalizeH="0" noProof="0" dirty="0" err="1">
                <a:ln>
                  <a:noFill/>
                </a:ln>
                <a:effectLst/>
                <a:uLnTx/>
                <a:uFillTx/>
                <a:latin typeface="Times New Roman" panose="02020603050405020304" pitchFamily="18" charset="0"/>
                <a:cs typeface="Times New Roman" panose="02020603050405020304" pitchFamily="18" charset="0"/>
              </a:rPr>
              <a:t>đầu</a:t>
            </a:r>
            <a:r>
              <a:rPr kumimoji="0" lang="en-US" sz="3200" b="0" i="0" u="none" strike="noStrike" kern="1200" cap="none" spc="0" normalizeH="0" noProof="0" dirty="0">
                <a:ln>
                  <a:noFill/>
                </a:ln>
                <a:effectLst/>
                <a:uLnTx/>
                <a:uFillTx/>
                <a:latin typeface="Times New Roman" panose="02020603050405020304" pitchFamily="18" charset="0"/>
                <a:cs typeface="Times New Roman" panose="02020603050405020304" pitchFamily="18" charset="0"/>
              </a:rPr>
              <a:t>, </a:t>
            </a:r>
            <a:r>
              <a:rPr kumimoji="0" lang="en-US" sz="3200" b="0" i="0" u="none" strike="noStrike" kern="1200" cap="none" spc="0" normalizeH="0" noProof="0" dirty="0" err="1">
                <a:ln>
                  <a:noFill/>
                </a:ln>
                <a:effectLst/>
                <a:uLnTx/>
                <a:uFillTx/>
                <a:latin typeface="Times New Roman" panose="02020603050405020304" pitchFamily="18" charset="0"/>
                <a:cs typeface="Times New Roman" panose="02020603050405020304" pitchFamily="18" charset="0"/>
              </a:rPr>
              <a:t>đôi</a:t>
            </a:r>
            <a:r>
              <a:rPr kumimoji="0" lang="en-US" sz="3200" b="0" i="0" u="none" strike="noStrike" kern="1200" cap="none" spc="0" normalizeH="0" noProof="0" dirty="0">
                <a:ln>
                  <a:noFill/>
                </a:ln>
                <a:effectLst/>
                <a:uLnTx/>
                <a:uFillTx/>
                <a:latin typeface="Times New Roman" panose="02020603050405020304" pitchFamily="18" charset="0"/>
                <a:cs typeface="Times New Roman" panose="02020603050405020304" pitchFamily="18" charset="0"/>
              </a:rPr>
              <a:t> </a:t>
            </a:r>
            <a:r>
              <a:rPr kumimoji="0" lang="en-US" sz="3200" b="0" i="0" u="none" strike="noStrike" kern="1200" cap="none" spc="0" normalizeH="0" noProof="0" dirty="0" err="1">
                <a:ln>
                  <a:noFill/>
                </a:ln>
                <a:effectLst/>
                <a:uLnTx/>
                <a:uFillTx/>
                <a:latin typeface="Times New Roman" panose="02020603050405020304" pitchFamily="18" charset="0"/>
                <a:cs typeface="Times New Roman" panose="02020603050405020304" pitchFamily="18" charset="0"/>
              </a:rPr>
              <a:t>môi</a:t>
            </a:r>
            <a:r>
              <a:rPr kumimoji="0" lang="en-US" sz="3200" b="0" i="0" u="none" strike="noStrike" kern="1200" cap="none" spc="0" normalizeH="0" noProof="0" dirty="0">
                <a:ln>
                  <a:noFill/>
                </a:ln>
                <a:effectLst/>
                <a:uLnTx/>
                <a:uFillTx/>
                <a:latin typeface="Times New Roman" panose="02020603050405020304" pitchFamily="18" charset="0"/>
                <a:cs typeface="Times New Roman" panose="02020603050405020304" pitchFamily="18" charset="0"/>
              </a:rPr>
              <a:t> </a:t>
            </a:r>
            <a:r>
              <a:rPr kumimoji="0" lang="en-US" sz="3200" b="0" i="0" u="none" strike="noStrike" kern="1200" cap="none" spc="0" normalizeH="0" noProof="0" dirty="0" err="1">
                <a:ln>
                  <a:noFill/>
                </a:ln>
                <a:effectLst/>
                <a:uLnTx/>
                <a:uFillTx/>
                <a:latin typeface="Times New Roman" panose="02020603050405020304" pitchFamily="18" charset="0"/>
                <a:cs typeface="Times New Roman" panose="02020603050405020304" pitchFamily="18" charset="0"/>
              </a:rPr>
              <a:t>mím</a:t>
            </a:r>
            <a:r>
              <a:rPr kumimoji="0" lang="en-US" sz="3200" b="0" i="0" u="none" strike="noStrike" kern="1200" cap="none" spc="0" normalizeH="0" noProof="0" dirty="0">
                <a:ln>
                  <a:noFill/>
                </a:ln>
                <a:effectLst/>
                <a:uLnTx/>
                <a:uFillTx/>
                <a:latin typeface="Times New Roman" panose="02020603050405020304" pitchFamily="18" charset="0"/>
                <a:cs typeface="Times New Roman" panose="02020603050405020304" pitchFamily="18" charset="0"/>
              </a:rPr>
              <a:t> </a:t>
            </a:r>
            <a:r>
              <a:rPr kumimoji="0" lang="en-US" sz="3200" b="0" i="0" u="none" strike="noStrike" kern="1200" cap="none" spc="0" normalizeH="0" noProof="0" dirty="0" err="1">
                <a:ln>
                  <a:noFill/>
                </a:ln>
                <a:effectLst/>
                <a:uLnTx/>
                <a:uFillTx/>
                <a:latin typeface="Times New Roman" panose="02020603050405020304" pitchFamily="18" charset="0"/>
                <a:cs typeface="Times New Roman" panose="02020603050405020304" pitchFamily="18" charset="0"/>
              </a:rPr>
              <a:t>chặt</a:t>
            </a:r>
            <a:r>
              <a:rPr kumimoji="0" lang="en-US" sz="3200" b="0" i="0" u="none" strike="noStrike" kern="1200" cap="none" spc="0" normalizeH="0" noProof="0" dirty="0">
                <a:ln>
                  <a:noFill/>
                </a:ln>
                <a:effectLst/>
                <a:uLnTx/>
                <a:uFillTx/>
                <a:latin typeface="Times New Roman" panose="02020603050405020304" pitchFamily="18" charset="0"/>
                <a:cs typeface="Times New Roman" panose="02020603050405020304" pitchFamily="18" charset="0"/>
              </a:rPr>
              <a:t> </a:t>
            </a:r>
            <a:r>
              <a:rPr kumimoji="0" lang="en-US" sz="3200" b="0" i="0" u="none" strike="noStrike" kern="1200" cap="none" spc="0" normalizeH="0" noProof="0" dirty="0" err="1">
                <a:ln>
                  <a:noFill/>
                </a:ln>
                <a:effectLst/>
                <a:uLnTx/>
                <a:uFillTx/>
                <a:latin typeface="Times New Roman" panose="02020603050405020304" pitchFamily="18" charset="0"/>
                <a:cs typeface="Times New Roman" panose="02020603050405020304" pitchFamily="18" charset="0"/>
              </a:rPr>
              <a:t>lộ</a:t>
            </a:r>
            <a:r>
              <a:rPr kumimoji="0" lang="en-US" sz="3200" b="0" i="0" u="none" strike="noStrike" kern="1200" cap="none" spc="0" normalizeH="0" noProof="0" dirty="0">
                <a:ln>
                  <a:noFill/>
                </a:ln>
                <a:effectLst/>
                <a:uLnTx/>
                <a:uFillTx/>
                <a:latin typeface="Times New Roman" panose="02020603050405020304" pitchFamily="18" charset="0"/>
                <a:cs typeface="Times New Roman" panose="02020603050405020304" pitchFamily="18" charset="0"/>
              </a:rPr>
              <a:t> </a:t>
            </a:r>
            <a:r>
              <a:rPr kumimoji="0" lang="en-US" sz="3200" b="0" i="0" u="none" strike="noStrike" kern="1200" cap="none" spc="0" normalizeH="0" noProof="0" dirty="0" err="1">
                <a:ln>
                  <a:noFill/>
                </a:ln>
                <a:effectLst/>
                <a:uLnTx/>
                <a:uFillTx/>
                <a:latin typeface="Times New Roman" panose="02020603050405020304" pitchFamily="18" charset="0"/>
                <a:cs typeface="Times New Roman" panose="02020603050405020304" pitchFamily="18" charset="0"/>
              </a:rPr>
              <a:t>vẻ</a:t>
            </a:r>
            <a:r>
              <a:rPr kumimoji="0" lang="en-US" sz="3200" b="0" i="0" u="none" strike="noStrike" kern="1200" cap="none" spc="0" normalizeH="0" noProof="0" dirty="0">
                <a:ln>
                  <a:noFill/>
                </a:ln>
                <a:effectLst/>
                <a:uLnTx/>
                <a:uFillTx/>
                <a:latin typeface="Times New Roman" panose="02020603050405020304" pitchFamily="18" charset="0"/>
                <a:cs typeface="Times New Roman" panose="02020603050405020304" pitchFamily="18" charset="0"/>
              </a:rPr>
              <a:t> </a:t>
            </a:r>
            <a:r>
              <a:rPr kumimoji="0" lang="en-US" sz="3200" b="0" i="0" u="none" strike="noStrike" kern="1200" cap="none" spc="0" normalizeH="0" noProof="0" dirty="0" err="1">
                <a:ln>
                  <a:noFill/>
                </a:ln>
                <a:effectLst/>
                <a:uLnTx/>
                <a:uFillTx/>
                <a:latin typeface="Times New Roman" panose="02020603050405020304" pitchFamily="18" charset="0"/>
                <a:cs typeface="Times New Roman" panose="02020603050405020304" pitchFamily="18" charset="0"/>
              </a:rPr>
              <a:t>đau</a:t>
            </a:r>
            <a:r>
              <a:rPr kumimoji="0" lang="en-US" sz="3200" b="0" i="0" u="none" strike="noStrike" kern="1200" cap="none" spc="0" normalizeH="0" noProof="0" dirty="0">
                <a:ln>
                  <a:noFill/>
                </a:ln>
                <a:effectLst/>
                <a:uLnTx/>
                <a:uFillTx/>
                <a:latin typeface="Times New Roman" panose="02020603050405020304" pitchFamily="18" charset="0"/>
                <a:cs typeface="Times New Roman" panose="02020603050405020304" pitchFamily="18" charset="0"/>
              </a:rPr>
              <a:t> </a:t>
            </a:r>
            <a:r>
              <a:rPr kumimoji="0" lang="en-US" sz="3200" b="0" i="0" u="none" strike="noStrike" kern="1200" cap="none" spc="0" normalizeH="0" noProof="0" dirty="0" err="1">
                <a:ln>
                  <a:noFill/>
                </a:ln>
                <a:effectLst/>
                <a:uLnTx/>
                <a:uFillTx/>
                <a:latin typeface="Times New Roman" panose="02020603050405020304" pitchFamily="18" charset="0"/>
                <a:cs typeface="Times New Roman" panose="02020603050405020304" pitchFamily="18" charset="0"/>
              </a:rPr>
              <a:t>thương</a:t>
            </a:r>
            <a:r>
              <a:rPr kumimoji="0" lang="en-US" sz="3200" b="0" i="0" u="none" strike="noStrike" kern="1200" cap="none" spc="0" normalizeH="0" noProof="0" dirty="0">
                <a:ln>
                  <a:noFill/>
                </a:ln>
                <a:effectLst/>
                <a:uLnTx/>
                <a:uFillTx/>
                <a:latin typeface="Times New Roman" panose="02020603050405020304" pitchFamily="18" charset="0"/>
                <a:cs typeface="Times New Roman" panose="02020603050405020304" pitchFamily="18" charset="0"/>
              </a:rPr>
              <a:t>; </a:t>
            </a:r>
            <a:r>
              <a:rPr kumimoji="0" lang="en-US" sz="3200" b="0" i="0" u="none" strike="noStrike" kern="1200" cap="none" spc="0" normalizeH="0" noProof="0" dirty="0" err="1">
                <a:ln>
                  <a:noFill/>
                </a:ln>
                <a:effectLst/>
                <a:uLnTx/>
                <a:uFillTx/>
                <a:latin typeface="Times New Roman" panose="02020603050405020304" pitchFamily="18" charset="0"/>
                <a:cs typeface="Times New Roman" panose="02020603050405020304" pitchFamily="18" charset="0"/>
              </a:rPr>
              <a:t>Thuyên</a:t>
            </a:r>
            <a:r>
              <a:rPr kumimoji="0" lang="en-US" sz="3200" b="0" i="0" u="none" strike="noStrike" kern="1200" cap="none" spc="0" normalizeH="0" noProof="0" dirty="0">
                <a:ln>
                  <a:noFill/>
                </a:ln>
                <a:effectLst/>
                <a:uLnTx/>
                <a:uFillTx/>
                <a:latin typeface="Times New Roman" panose="02020603050405020304" pitchFamily="18" charset="0"/>
                <a:cs typeface="Times New Roman" panose="02020603050405020304" pitchFamily="18" charset="0"/>
              </a:rPr>
              <a:t> </a:t>
            </a:r>
            <a:r>
              <a:rPr kumimoji="0" lang="en-US" sz="3200" b="0" i="0" u="none" strike="noStrike" kern="1200" cap="none" spc="0" normalizeH="0" noProof="0" dirty="0" err="1">
                <a:ln>
                  <a:noFill/>
                </a:ln>
                <a:effectLst/>
                <a:uLnTx/>
                <a:uFillTx/>
                <a:latin typeface="Times New Roman" panose="02020603050405020304" pitchFamily="18" charset="0"/>
                <a:cs typeface="Times New Roman" panose="02020603050405020304" pitchFamily="18" charset="0"/>
              </a:rPr>
              <a:t>và</a:t>
            </a:r>
            <a:r>
              <a:rPr kumimoji="0" lang="en-US" sz="3200" b="0" i="0" u="none" strike="noStrike" kern="1200" cap="none" spc="0" normalizeH="0" noProof="0" dirty="0">
                <a:ln>
                  <a:noFill/>
                </a:ln>
                <a:effectLst/>
                <a:uLnTx/>
                <a:uFillTx/>
                <a:latin typeface="Times New Roman" panose="02020603050405020304" pitchFamily="18" charset="0"/>
                <a:cs typeface="Times New Roman" panose="02020603050405020304" pitchFamily="18" charset="0"/>
              </a:rPr>
              <a:t> </a:t>
            </a:r>
            <a:r>
              <a:rPr kumimoji="0" lang="en-US" sz="3200" b="0" i="0" u="none" strike="noStrike" kern="1200" cap="none" spc="0" normalizeH="0" noProof="0" dirty="0" err="1">
                <a:ln>
                  <a:noFill/>
                </a:ln>
                <a:effectLst/>
                <a:uLnTx/>
                <a:uFillTx/>
                <a:latin typeface="Times New Roman" panose="02020603050405020304" pitchFamily="18" charset="0"/>
                <a:cs typeface="Times New Roman" panose="02020603050405020304" pitchFamily="18" charset="0"/>
              </a:rPr>
              <a:t>Đồng</a:t>
            </a:r>
            <a:r>
              <a:rPr kumimoji="0" lang="en-US" sz="3200" b="0" i="0" u="none" strike="noStrike" kern="1200" cap="none" spc="0" normalizeH="0" noProof="0" dirty="0">
                <a:ln>
                  <a:noFill/>
                </a:ln>
                <a:effectLst/>
                <a:uLnTx/>
                <a:uFillTx/>
                <a:latin typeface="Times New Roman" panose="02020603050405020304" pitchFamily="18" charset="0"/>
                <a:cs typeface="Times New Roman" panose="02020603050405020304" pitchFamily="18" charset="0"/>
              </a:rPr>
              <a:t> </a:t>
            </a:r>
            <a:r>
              <a:rPr kumimoji="0" lang="en-US" sz="3200" b="0" i="0" u="none" strike="noStrike" kern="1200" cap="none" spc="0" normalizeH="0" noProof="0" dirty="0" err="1">
                <a:ln>
                  <a:noFill/>
                </a:ln>
                <a:effectLst/>
                <a:uLnTx/>
                <a:uFillTx/>
                <a:latin typeface="Times New Roman" panose="02020603050405020304" pitchFamily="18" charset="0"/>
                <a:cs typeface="Times New Roman" panose="02020603050405020304" pitchFamily="18" charset="0"/>
              </a:rPr>
              <a:t>yên</a:t>
            </a:r>
            <a:r>
              <a:rPr kumimoji="0" lang="en-US" sz="3200" b="0" i="0" u="none" strike="noStrike" kern="1200" cap="none" spc="0" normalizeH="0" noProof="0" dirty="0">
                <a:ln>
                  <a:noFill/>
                </a:ln>
                <a:effectLst/>
                <a:uLnTx/>
                <a:uFillTx/>
                <a:latin typeface="Times New Roman" panose="02020603050405020304" pitchFamily="18" charset="0"/>
                <a:cs typeface="Times New Roman" panose="02020603050405020304" pitchFamily="18" charset="0"/>
              </a:rPr>
              <a:t> </a:t>
            </a:r>
            <a:r>
              <a:rPr kumimoji="0" lang="en-US" sz="3200" b="0" i="0" u="none" strike="noStrike" kern="1200" cap="none" spc="0" normalizeH="0" noProof="0" dirty="0" err="1">
                <a:ln>
                  <a:noFill/>
                </a:ln>
                <a:effectLst/>
                <a:uLnTx/>
                <a:uFillTx/>
                <a:latin typeface="Times New Roman" panose="02020603050405020304" pitchFamily="18" charset="0"/>
                <a:cs typeface="Times New Roman" panose="02020603050405020304" pitchFamily="18" charset="0"/>
              </a:rPr>
              <a:t>lặng</a:t>
            </a:r>
            <a:r>
              <a:rPr kumimoji="0" lang="en-US" sz="3200" b="0" i="0" u="none" strike="noStrike" kern="1200" cap="none" spc="0" normalizeH="0" noProof="0" dirty="0">
                <a:ln>
                  <a:noFill/>
                </a:ln>
                <a:effectLst/>
                <a:uLnTx/>
                <a:uFillTx/>
                <a:latin typeface="Times New Roman" panose="02020603050405020304" pitchFamily="18" charset="0"/>
                <a:cs typeface="Times New Roman" panose="02020603050405020304" pitchFamily="18" charset="0"/>
              </a:rPr>
              <a:t> </a:t>
            </a:r>
            <a:r>
              <a:rPr kumimoji="0" lang="en-US" sz="3200" b="0" i="0" u="none" strike="noStrike" kern="1200" cap="none" spc="0" normalizeH="0" noProof="0" dirty="0" err="1">
                <a:ln>
                  <a:noFill/>
                </a:ln>
                <a:effectLst/>
                <a:uLnTx/>
                <a:uFillTx/>
                <a:latin typeface="Times New Roman" panose="02020603050405020304" pitchFamily="18" charset="0"/>
                <a:cs typeface="Times New Roman" panose="02020603050405020304" pitchFamily="18" charset="0"/>
              </a:rPr>
              <a:t>nhìn</a:t>
            </a:r>
            <a:r>
              <a:rPr kumimoji="0" lang="en-US" sz="3200" b="0" i="0" u="none" strike="noStrike" kern="1200" cap="none" spc="0" normalizeH="0" noProof="0" dirty="0">
                <a:ln>
                  <a:noFill/>
                </a:ln>
                <a:effectLst/>
                <a:uLnTx/>
                <a:uFillTx/>
                <a:latin typeface="Times New Roman" panose="02020603050405020304" pitchFamily="18" charset="0"/>
                <a:cs typeface="Times New Roman" panose="02020603050405020304" pitchFamily="18" charset="0"/>
              </a:rPr>
              <a:t> </a:t>
            </a:r>
            <a:r>
              <a:rPr kumimoji="0" lang="en-US" sz="3200" b="0" i="0" u="none" strike="noStrike" kern="1200" cap="none" spc="0" normalizeH="0" noProof="0" dirty="0" err="1">
                <a:ln>
                  <a:noFill/>
                </a:ln>
                <a:effectLst/>
                <a:uLnTx/>
                <a:uFillTx/>
                <a:latin typeface="Times New Roman" panose="02020603050405020304" pitchFamily="18" charset="0"/>
                <a:cs typeface="Times New Roman" panose="02020603050405020304" pitchFamily="18" charset="0"/>
              </a:rPr>
              <a:t>nhau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mắt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rớm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lệ</a:t>
            </a:r>
            <a:r>
              <a:rPr lang="en-US" sz="3200" dirty="0">
                <a:latin typeface="Times New Roman" panose="02020603050405020304" pitchFamily="18" charset="0"/>
                <a:cs typeface="Times New Roman" panose="02020603050405020304" pitchFamily="18" charset="0"/>
              </a:rPr>
              <a:t>.</a:t>
            </a:r>
            <a:endParaRPr kumimoji="0" lang="vi-VN" sz="32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endParaRPr>
          </a:p>
          <a:p>
            <a:pPr marL="0" marR="0" lvl="0" indent="0" defTabSz="914400" rtl="0" eaLnBrk="1" fontAlgn="auto" latinLnBrk="0" hangingPunct="1">
              <a:lnSpc>
                <a:spcPct val="100000"/>
              </a:lnSpc>
              <a:spcBef>
                <a:spcPct val="20000"/>
              </a:spcBef>
              <a:spcAft>
                <a:spcPts val="0"/>
              </a:spcAft>
              <a:buClrTx/>
              <a:buSzTx/>
              <a:buFontTx/>
              <a:buNone/>
              <a:tabLst/>
              <a:defRPr/>
            </a:pPr>
            <a:r>
              <a:rPr kumimoji="0" lang="vi-VN" sz="3200"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idx="1"/>
          </p:nvPr>
        </p:nvSpPr>
        <p:spPr>
          <a:xfrm>
            <a:off x="-36513" y="619125"/>
            <a:ext cx="9010651" cy="5905500"/>
          </a:xfrm>
        </p:spPr>
        <p:txBody>
          <a:bodyPr>
            <a:noAutofit/>
          </a:bodyPr>
          <a:lstStyle/>
          <a:p>
            <a:pPr algn="just" eaLnBrk="1" hangingPunct="1">
              <a:buFontTx/>
              <a:buNone/>
            </a:pPr>
            <a:r>
              <a:rPr lang="en-US" sz="3600" dirty="0">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Học</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sinh</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đọc</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smtClean="0">
                <a:solidFill>
                  <a:srgbClr val="FF0000"/>
                </a:solidFill>
                <a:latin typeface="Times New Roman" panose="02020603050405020304" pitchFamily="18" charset="0"/>
                <a:cs typeface="Times New Roman" panose="02020603050405020304" pitchFamily="18" charset="0"/>
              </a:rPr>
              <a:t>bài</a:t>
            </a:r>
            <a:r>
              <a:rPr lang="en-US" sz="3600" dirty="0" smtClean="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tập</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đọc</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Thư</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gửi</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bà</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trang</a:t>
            </a:r>
            <a:r>
              <a:rPr lang="en-US" sz="3600" dirty="0">
                <a:solidFill>
                  <a:srgbClr val="FF0000"/>
                </a:solidFill>
                <a:latin typeface="Times New Roman" panose="02020603050405020304" pitchFamily="18" charset="0"/>
                <a:cs typeface="Times New Roman" panose="02020603050405020304" pitchFamily="18" charset="0"/>
              </a:rPr>
              <a:t>  81-82. </a:t>
            </a:r>
            <a:r>
              <a:rPr lang="en-US" sz="3600" dirty="0" err="1">
                <a:solidFill>
                  <a:srgbClr val="FF0000"/>
                </a:solidFill>
                <a:latin typeface="Times New Roman" panose="02020603050405020304" pitchFamily="18" charset="0"/>
                <a:cs typeface="Times New Roman" panose="02020603050405020304" pitchFamily="18" charset="0"/>
              </a:rPr>
              <a:t>Trả</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lời</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smtClean="0">
                <a:solidFill>
                  <a:srgbClr val="FF0000"/>
                </a:solidFill>
                <a:latin typeface="Times New Roman" panose="02020603050405020304" pitchFamily="18" charset="0"/>
                <a:cs typeface="Times New Roman" panose="02020603050405020304" pitchFamily="18" charset="0"/>
              </a:rPr>
              <a:t>các</a:t>
            </a:r>
            <a:r>
              <a:rPr lang="en-US" sz="3600" dirty="0" smtClean="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câu</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hỏi</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sau</a:t>
            </a:r>
            <a:r>
              <a:rPr lang="en-US" sz="3600" dirty="0">
                <a:solidFill>
                  <a:srgbClr val="FF0000"/>
                </a:solidFill>
                <a:latin typeface="Times New Roman" panose="02020603050405020304" pitchFamily="18" charset="0"/>
                <a:cs typeface="Times New Roman" panose="02020603050405020304" pitchFamily="18" charset="0"/>
              </a:rPr>
              <a:t>:</a:t>
            </a:r>
          </a:p>
          <a:p>
            <a:pPr eaLnBrk="1" hangingPunct="1">
              <a:buFontTx/>
              <a:buNone/>
            </a:pPr>
            <a:r>
              <a:rPr lang="en-US" sz="3600" dirty="0">
                <a:latin typeface="Times New Roman" panose="02020603050405020304" pitchFamily="18" charset="0"/>
                <a:cs typeface="Times New Roman" panose="02020603050405020304" pitchFamily="18" charset="0"/>
              </a:rPr>
              <a:t>	1. </a:t>
            </a:r>
            <a:r>
              <a:rPr lang="en-US" sz="3600" dirty="0" err="1">
                <a:latin typeface="Times New Roman" panose="02020603050405020304" pitchFamily="18" charset="0"/>
                <a:cs typeface="Times New Roman" panose="02020603050405020304" pitchFamily="18" charset="0"/>
              </a:rPr>
              <a:t>Đức</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viết</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thư</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cho</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ai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Dòng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đầu</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bức</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thư</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bạn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ghi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thế</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nào</a:t>
            </a:r>
            <a:r>
              <a:rPr lang="en-US" sz="3600" dirty="0">
                <a:latin typeface="Times New Roman" panose="02020603050405020304" pitchFamily="18" charset="0"/>
                <a:cs typeface="Times New Roman" panose="02020603050405020304" pitchFamily="18" charset="0"/>
              </a:rPr>
              <a:t> ?</a:t>
            </a:r>
          </a:p>
          <a:p>
            <a:pPr eaLnBrk="1" hangingPunct="1">
              <a:buFontTx/>
              <a:buNone/>
            </a:pPr>
            <a:r>
              <a:rPr lang="en-US" sz="3600" dirty="0">
                <a:latin typeface="Times New Roman" panose="02020603050405020304" pitchFamily="18" charset="0"/>
                <a:cs typeface="Times New Roman" panose="02020603050405020304" pitchFamily="18" charset="0"/>
              </a:rPr>
              <a:t>	2. </a:t>
            </a:r>
            <a:r>
              <a:rPr lang="en-US" sz="3600" dirty="0" err="1">
                <a:latin typeface="Times New Roman" panose="02020603050405020304" pitchFamily="18" charset="0"/>
                <a:cs typeface="Times New Roman" panose="02020603050405020304" pitchFamily="18" charset="0"/>
              </a:rPr>
              <a:t>Đức</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hỏi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thăm</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bà</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điều</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gì</a:t>
            </a:r>
            <a:r>
              <a:rPr lang="en-US" sz="3600" dirty="0">
                <a:latin typeface="Times New Roman" panose="02020603050405020304" pitchFamily="18" charset="0"/>
                <a:cs typeface="Times New Roman" panose="02020603050405020304" pitchFamily="18" charset="0"/>
              </a:rPr>
              <a:t> ? </a:t>
            </a:r>
            <a:r>
              <a:rPr lang="en-US" sz="3600" dirty="0" err="1">
                <a:latin typeface="Times New Roman" panose="02020603050405020304" pitchFamily="18" charset="0"/>
                <a:cs typeface="Times New Roman" panose="02020603050405020304" pitchFamily="18" charset="0"/>
              </a:rPr>
              <a:t>Đức</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kể</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với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bà</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những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gì</a:t>
            </a:r>
            <a:r>
              <a:rPr lang="en-US" sz="3600" dirty="0">
                <a:latin typeface="Times New Roman" panose="02020603050405020304" pitchFamily="18" charset="0"/>
                <a:cs typeface="Times New Roman" panose="02020603050405020304" pitchFamily="18" charset="0"/>
              </a:rPr>
              <a:t> ?</a:t>
            </a:r>
          </a:p>
          <a:p>
            <a:pPr eaLnBrk="1" hangingPunct="1">
              <a:buFontTx/>
              <a:buNone/>
            </a:pPr>
            <a:r>
              <a:rPr lang="en-US" sz="3600" dirty="0">
                <a:latin typeface="Times New Roman" panose="02020603050405020304" pitchFamily="18" charset="0"/>
                <a:cs typeface="Times New Roman" panose="02020603050405020304" pitchFamily="18" charset="0"/>
              </a:rPr>
              <a:t> </a:t>
            </a:r>
            <a:r>
              <a:rPr lang="vi-VN" sz="3600" dirty="0">
                <a:latin typeface="Times New Roman" panose="02020603050405020304" pitchFamily="18" charset="0"/>
                <a:cs typeface="Times New Roman" panose="02020603050405020304" pitchFamily="18" charset="0"/>
              </a:rPr>
              <a:t>	3.</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Đoạn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cuối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bức</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thư</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cho</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thấy</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tình</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cảm</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của</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Đức</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với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bà</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thế</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nào</a:t>
            </a:r>
            <a:r>
              <a:rPr lang="en-US" sz="3600" dirty="0">
                <a:latin typeface="Times New Roman" panose="02020603050405020304" pitchFamily="18" charset="0"/>
                <a:cs typeface="Times New Roman" panose="02020603050405020304" pitchFamily="18" charset="0"/>
              </a:rPr>
              <a:t> </a:t>
            </a:r>
            <a:r>
              <a:rPr lang="vi-VN" sz="3600" dirty="0">
                <a:latin typeface="Times New Roman" panose="02020603050405020304" pitchFamily="18" charset="0"/>
                <a:cs typeface="Times New Roman" panose="02020603050405020304" pitchFamily="18" charset="0"/>
              </a:rPr>
              <a:t>?</a:t>
            </a:r>
          </a:p>
          <a:p>
            <a:pPr eaLnBrk="1" hangingPunct="1">
              <a:buFontTx/>
              <a:buNone/>
            </a:pPr>
            <a:r>
              <a:rPr lang="vi-VN" sz="3600" dirty="0">
                <a:solidFill>
                  <a:srgbClr val="000066"/>
                </a:solidFill>
                <a:latin typeface="Times New Roman" panose="02020603050405020304" pitchFamily="18" charset="0"/>
                <a:cs typeface="Times New Roman" panose="02020603050405020304" pitchFamily="18" charset="0"/>
              </a:rPr>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idx="1"/>
          </p:nvPr>
        </p:nvSpPr>
        <p:spPr>
          <a:xfrm>
            <a:off x="0" y="762000"/>
            <a:ext cx="8974138" cy="5257800"/>
          </a:xfrm>
        </p:spPr>
        <p:txBody>
          <a:bodyPr>
            <a:noAutofit/>
          </a:bodyPr>
          <a:lstStyle/>
          <a:p>
            <a:pPr algn="just" eaLnBrk="1" hangingPunct="1">
              <a:buFontTx/>
              <a:buNone/>
            </a:pPr>
            <a:r>
              <a:rPr lang="en-US" dirty="0">
                <a:latin typeface="Times New Roman" panose="02020603050405020304" pitchFamily="18" charset="0"/>
                <a:cs typeface="Times New Roman" panose="02020603050405020304" pitchFamily="18" charset="0"/>
              </a:rPr>
              <a:t>1. </a:t>
            </a:r>
            <a:r>
              <a:rPr lang="en-US" dirty="0" err="1">
                <a:latin typeface="Times New Roman" panose="02020603050405020304" pitchFamily="18" charset="0"/>
                <a:cs typeface="Times New Roman" panose="02020603050405020304" pitchFamily="18" charset="0"/>
              </a:rPr>
              <a:t>Đức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viết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thư</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bà</a:t>
            </a:r>
            <a:r>
              <a:rPr lang="en-US" dirty="0">
                <a:latin typeface="Times New Roman" panose="02020603050405020304" pitchFamily="18" charset="0"/>
                <a:cs typeface="Times New Roman" panose="02020603050405020304" pitchFamily="18" charset="0"/>
              </a:rPr>
              <a:t> ở </a:t>
            </a:r>
            <a:r>
              <a:rPr lang="en-US" dirty="0" err="1">
                <a:latin typeface="Times New Roman" panose="02020603050405020304" pitchFamily="18" charset="0"/>
                <a:cs typeface="Times New Roman" panose="02020603050405020304" pitchFamily="18" charset="0"/>
              </a:rPr>
              <a:t>quê</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Dòng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đầu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bức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thư</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bạn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ghi</a:t>
            </a:r>
            <a:r>
              <a:rPr lang="en-US"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Hải</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Phòng</a:t>
            </a:r>
            <a:r>
              <a:rPr lang="en-US" b="1" i="1" dirty="0">
                <a:latin typeface="Times New Roman" panose="02020603050405020304" pitchFamily="18" charset="0"/>
                <a:cs typeface="Times New Roman" panose="02020603050405020304" pitchFamily="18" charset="0"/>
              </a:rPr>
              <a:t> , </a:t>
            </a:r>
            <a:r>
              <a:rPr lang="en-US" b="1" i="1" dirty="0" err="1">
                <a:latin typeface="Times New Roman" panose="02020603050405020304" pitchFamily="18" charset="0"/>
                <a:cs typeface="Times New Roman" panose="02020603050405020304" pitchFamily="18" charset="0"/>
              </a:rPr>
              <a:t>ngày</a:t>
            </a:r>
            <a:r>
              <a:rPr lang="en-US" b="1" i="1" dirty="0">
                <a:latin typeface="Times New Roman" panose="02020603050405020304" pitchFamily="18" charset="0"/>
                <a:cs typeface="Times New Roman" panose="02020603050405020304" pitchFamily="18" charset="0"/>
              </a:rPr>
              <a:t> 6 </a:t>
            </a:r>
            <a:r>
              <a:rPr lang="en-US" b="1" i="1" dirty="0" err="1">
                <a:latin typeface="Times New Roman" panose="02020603050405020304" pitchFamily="18" charset="0"/>
                <a:cs typeface="Times New Roman" panose="02020603050405020304" pitchFamily="18" charset="0"/>
              </a:rPr>
              <a:t>tháng</a:t>
            </a:r>
            <a:r>
              <a:rPr lang="en-US" b="1" i="1" dirty="0">
                <a:latin typeface="Times New Roman" panose="02020603050405020304" pitchFamily="18" charset="0"/>
                <a:cs typeface="Times New Roman" panose="02020603050405020304" pitchFamily="18" charset="0"/>
              </a:rPr>
              <a:t> 11 </a:t>
            </a:r>
            <a:r>
              <a:rPr lang="en-US" b="1" i="1" dirty="0" err="1">
                <a:latin typeface="Times New Roman" panose="02020603050405020304" pitchFamily="18" charset="0"/>
                <a:cs typeface="Times New Roman" panose="02020603050405020304" pitchFamily="18" charset="0"/>
              </a:rPr>
              <a:t>năm</a:t>
            </a:r>
            <a:r>
              <a:rPr lang="en-US" b="1" i="1" dirty="0">
                <a:latin typeface="Times New Roman" panose="02020603050405020304" pitchFamily="18" charset="0"/>
                <a:cs typeface="Times New Roman" panose="02020603050405020304" pitchFamily="18" charset="0"/>
              </a:rPr>
              <a:t> 2003.</a:t>
            </a:r>
          </a:p>
          <a:p>
            <a:pPr marL="61913" indent="-61913" algn="just" eaLnBrk="1" hangingPunct="1">
              <a:spcBef>
                <a:spcPts val="0"/>
              </a:spcBef>
              <a:buFontTx/>
              <a:buNone/>
            </a:pPr>
            <a:r>
              <a:rPr lang="en-US" dirty="0">
                <a:latin typeface="Times New Roman" panose="02020603050405020304" pitchFamily="18" charset="0"/>
                <a:cs typeface="Times New Roman" panose="02020603050405020304" pitchFamily="18" charset="0"/>
              </a:rPr>
              <a:t>	2. </a:t>
            </a:r>
            <a:r>
              <a:rPr lang="en-US" dirty="0" err="1">
                <a:latin typeface="Times New Roman" panose="02020603050405020304" pitchFamily="18" charset="0"/>
                <a:cs typeface="Times New Roman" panose="02020603050405020304" pitchFamily="18" charset="0"/>
              </a:rPr>
              <a:t>Đức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hỏi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thăm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sức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khỏe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bà</a:t>
            </a:r>
            <a:r>
              <a:rPr lang="en-US" dirty="0">
                <a:latin typeface="Times New Roman" panose="02020603050405020304" pitchFamily="18" charset="0"/>
                <a:cs typeface="Times New Roman" panose="02020603050405020304" pitchFamily="18" charset="0"/>
              </a:rPr>
              <a:t> : </a:t>
            </a:r>
            <a:r>
              <a:rPr lang="en-US" dirty="0" err="1">
                <a:latin typeface="Times New Roman" panose="02020603050405020304" pitchFamily="18" charset="0"/>
                <a:cs typeface="Times New Roman" panose="02020603050405020304" pitchFamily="18" charset="0"/>
              </a:rPr>
              <a:t>Bà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khỏe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không</a:t>
            </a:r>
            <a:r>
              <a:rPr lang="en-US" dirty="0">
                <a:latin typeface="Times New Roman" panose="02020603050405020304" pitchFamily="18" charset="0"/>
                <a:cs typeface="Times New Roman" panose="02020603050405020304" pitchFamily="18" charset="0"/>
              </a:rPr>
              <a:t> ạ? </a:t>
            </a:r>
            <a:r>
              <a:rPr lang="en-US" dirty="0" err="1">
                <a:latin typeface="Times New Roman" panose="02020603050405020304" pitchFamily="18" charset="0"/>
                <a:cs typeface="Times New Roman" panose="02020603050405020304" pitchFamily="18" charset="0"/>
              </a:rPr>
              <a:t>Đức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với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a:t>
            </a:r>
            <a:r>
              <a:rPr lang="en-US" dirty="0">
                <a:latin typeface="Times New Roman" panose="02020603050405020304" pitchFamily="18" charset="0"/>
                <a:cs typeface="Times New Roman" panose="02020603050405020304" pitchFamily="18" charset="0"/>
              </a:rPr>
              <a:t> : </a:t>
            </a:r>
            <a:r>
              <a:rPr lang="en-US" dirty="0" err="1">
                <a:latin typeface="Times New Roman" panose="02020603050405020304" pitchFamily="18" charset="0"/>
                <a:cs typeface="Times New Roman" panose="02020603050405020304" pitchFamily="18" charset="0"/>
              </a:rPr>
              <a:t>Được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lớp</a:t>
            </a:r>
            <a:r>
              <a:rPr lang="en-US" dirty="0">
                <a:latin typeface="Times New Roman" panose="02020603050405020304" pitchFamily="18" charset="0"/>
                <a:cs typeface="Times New Roman" panose="02020603050405020304" pitchFamily="18" charset="0"/>
              </a:rPr>
              <a:t> 3, </a:t>
            </a:r>
            <a:r>
              <a:rPr lang="en-US" dirty="0" err="1">
                <a:latin typeface="Times New Roman" panose="02020603050405020304" pitchFamily="18" charset="0"/>
                <a:cs typeface="Times New Roman" panose="02020603050405020304" pitchFamily="18" charset="0"/>
              </a:rPr>
              <a:t>được</a:t>
            </a:r>
            <a:r>
              <a:rPr lang="en-US" dirty="0">
                <a:latin typeface="Times New Roman" panose="02020603050405020304" pitchFamily="18" charset="0"/>
                <a:cs typeface="Times New Roman" panose="02020603050405020304" pitchFamily="18" charset="0"/>
              </a:rPr>
              <a:t> 8 </a:t>
            </a:r>
            <a:r>
              <a:rPr lang="en-US" dirty="0" err="1">
                <a:latin typeface="Times New Roman" panose="02020603050405020304" pitchFamily="18" charset="0"/>
                <a:cs typeface="Times New Roman" panose="02020603050405020304" pitchFamily="18" charset="0"/>
              </a:rPr>
              <a:t>điểm</a:t>
            </a:r>
            <a:r>
              <a:rPr lang="en-US" dirty="0">
                <a:latin typeface="Times New Roman" panose="02020603050405020304" pitchFamily="18" charset="0"/>
                <a:cs typeface="Times New Roman" panose="02020603050405020304" pitchFamily="18" charset="0"/>
              </a:rPr>
              <a:t> 10, </a:t>
            </a:r>
            <a:r>
              <a:rPr lang="en-US" dirty="0" err="1">
                <a:latin typeface="Times New Roman" panose="02020603050405020304" pitchFamily="18" charset="0"/>
                <a:cs typeface="Times New Roman" panose="02020603050405020304" pitchFamily="18" charset="0"/>
              </a:rPr>
              <a:t>được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với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bố</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mẹ</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những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ngày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nghỉ</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về</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kỉ</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niệm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năm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ngoái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về</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quê</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được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diều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đê</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với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Tuấn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được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nghe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chuyện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cổ</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tích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dưới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ánh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trăng</a:t>
            </a:r>
            <a:r>
              <a:rPr lang="en-US" dirty="0">
                <a:latin typeface="Times New Roman" panose="02020603050405020304" pitchFamily="18" charset="0"/>
                <a:cs typeface="Times New Roman" panose="02020603050405020304" pitchFamily="18" charset="0"/>
              </a:rPr>
              <a:t>. </a:t>
            </a:r>
          </a:p>
          <a:p>
            <a:pPr algn="just" eaLnBrk="1" hangingPunct="1">
              <a:spcBef>
                <a:spcPts val="0"/>
              </a:spcBef>
              <a:buFontTx/>
              <a:buNone/>
            </a:pPr>
            <a:r>
              <a:rPr lang="en-US" dirty="0">
                <a:latin typeface="Times New Roman" panose="02020603050405020304" pitchFamily="18" charset="0"/>
                <a:cs typeface="Times New Roman" panose="02020603050405020304" pitchFamily="18" charset="0"/>
              </a:rPr>
              <a:t> </a:t>
            </a:r>
            <a:r>
              <a:rPr lang="vi-VN" dirty="0" smtClean="0">
                <a:latin typeface="Times New Roman" panose="02020603050405020304" pitchFamily="18" charset="0"/>
                <a:cs typeface="Times New Roman" panose="02020603050405020304" pitchFamily="18" charset="0"/>
              </a:rPr>
              <a:t>3</a:t>
            </a:r>
            <a:r>
              <a:rPr lang="vi-VN"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Đoạn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cuối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bức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thư</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thấy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tình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cảm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Đức</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rất</a:t>
            </a:r>
            <a:endParaRPr lang="en-US" dirty="0">
              <a:latin typeface="Times New Roman" panose="02020603050405020304" pitchFamily="18" charset="0"/>
              <a:cs typeface="Times New Roman" panose="02020603050405020304" pitchFamily="18" charset="0"/>
            </a:endParaRPr>
          </a:p>
          <a:p>
            <a:pPr algn="just" eaLnBrk="1" hangingPunct="1">
              <a:spcBef>
                <a:spcPts val="0"/>
              </a:spcBef>
              <a:buFontTx/>
              <a:buNone/>
            </a:pPr>
            <a:r>
              <a:rPr lang="en-US" dirty="0" err="1" smtClean="0">
                <a:latin typeface="Times New Roman" panose="02020603050405020304" pitchFamily="18" charset="0"/>
                <a:cs typeface="Times New Roman" panose="02020603050405020304" pitchFamily="18" charset="0"/>
              </a:rPr>
              <a:t>yêu</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quý</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bà</a:t>
            </a:r>
            <a:r>
              <a:rPr lang="en-US" dirty="0">
                <a:latin typeface="Times New Roman" panose="02020603050405020304" pitchFamily="18" charset="0"/>
                <a:cs typeface="Times New Roman" panose="02020603050405020304" pitchFamily="18" charset="0"/>
              </a:rPr>
              <a:t>.</a:t>
            </a:r>
            <a:endParaRPr lang="vi-VN" dirty="0">
              <a:latin typeface="Times New Roman" panose="02020603050405020304" pitchFamily="18" charset="0"/>
              <a:cs typeface="Times New Roman" panose="02020603050405020304" pitchFamily="18" charset="0"/>
            </a:endParaRPr>
          </a:p>
          <a:p>
            <a:pPr algn="just" eaLnBrk="1" hangingPunct="1">
              <a:buFontTx/>
              <a:buNone/>
            </a:pPr>
            <a:r>
              <a:rPr lang="vi-VN" dirty="0">
                <a:latin typeface="Times New Roman" panose="02020603050405020304" pitchFamily="18" charset="0"/>
                <a:cs typeface="Times New Roman" panose="02020603050405020304" pitchFamily="18" charset="0"/>
              </a:rPr>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idx="1"/>
          </p:nvPr>
        </p:nvSpPr>
        <p:spPr>
          <a:xfrm>
            <a:off x="152400" y="619125"/>
            <a:ext cx="8821738" cy="5905500"/>
          </a:xfrm>
        </p:spPr>
        <p:txBody>
          <a:bodyPr>
            <a:normAutofit/>
          </a:bodyPr>
          <a:lstStyle/>
          <a:p>
            <a:pPr algn="just" eaLnBrk="1" hangingPunct="1">
              <a:buFontTx/>
              <a:buNone/>
            </a:pPr>
            <a:r>
              <a:rPr lang="en-US" dirty="0">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Học</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sinh</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đọc</a:t>
            </a:r>
            <a:r>
              <a:rPr lang="en-US" dirty="0">
                <a:solidFill>
                  <a:srgbClr val="FF0000"/>
                </a:solidFill>
                <a:latin typeface="Times New Roman" panose="02020603050405020304" pitchFamily="18" charset="0"/>
                <a:cs typeface="Times New Roman" panose="02020603050405020304" pitchFamily="18" charset="0"/>
              </a:rPr>
              <a:t> </a:t>
            </a:r>
            <a:r>
              <a:rPr lang="en-US" dirty="0" err="1" smtClean="0">
                <a:solidFill>
                  <a:srgbClr val="FF0000"/>
                </a:solidFill>
                <a:latin typeface="Times New Roman" panose="02020603050405020304" pitchFamily="18" charset="0"/>
                <a:cs typeface="Times New Roman" panose="02020603050405020304" pitchFamily="18" charset="0"/>
              </a:rPr>
              <a:t>bài</a:t>
            </a:r>
            <a:r>
              <a:rPr lang="en-US" dirty="0" smtClean="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tập</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đọc</a:t>
            </a:r>
            <a:r>
              <a:rPr lang="en-US" dirty="0">
                <a:solidFill>
                  <a:srgbClr val="FF0000"/>
                </a:solidFill>
                <a:latin typeface="Times New Roman" panose="02020603050405020304" pitchFamily="18" charset="0"/>
                <a:cs typeface="Times New Roman" panose="02020603050405020304" pitchFamily="18" charset="0"/>
              </a:rPr>
              <a:t> “ </a:t>
            </a:r>
            <a:r>
              <a:rPr lang="en-US" dirty="0" err="1">
                <a:solidFill>
                  <a:srgbClr val="FF0000"/>
                </a:solidFill>
                <a:latin typeface="Times New Roman" panose="02020603050405020304" pitchFamily="18" charset="0"/>
                <a:cs typeface="Times New Roman" panose="02020603050405020304" pitchFamily="18" charset="0"/>
              </a:rPr>
              <a:t>Vẽ</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quê</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hương</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trang</a:t>
            </a:r>
            <a:r>
              <a:rPr lang="en-US" dirty="0">
                <a:solidFill>
                  <a:srgbClr val="FF0000"/>
                </a:solidFill>
                <a:latin typeface="Times New Roman" panose="02020603050405020304" pitchFamily="18" charset="0"/>
                <a:cs typeface="Times New Roman" panose="02020603050405020304" pitchFamily="18" charset="0"/>
              </a:rPr>
              <a:t> </a:t>
            </a:r>
            <a:r>
              <a:rPr lang="en-US" dirty="0" smtClean="0">
                <a:solidFill>
                  <a:srgbClr val="FF0000"/>
                </a:solidFill>
                <a:latin typeface="Times New Roman" panose="02020603050405020304" pitchFamily="18" charset="0"/>
                <a:cs typeface="Times New Roman" panose="02020603050405020304" pitchFamily="18" charset="0"/>
              </a:rPr>
              <a:t>88-89</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Trả</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lời</a:t>
            </a:r>
            <a:r>
              <a:rPr lang="en-US" dirty="0">
                <a:solidFill>
                  <a:srgbClr val="FF0000"/>
                </a:solidFill>
                <a:latin typeface="Times New Roman" panose="02020603050405020304" pitchFamily="18" charset="0"/>
                <a:cs typeface="Times New Roman" panose="02020603050405020304" pitchFamily="18" charset="0"/>
              </a:rPr>
              <a:t> </a:t>
            </a:r>
            <a:r>
              <a:rPr lang="en-US" dirty="0" err="1" smtClean="0">
                <a:solidFill>
                  <a:srgbClr val="FF0000"/>
                </a:solidFill>
                <a:latin typeface="Times New Roman" panose="02020603050405020304" pitchFamily="18" charset="0"/>
                <a:cs typeface="Times New Roman" panose="02020603050405020304" pitchFamily="18" charset="0"/>
              </a:rPr>
              <a:t>các</a:t>
            </a:r>
            <a:r>
              <a:rPr lang="en-US" dirty="0" smtClean="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câu</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hỏi</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sau</a:t>
            </a:r>
            <a:r>
              <a:rPr lang="en-US" dirty="0">
                <a:solidFill>
                  <a:srgbClr val="FF0000"/>
                </a:solidFill>
                <a:latin typeface="Times New Roman" panose="02020603050405020304" pitchFamily="18" charset="0"/>
                <a:cs typeface="Times New Roman" panose="02020603050405020304" pitchFamily="18" charset="0"/>
              </a:rPr>
              <a:t>:</a:t>
            </a:r>
          </a:p>
          <a:p>
            <a:pPr algn="just" eaLnBrk="1" hangingPunct="1">
              <a:buFontTx/>
              <a:buNone/>
            </a:pPr>
            <a:r>
              <a:rPr lang="en-US" dirty="0">
                <a:latin typeface="Times New Roman" panose="02020603050405020304" pitchFamily="18" charset="0"/>
                <a:cs typeface="Times New Roman" panose="02020603050405020304" pitchFamily="18" charset="0"/>
              </a:rPr>
              <a:t>	1</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Cảnh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vật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quê</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hương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được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bằng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nhiều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màu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sắc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Hãy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những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màu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sắc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ấy</a:t>
            </a:r>
            <a:r>
              <a:rPr lang="en-US" dirty="0">
                <a:latin typeface="Times New Roman" panose="02020603050405020304" pitchFamily="18" charset="0"/>
                <a:cs typeface="Times New Roman" panose="02020603050405020304" pitchFamily="18" charset="0"/>
              </a:rPr>
              <a:t>. </a:t>
            </a:r>
          </a:p>
          <a:p>
            <a:pPr eaLnBrk="1" hangingPunct="1">
              <a:buFontTx/>
              <a:buNone/>
            </a:pPr>
            <a:r>
              <a:rPr lang="vi-VN"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2</a:t>
            </a:r>
            <a:r>
              <a:rPr lang="vi-VN"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Vì</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sao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bức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tranh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quê</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hương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rất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đẹp</a:t>
            </a:r>
            <a:r>
              <a:rPr lang="vi-VN"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Chọn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câu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đúng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nhất</a:t>
            </a:r>
            <a:r>
              <a:rPr lang="en-US" dirty="0">
                <a:latin typeface="Times New Roman" panose="02020603050405020304" pitchFamily="18" charset="0"/>
                <a:cs typeface="Times New Roman" panose="02020603050405020304" pitchFamily="18" charset="0"/>
              </a:rPr>
              <a:t> : </a:t>
            </a:r>
            <a:endParaRPr lang="vi-VN" dirty="0">
              <a:latin typeface="Times New Roman" panose="02020603050405020304" pitchFamily="18" charset="0"/>
              <a:cs typeface="Times New Roman" panose="02020603050405020304" pitchFamily="18" charset="0"/>
            </a:endParaRPr>
          </a:p>
          <a:p>
            <a:pPr algn="just" eaLnBrk="1" hangingPunct="1">
              <a:buFontTx/>
              <a:buNone/>
            </a:pPr>
            <a:r>
              <a:rPr lang="vi-VN"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 a/</a:t>
            </a:r>
            <a:r>
              <a:rPr lang="en-US" dirty="0" err="1">
                <a:latin typeface="Times New Roman" panose="02020603050405020304" pitchFamily="18" charset="0"/>
                <a:cs typeface="Times New Roman" panose="02020603050405020304" pitchFamily="18" charset="0"/>
              </a:rPr>
              <a:t>Vì</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quê</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hương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rất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đẹp</a:t>
            </a:r>
            <a:r>
              <a:rPr lang="en-US" dirty="0">
                <a:latin typeface="Times New Roman" panose="02020603050405020304" pitchFamily="18" charset="0"/>
                <a:cs typeface="Times New Roman" panose="02020603050405020304" pitchFamily="18" charset="0"/>
              </a:rPr>
              <a:t>.</a:t>
            </a:r>
          </a:p>
          <a:p>
            <a:pPr algn="just" eaLnBrk="1" hangingPunct="1">
              <a:buFontTx/>
              <a:buNone/>
            </a:pPr>
            <a:r>
              <a:rPr lang="en-US" dirty="0">
                <a:latin typeface="Times New Roman" panose="02020603050405020304" pitchFamily="18" charset="0"/>
                <a:cs typeface="Times New Roman" panose="02020603050405020304" pitchFamily="18" charset="0"/>
              </a:rPr>
              <a:t>    b/ </a:t>
            </a:r>
            <a:r>
              <a:rPr lang="en-US" dirty="0" err="1">
                <a:latin typeface="Times New Roman" panose="02020603050405020304" pitchFamily="18" charset="0"/>
                <a:cs typeface="Times New Roman" panose="02020603050405020304" pitchFamily="18" charset="0"/>
              </a:rPr>
              <a:t>Vì</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bạn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nhỏ</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bài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vẽ</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rất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giỏi</a:t>
            </a:r>
            <a:r>
              <a:rPr lang="en-US" dirty="0">
                <a:latin typeface="Times New Roman" panose="02020603050405020304" pitchFamily="18" charset="0"/>
                <a:cs typeface="Times New Roman" panose="02020603050405020304" pitchFamily="18" charset="0"/>
              </a:rPr>
              <a:t>.</a:t>
            </a:r>
          </a:p>
          <a:p>
            <a:pPr algn="just" eaLnBrk="1" hangingPunct="1">
              <a:buFontTx/>
              <a:buNone/>
            </a:pPr>
            <a:r>
              <a:rPr lang="en-US" dirty="0">
                <a:latin typeface="Times New Roman" panose="02020603050405020304" pitchFamily="18" charset="0"/>
                <a:cs typeface="Times New Roman" panose="02020603050405020304" pitchFamily="18" charset="0"/>
              </a:rPr>
              <a:t>    c/ </a:t>
            </a:r>
            <a:r>
              <a:rPr lang="en-US" dirty="0" err="1">
                <a:latin typeface="Times New Roman" panose="02020603050405020304" pitchFamily="18" charset="0"/>
                <a:cs typeface="Times New Roman" panose="02020603050405020304" pitchFamily="18" charset="0"/>
              </a:rPr>
              <a:t>Vì</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bạn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nhỏ</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yêu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quê</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hương</a:t>
            </a:r>
            <a:r>
              <a:rPr lang="en-US" dirty="0">
                <a:latin typeface="Times New Roman" panose="02020603050405020304" pitchFamily="18" charset="0"/>
                <a:cs typeface="Times New Roman" panose="02020603050405020304" pitchFamily="18" charset="0"/>
              </a:rPr>
              <a:t>.</a:t>
            </a:r>
            <a:endParaRPr lang="vi-VN" dirty="0">
              <a:latin typeface="Times New Roman" panose="02020603050405020304" pitchFamily="18"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hủ đề của Office">
  <a:themeElements>
    <a:clrScheme name="Văn phòng">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Văn phòng">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Văn phòng">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606</TotalTime>
  <Words>421</Words>
  <Application>Microsoft Office PowerPoint</Application>
  <PresentationFormat>On-screen Show (4:3)</PresentationFormat>
  <Paragraphs>111</Paragraphs>
  <Slides>17</Slides>
  <Notes>0</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6" baseType="lpstr">
      <vt:lpstr>SimSun</vt:lpstr>
      <vt:lpstr>Arial</vt:lpstr>
      <vt:lpstr>Calibri</vt:lpstr>
      <vt:lpstr>HP001 4 hàng</vt:lpstr>
      <vt:lpstr>Tahoma</vt:lpstr>
      <vt:lpstr>Times New Roman</vt:lpstr>
      <vt:lpstr>Wingdings</vt:lpstr>
      <vt:lpstr>Office Theme</vt:lpstr>
      <vt:lpstr>Clip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AutoBVT</cp:lastModifiedBy>
  <cp:revision>69</cp:revision>
  <dcterms:created xsi:type="dcterms:W3CDTF">2012-11-26T07:18:10Z</dcterms:created>
  <dcterms:modified xsi:type="dcterms:W3CDTF">2022-01-02T16:08:35Z</dcterms:modified>
</cp:coreProperties>
</file>