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63" r:id="rId4"/>
    <p:sldId id="264" r:id="rId5"/>
    <p:sldId id="260" r:id="rId6"/>
    <p:sldId id="265" r:id="rId7"/>
    <p:sldId id="259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93A33-BB26-4392-A5BD-BC632F66CD92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A469-3FB0-4533-8ADB-E89966A2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5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1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49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8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8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6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7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6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1E617-B91B-4381-9598-BAF3F844C3BC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A3D13-3CBD-46EE-B6F5-A3D0AF3F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1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677651"/>
            <a:ext cx="8229600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0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9144001" cy="710165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2880123" y="2501901"/>
            <a:ext cx="1835944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249492" y="2019520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980" y="-637799"/>
            <a:ext cx="1572284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1055" y="2936587"/>
            <a:ext cx="502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76608" y="1736300"/>
            <a:ext cx="8581319" cy="3673900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938270" y="2057400"/>
            <a:ext cx="4887522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6595" y="0"/>
            <a:ext cx="3266669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7921" y="2970074"/>
            <a:ext cx="779029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3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0"/>
            <a:ext cx="9144001" cy="7101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588884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nhẩm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038" y="242708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 + 9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2084" y="345479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6141" y="242708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6 + 8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240" y="2955661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+ 6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351" y="2905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 + 7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5024" y="399953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7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8478" y="3485744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4 - 8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2023" y="3969134"/>
            <a:ext cx="277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 = ……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5288" y="2427084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67574" y="2885669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2068" y="3458340"/>
            <a:ext cx="92823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02068" y="4027283"/>
            <a:ext cx="831357" cy="495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55086" y="2427084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7009" y="2940925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17840" y="3472646"/>
            <a:ext cx="757369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77231" y="3991596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79794" y="2950304"/>
            <a:ext cx="25484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bai-tap-cuoi-tuan-toan-2-canh-dieu-tuan-16-anh-so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05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381001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2.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019801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tứ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3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1016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520" y="2824460"/>
            <a:ext cx="725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93" y="3427518"/>
            <a:ext cx="54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080" y="4034135"/>
            <a:ext cx="382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0576" y="4875177"/>
            <a:ext cx="779102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Tóm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ô li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5279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3.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439" y="1301454"/>
            <a:ext cx="798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2B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27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39571" y="1651889"/>
            <a:ext cx="38407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1766" y="2062413"/>
            <a:ext cx="3735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67649" y="2029924"/>
            <a:ext cx="1292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438400"/>
            <a:ext cx="1693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12148" y="2069400"/>
            <a:ext cx="1320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-191591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191591" y="217715"/>
            <a:ext cx="1584961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658" y="874469"/>
            <a:ext cx="1584961" cy="552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Tóm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tắt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65620" y="1499672"/>
            <a:ext cx="3688086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Lớp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15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bạn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269969" y="2126999"/>
            <a:ext cx="3688086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Lớp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27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bạn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760741"/>
            <a:ext cx="5538653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Cả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lớp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?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bạn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30823" y="3371891"/>
            <a:ext cx="3688086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196" y="3992877"/>
            <a:ext cx="5660577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………………………………………………………..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14683" y="4579960"/>
            <a:ext cx="5926204" cy="552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……………………….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=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(…………)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08152" y="5229496"/>
            <a:ext cx="5660577" cy="552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Đáp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 ………</a:t>
            </a:r>
            <a:endParaRPr lang="en-US" sz="28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8600" y="1929246"/>
            <a:ext cx="86106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6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257</Words>
  <Application>Microsoft Office PowerPoint</Application>
  <PresentationFormat>On-screen Show (4:3)</PresentationFormat>
  <Paragraphs>46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63</cp:revision>
  <dcterms:created xsi:type="dcterms:W3CDTF">2022-01-08T03:34:17Z</dcterms:created>
  <dcterms:modified xsi:type="dcterms:W3CDTF">2022-01-15T01:49:23Z</dcterms:modified>
</cp:coreProperties>
</file>