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701" r:id="rId3"/>
  </p:sldMasterIdLst>
  <p:notesMasterIdLst>
    <p:notesMasterId r:id="rId43"/>
  </p:notesMasterIdLst>
  <p:sldIdLst>
    <p:sldId id="310" r:id="rId4"/>
    <p:sldId id="266" r:id="rId5"/>
    <p:sldId id="264" r:id="rId6"/>
    <p:sldId id="378" r:id="rId7"/>
    <p:sldId id="395" r:id="rId8"/>
    <p:sldId id="263" r:id="rId9"/>
    <p:sldId id="265" r:id="rId10"/>
    <p:sldId id="319" r:id="rId11"/>
    <p:sldId id="387" r:id="rId12"/>
    <p:sldId id="274" r:id="rId13"/>
    <p:sldId id="259" r:id="rId14"/>
    <p:sldId id="385" r:id="rId15"/>
    <p:sldId id="271" r:id="rId16"/>
    <p:sldId id="388" r:id="rId17"/>
    <p:sldId id="391" r:id="rId18"/>
    <p:sldId id="392" r:id="rId19"/>
    <p:sldId id="277" r:id="rId20"/>
    <p:sldId id="389" r:id="rId21"/>
    <p:sldId id="393" r:id="rId22"/>
    <p:sldId id="343" r:id="rId23"/>
    <p:sldId id="280" r:id="rId24"/>
    <p:sldId id="284" r:id="rId25"/>
    <p:sldId id="285" r:id="rId26"/>
    <p:sldId id="328" r:id="rId27"/>
    <p:sldId id="333" r:id="rId28"/>
    <p:sldId id="334" r:id="rId29"/>
    <p:sldId id="335" r:id="rId30"/>
    <p:sldId id="287" r:id="rId31"/>
    <p:sldId id="291" r:id="rId32"/>
    <p:sldId id="394" r:id="rId33"/>
    <p:sldId id="293" r:id="rId34"/>
    <p:sldId id="257" r:id="rId35"/>
    <p:sldId id="359" r:id="rId36"/>
    <p:sldId id="339" r:id="rId37"/>
    <p:sldId id="340" r:id="rId38"/>
    <p:sldId id="341" r:id="rId39"/>
    <p:sldId id="342" r:id="rId40"/>
    <p:sldId id="332" r:id="rId41"/>
    <p:sldId id="351" r:id="rId42"/>
  </p:sldIdLst>
  <p:sldSz cx="12192000" cy="6858000"/>
  <p:notesSz cx="6858000" cy="91440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FB7"/>
    <a:srgbClr val="1D1490"/>
    <a:srgbClr val="000099"/>
    <a:srgbClr val="3D267E"/>
    <a:srgbClr val="F1F474"/>
    <a:srgbClr val="E84706"/>
    <a:srgbClr val="FFFFFF"/>
    <a:srgbClr val="0D97FF"/>
    <a:srgbClr val="A2D668"/>
    <a:srgbClr val="F44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gs" Target="tags/tag1.xml"/><Relationship Id="rId52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0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0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0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0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0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0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0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51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947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</a:t>
            </a:r>
            <a:r>
              <a:rPr lang="en-US" baseline="0"/>
              <a:t> vào các số để ra đáp án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</a:t>
            </a:r>
            <a:r>
              <a:rPr lang="en-US" baseline="0"/>
              <a:t> vào các số để ra đáp án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020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021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1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10593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06057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5043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846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49190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885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5885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67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013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989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575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624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61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226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46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96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55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22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11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622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46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64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74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06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4371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5211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979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82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5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99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78" r:id="rId14"/>
    <p:sldLayoutId id="2147483680" r:id="rId15"/>
    <p:sldLayoutId id="214748370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09418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47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" y="1"/>
            <a:ext cx="12070080" cy="680891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124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</a:pPr>
            <a:r>
              <a:rPr lang="en-US" sz="8000" b="1">
                <a:solidFill>
                  <a:srgbClr val="3F2732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TIẾNG VIỆT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2F85373-A351-4ED8-84E5-8B3826625230}"/>
              </a:ext>
            </a:extLst>
          </p:cNvPr>
          <p:cNvSpPr/>
          <p:nvPr/>
        </p:nvSpPr>
        <p:spPr>
          <a:xfrm>
            <a:off x="10880035" y="0"/>
            <a:ext cx="1294507" cy="8613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41697" y="4114800"/>
            <a:ext cx="1860266" cy="769441"/>
          </a:xfrm>
          <a:prstGeom prst="rect">
            <a:avLst/>
          </a:prstGeom>
          <a:solidFill>
            <a:srgbClr val="F1F474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latin typeface="+mj-lt"/>
            </a:endParaRPr>
          </a:p>
          <a:p>
            <a:pPr algn="ctr"/>
            <a:r>
              <a:rPr lang="en-US" sz="2400" b="1" dirty="0" smtClean="0"/>
              <a:t>TẬP HAI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634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B3CF07-5162-4713-BFCD-9A68220C3B2B}"/>
              </a:ext>
            </a:extLst>
          </p:cNvPr>
          <p:cNvSpPr txBox="1"/>
          <p:nvPr/>
        </p:nvSpPr>
        <p:spPr>
          <a:xfrm>
            <a:off x="-170488" y="0"/>
            <a:ext cx="12109203" cy="663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endParaRPr lang="en-US" sz="2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Thu,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-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Ai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20000"/>
              </a:lnSpc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 </a:t>
            </a:r>
          </a:p>
          <a:p>
            <a:pPr lvl="1" algn="just">
              <a:lnSpc>
                <a:spcPct val="120000"/>
              </a:lnSpc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đơm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20000"/>
              </a:lnSpc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nghịch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xen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lnSpc>
                <a:spcPct val="120000"/>
              </a:lnSpc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rước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lnSpc>
                <a:spcPct val="120000"/>
              </a:lnSpc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20000"/>
              </a:lnSpc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Thu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thỉ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lnSpc>
                <a:spcPct val="120000"/>
              </a:lnSpc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bập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bùng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bếp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20000"/>
              </a:lnSpc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lnSpc>
                <a:spcPct val="120000"/>
              </a:lnSpc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Thu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tựu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ấp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ủ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				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(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8BAE917C-C9F0-4AC3-B081-209972A9C4B9}"/>
              </a:ext>
            </a:extLst>
          </p:cNvPr>
          <p:cNvSpPr/>
          <p:nvPr/>
        </p:nvSpPr>
        <p:spPr>
          <a:xfrm>
            <a:off x="286050" y="396565"/>
            <a:ext cx="367253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BA7638C-FCFA-4F4D-8D99-1056140F7595}"/>
              </a:ext>
            </a:extLst>
          </p:cNvPr>
          <p:cNvSpPr/>
          <p:nvPr/>
        </p:nvSpPr>
        <p:spPr>
          <a:xfrm>
            <a:off x="358156" y="3085476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8B559E7-DF3C-498A-AD8D-4D381AC6CB93}"/>
              </a:ext>
            </a:extLst>
          </p:cNvPr>
          <p:cNvSpPr/>
          <p:nvPr/>
        </p:nvSpPr>
        <p:spPr>
          <a:xfrm>
            <a:off x="383587" y="4600871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4077A0-CC6A-40B5-9C2C-C735A754A2B9}"/>
              </a:ext>
            </a:extLst>
          </p:cNvPr>
          <p:cNvSpPr txBox="1"/>
          <p:nvPr/>
        </p:nvSpPr>
        <p:spPr>
          <a:xfrm>
            <a:off x="2132597" y="6173998"/>
            <a:ext cx="6190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xmlns="" id="{78C87E4C-09C2-4AE2-BE47-7CB3C9859F86}"/>
              </a:ext>
            </a:extLst>
          </p:cNvPr>
          <p:cNvSpPr txBox="1"/>
          <p:nvPr/>
        </p:nvSpPr>
        <p:spPr>
          <a:xfrm>
            <a:off x="8486272" y="6173998"/>
            <a:ext cx="3289706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nối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đoạn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12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249565" y="462887"/>
            <a:ext cx="5413172" cy="6300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47536" y="1494405"/>
            <a:ext cx="5669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1D14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ung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1D14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ướng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1D149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6061" y="3546813"/>
            <a:ext cx="5023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ơm</a:t>
            </a:r>
            <a:r>
              <a:rPr lang="en-US" sz="440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4400" dirty="0" smtClean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1D149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81390" y="1494405"/>
            <a:ext cx="5219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1D14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inh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1D14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1D14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ịch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2341" y="3546813"/>
            <a:ext cx="3573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1D14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ự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 </a:t>
            </a:r>
            <a:r>
              <a:rPr lang="en-US" sz="440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1D149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2D71460-13C1-46CB-AC4E-2E19C8C3BABD}"/>
              </a:ext>
            </a:extLst>
          </p:cNvPr>
          <p:cNvSpPr txBox="1"/>
          <p:nvPr/>
        </p:nvSpPr>
        <p:spPr>
          <a:xfrm>
            <a:off x="7155799" y="2460180"/>
            <a:ext cx="5501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en-US" sz="4400" noProof="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uyện</a:t>
            </a:r>
            <a:r>
              <a:rPr lang="en-US" sz="4400" noProof="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noProof="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1D149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79B92A1-9900-4950-8054-61D806FF853D}"/>
              </a:ext>
            </a:extLst>
          </p:cNvPr>
          <p:cNvSpPr txBox="1"/>
          <p:nvPr/>
        </p:nvSpPr>
        <p:spPr>
          <a:xfrm>
            <a:off x="1347536" y="2520609"/>
            <a:ext cx="5669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4400" noProof="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âm</a:t>
            </a:r>
            <a:r>
              <a:rPr lang="en-US" sz="4400" noProof="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en-US" sz="4400" noProof="0" dirty="0" err="1" smtClean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ồi</a:t>
            </a:r>
            <a:r>
              <a:rPr lang="en-US" sz="4400" noProof="0" dirty="0" smtClean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noProof="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lang="en-US" sz="4400" noProof="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ảy</a:t>
            </a:r>
            <a:r>
              <a:rPr lang="en-US" sz="4400" noProof="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noProof="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4400" noProof="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ộc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1D149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xmlns="" id="{A51B1DC6-BC75-49DB-8115-A7BCBF1BE6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767" y="4326835"/>
            <a:ext cx="2893786" cy="253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B3CF07-5162-4713-BFCD-9A68220C3B2B}"/>
              </a:ext>
            </a:extLst>
          </p:cNvPr>
          <p:cNvSpPr txBox="1"/>
          <p:nvPr/>
        </p:nvSpPr>
        <p:spPr>
          <a:xfrm>
            <a:off x="-170488" y="0"/>
            <a:ext cx="12070567" cy="663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Thu,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Ai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 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đơm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xen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rước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bùng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ủ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		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8BAE917C-C9F0-4AC3-B081-209972A9C4B9}"/>
              </a:ext>
            </a:extLst>
          </p:cNvPr>
          <p:cNvSpPr/>
          <p:nvPr/>
        </p:nvSpPr>
        <p:spPr>
          <a:xfrm>
            <a:off x="286050" y="396565"/>
            <a:ext cx="367253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BA7638C-FCFA-4F4D-8D99-1056140F7595}"/>
              </a:ext>
            </a:extLst>
          </p:cNvPr>
          <p:cNvSpPr/>
          <p:nvPr/>
        </p:nvSpPr>
        <p:spPr>
          <a:xfrm>
            <a:off x="335327" y="3089633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8B559E7-DF3C-498A-AD8D-4D381AC6CB93}"/>
              </a:ext>
            </a:extLst>
          </p:cNvPr>
          <p:cNvSpPr/>
          <p:nvPr/>
        </p:nvSpPr>
        <p:spPr>
          <a:xfrm>
            <a:off x="370140" y="4614318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237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85BEA94-276D-4FD0-A579-D887362B5147}"/>
              </a:ext>
            </a:extLst>
          </p:cNvPr>
          <p:cNvSpPr txBox="1"/>
          <p:nvPr/>
        </p:nvSpPr>
        <p:spPr>
          <a:xfrm>
            <a:off x="3941902" y="462989"/>
            <a:ext cx="431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 CÂU DÀI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1C4787F-2374-4B03-B7A4-65A6AF2E5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8" y="5207635"/>
            <a:ext cx="2257337" cy="16503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1076592-5921-46AD-ADCF-0DCB36A5DC2E}"/>
              </a:ext>
            </a:extLst>
          </p:cNvPr>
          <p:cNvSpPr/>
          <p:nvPr/>
        </p:nvSpPr>
        <p:spPr>
          <a:xfrm>
            <a:off x="851939" y="1532529"/>
            <a:ext cx="11065241" cy="2226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bùng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5B519E5-FFB5-49B4-9813-20A8B3D453DA}"/>
              </a:ext>
            </a:extLst>
          </p:cNvPr>
          <p:cNvCxnSpPr/>
          <p:nvPr/>
        </p:nvCxnSpPr>
        <p:spPr>
          <a:xfrm flipH="1">
            <a:off x="2551575" y="1776517"/>
            <a:ext cx="154898" cy="4946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26D7154-E9E1-4828-81B1-61CBBF933570}"/>
              </a:ext>
            </a:extLst>
          </p:cNvPr>
          <p:cNvGrpSpPr/>
          <p:nvPr/>
        </p:nvGrpSpPr>
        <p:grpSpPr>
          <a:xfrm>
            <a:off x="5844864" y="2434010"/>
            <a:ext cx="213608" cy="494676"/>
            <a:chOff x="6295866" y="1660673"/>
            <a:chExt cx="213608" cy="49467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281C323D-B5FE-421F-A898-E458B291AE93}"/>
                </a:ext>
              </a:extLst>
            </p:cNvPr>
            <p:cNvCxnSpPr/>
            <p:nvPr/>
          </p:nvCxnSpPr>
          <p:spPr>
            <a:xfrm flipH="1">
              <a:off x="6295866" y="1660673"/>
              <a:ext cx="154898" cy="4946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986444C9-3DC5-49DE-924F-1851BDA14748}"/>
                </a:ext>
              </a:extLst>
            </p:cNvPr>
            <p:cNvCxnSpPr/>
            <p:nvPr/>
          </p:nvCxnSpPr>
          <p:spPr>
            <a:xfrm flipH="1">
              <a:off x="6354576" y="1660673"/>
              <a:ext cx="154898" cy="4946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9A771B0-B601-4CD1-80FC-86F6765C34E5}"/>
              </a:ext>
            </a:extLst>
          </p:cNvPr>
          <p:cNvSpPr/>
          <p:nvPr/>
        </p:nvSpPr>
        <p:spPr>
          <a:xfrm>
            <a:off x="804865" y="3586178"/>
            <a:ext cx="11065241" cy="1488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ủ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CD2C1DB-ECD5-4E46-8242-3BEFAF360B87}"/>
              </a:ext>
            </a:extLst>
          </p:cNvPr>
          <p:cNvGrpSpPr/>
          <p:nvPr/>
        </p:nvGrpSpPr>
        <p:grpSpPr>
          <a:xfrm>
            <a:off x="5497484" y="4487659"/>
            <a:ext cx="213608" cy="494676"/>
            <a:chOff x="6295866" y="1660673"/>
            <a:chExt cx="213608" cy="49467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EF95624B-8167-43B8-A5E4-DCCDCD2017FE}"/>
                </a:ext>
              </a:extLst>
            </p:cNvPr>
            <p:cNvCxnSpPr/>
            <p:nvPr/>
          </p:nvCxnSpPr>
          <p:spPr>
            <a:xfrm flipH="1">
              <a:off x="6295866" y="1660673"/>
              <a:ext cx="154898" cy="4946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770D63F7-63F1-4D40-B243-327E81F8C72A}"/>
                </a:ext>
              </a:extLst>
            </p:cNvPr>
            <p:cNvCxnSpPr/>
            <p:nvPr/>
          </p:nvCxnSpPr>
          <p:spPr>
            <a:xfrm flipH="1">
              <a:off x="6354576" y="1660673"/>
              <a:ext cx="154898" cy="4946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9C829D7-A75F-4C6C-AB94-85514DCE329A}"/>
              </a:ext>
            </a:extLst>
          </p:cNvPr>
          <p:cNvCxnSpPr/>
          <p:nvPr/>
        </p:nvCxnSpPr>
        <p:spPr>
          <a:xfrm flipH="1">
            <a:off x="9354250" y="3835616"/>
            <a:ext cx="154898" cy="4946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B3CF07-5162-4713-BFCD-9A68220C3B2B}"/>
              </a:ext>
            </a:extLst>
          </p:cNvPr>
          <p:cNvSpPr txBox="1"/>
          <p:nvPr/>
        </p:nvSpPr>
        <p:spPr>
          <a:xfrm>
            <a:off x="-170488" y="0"/>
            <a:ext cx="12071135" cy="663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Thu,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Ai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 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đơm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xen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rước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bùng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ủ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		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8BAE917C-C9F0-4AC3-B081-209972A9C4B9}"/>
              </a:ext>
            </a:extLst>
          </p:cNvPr>
          <p:cNvSpPr/>
          <p:nvPr/>
        </p:nvSpPr>
        <p:spPr>
          <a:xfrm>
            <a:off x="286050" y="396565"/>
            <a:ext cx="367253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BA7638C-FCFA-4F4D-8D99-1056140F7595}"/>
              </a:ext>
            </a:extLst>
          </p:cNvPr>
          <p:cNvSpPr/>
          <p:nvPr/>
        </p:nvSpPr>
        <p:spPr>
          <a:xfrm>
            <a:off x="335327" y="3089633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8B559E7-DF3C-498A-AD8D-4D381AC6CB93}"/>
              </a:ext>
            </a:extLst>
          </p:cNvPr>
          <p:cNvSpPr/>
          <p:nvPr/>
        </p:nvSpPr>
        <p:spPr>
          <a:xfrm>
            <a:off x="370140" y="4614318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740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85BEA94-276D-4FD0-A579-D887362B5147}"/>
              </a:ext>
            </a:extLst>
          </p:cNvPr>
          <p:cNvSpPr txBox="1"/>
          <p:nvPr/>
        </p:nvSpPr>
        <p:spPr>
          <a:xfrm>
            <a:off x="3457809" y="133425"/>
            <a:ext cx="431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 NGHĨA TỪ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1C4787F-2374-4B03-B7A4-65A6AF2E59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8" y="5647306"/>
            <a:ext cx="1655964" cy="1210694"/>
          </a:xfrm>
          <a:prstGeom prst="rect">
            <a:avLst/>
          </a:prstGeom>
        </p:spPr>
      </p:pic>
      <p:pic>
        <p:nvPicPr>
          <p:cNvPr id="14" name="Picture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18" y="905270"/>
            <a:ext cx="5499041" cy="39625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525" y="905270"/>
            <a:ext cx="5680505" cy="4051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141827" y="5527613"/>
            <a:ext cx="88053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i="1" dirty="0" err="1" smtClean="0"/>
              <a:t>Đâm</a:t>
            </a:r>
            <a:r>
              <a:rPr lang="en-US" altLang="en-US" sz="3600" i="1" dirty="0" smtClean="0"/>
              <a:t> </a:t>
            </a:r>
            <a:r>
              <a:rPr lang="en-US" altLang="en-US" sz="3600" i="1" dirty="0" err="1" smtClean="0"/>
              <a:t>chồi</a:t>
            </a:r>
            <a:r>
              <a:rPr lang="en-US" altLang="en-US" sz="3600" i="1" dirty="0" smtClean="0"/>
              <a:t>: </a:t>
            </a:r>
            <a:r>
              <a:rPr lang="en-US" altLang="en-US" sz="3600" dirty="0" err="1"/>
              <a:t>mọc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ra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những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mầm</a:t>
            </a:r>
            <a:r>
              <a:rPr lang="en-US" altLang="en-US" sz="3600" dirty="0"/>
              <a:t> </a:t>
            </a:r>
            <a:r>
              <a:rPr lang="en-US" altLang="en-US" sz="3600" dirty="0" smtClean="0"/>
              <a:t>non</a:t>
            </a:r>
            <a:r>
              <a:rPr lang="en-US" alt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848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85BEA94-276D-4FD0-A579-D887362B5147}"/>
              </a:ext>
            </a:extLst>
          </p:cNvPr>
          <p:cNvSpPr txBox="1"/>
          <p:nvPr/>
        </p:nvSpPr>
        <p:spPr>
          <a:xfrm>
            <a:off x="3457809" y="133425"/>
            <a:ext cx="431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 NGHĨA TỪ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1C4787F-2374-4B03-B7A4-65A6AF2E59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8" y="5647306"/>
            <a:ext cx="1655964" cy="1210694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1" y="966654"/>
            <a:ext cx="5491139" cy="3814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30" y="966654"/>
            <a:ext cx="5722297" cy="3840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3706744" y="5176817"/>
            <a:ext cx="30198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i="1" dirty="0" err="1" smtClean="0"/>
              <a:t>Đơm</a:t>
            </a:r>
            <a:r>
              <a:rPr lang="en-US" altLang="en-US" sz="3600" dirty="0"/>
              <a:t>: </a:t>
            </a:r>
            <a:r>
              <a:rPr lang="en-US" altLang="en-US" sz="3600" dirty="0" err="1"/>
              <a:t>nảy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ra.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0258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46" y="322055"/>
            <a:ext cx="856388" cy="685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5C0AC1F-2E3E-434A-B4FC-577679D0C663}"/>
              </a:ext>
            </a:extLst>
          </p:cNvPr>
          <p:cNvSpPr txBox="1"/>
          <p:nvPr/>
        </p:nvSpPr>
        <p:spPr>
          <a:xfrm>
            <a:off x="298942" y="664610"/>
            <a:ext cx="1159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942CDA-223C-49BF-90E7-67256775E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83" y="2728776"/>
            <a:ext cx="4450832" cy="32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B3CF07-5162-4713-BFCD-9A68220C3B2B}"/>
              </a:ext>
            </a:extLst>
          </p:cNvPr>
          <p:cNvSpPr txBox="1"/>
          <p:nvPr/>
        </p:nvSpPr>
        <p:spPr>
          <a:xfrm>
            <a:off x="-170488" y="0"/>
            <a:ext cx="12070567" cy="663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Thu,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Ai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 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đơm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xen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rước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bùng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ủ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		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8BAE917C-C9F0-4AC3-B081-209972A9C4B9}"/>
              </a:ext>
            </a:extLst>
          </p:cNvPr>
          <p:cNvSpPr/>
          <p:nvPr/>
        </p:nvSpPr>
        <p:spPr>
          <a:xfrm>
            <a:off x="286050" y="396565"/>
            <a:ext cx="367253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BA7638C-FCFA-4F4D-8D99-1056140F7595}"/>
              </a:ext>
            </a:extLst>
          </p:cNvPr>
          <p:cNvSpPr/>
          <p:nvPr/>
        </p:nvSpPr>
        <p:spPr>
          <a:xfrm>
            <a:off x="335327" y="3089633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8B559E7-DF3C-498A-AD8D-4D381AC6CB93}"/>
              </a:ext>
            </a:extLst>
          </p:cNvPr>
          <p:cNvSpPr/>
          <p:nvPr/>
        </p:nvSpPr>
        <p:spPr>
          <a:xfrm>
            <a:off x="370140" y="4614318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94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B3CF07-5162-4713-BFCD-9A68220C3B2B}"/>
              </a:ext>
            </a:extLst>
          </p:cNvPr>
          <p:cNvSpPr txBox="1"/>
          <p:nvPr/>
        </p:nvSpPr>
        <p:spPr>
          <a:xfrm>
            <a:off x="-170488" y="0"/>
            <a:ext cx="12070567" cy="663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Thu,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Ai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 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đơm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xen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rước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bùng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ủ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		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35A338-1F00-4550-B187-849F2E328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658" y="1"/>
            <a:ext cx="7154605" cy="681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592" cy="6855520"/>
          </a:xfrm>
          <a:prstGeom prst="rect">
            <a:avLst/>
          </a:prstGeom>
        </p:spPr>
      </p:pic>
      <p:sp>
        <p:nvSpPr>
          <p:cNvPr id="15" name="18">
            <a:extLst>
              <a:ext uri="{FF2B5EF4-FFF2-40B4-BE49-F238E27FC236}">
                <a16:creationId xmlns:a16="http://schemas.microsoft.com/office/drawing/2014/main" xmlns="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6528" y="1246503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altLang="zh-CN" sz="8798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996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0266D1-B9E0-45D0-8D5A-DA29D1E37804}"/>
              </a:ext>
            </a:extLst>
          </p:cNvPr>
          <p:cNvSpPr txBox="1"/>
          <p:nvPr/>
        </p:nvSpPr>
        <p:spPr>
          <a:xfrm>
            <a:off x="749151" y="1765291"/>
            <a:ext cx="111783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nàng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trưng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mùa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xuân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CD0BD4-EEBD-4B7A-A90F-C1C9535010AB}"/>
              </a:ext>
            </a:extLst>
          </p:cNvPr>
          <p:cNvSpPr txBox="1"/>
          <p:nvPr/>
        </p:nvSpPr>
        <p:spPr>
          <a:xfrm>
            <a:off x="618565" y="3098443"/>
            <a:ext cx="10455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E847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tượng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4">
            <a:extLst>
              <a:ext uri="{FF2B5EF4-FFF2-40B4-BE49-F238E27FC236}">
                <a16:creationId xmlns:a16="http://schemas.microsoft.com/office/drawing/2014/main" xmlns="" id="{92432BDA-F392-4DE6-98FB-DD313335A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6" y="5588747"/>
            <a:ext cx="840338" cy="126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6">
            <a:extLst>
              <a:ext uri="{FF2B5EF4-FFF2-40B4-BE49-F238E27FC236}">
                <a16:creationId xmlns:a16="http://schemas.microsoft.com/office/drawing/2014/main" xmlns="" id="{68AD1A66-F0AE-40F1-BBA4-DB6370976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78" y="5632094"/>
            <a:ext cx="716994" cy="122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14C530E-C0BE-48E7-8DB1-AE7E5F63D41B}"/>
              </a:ext>
            </a:extLst>
          </p:cNvPr>
          <p:cNvSpPr txBox="1"/>
          <p:nvPr/>
        </p:nvSpPr>
        <p:spPr>
          <a:xfrm>
            <a:off x="749151" y="4036620"/>
            <a:ext cx="1003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lang="en-US" sz="3200" dirty="0" smtClean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320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lang="en-US" sz="320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lang="en-US" sz="320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lang="en-US" sz="320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lang="en-US" sz="320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lang="en-US" sz="320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78F13F4-0B11-4921-9FAD-06952CA9C54B}"/>
              </a:ext>
            </a:extLst>
          </p:cNvPr>
          <p:cNvSpPr txBox="1"/>
          <p:nvPr/>
        </p:nvSpPr>
        <p:spPr>
          <a:xfrm>
            <a:off x="618565" y="347787"/>
            <a:ext cx="106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tượng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4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1577932-238F-4C39-8B1B-E1E6053E25B4}"/>
              </a:ext>
            </a:extLst>
          </p:cNvPr>
          <p:cNvSpPr txBox="1"/>
          <p:nvPr/>
        </p:nvSpPr>
        <p:spPr>
          <a:xfrm>
            <a:off x="629112" y="4155753"/>
            <a:ext cx="100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ounded Rectangle 2">
            <a:extLst>
              <a:ext uri="{FF2B5EF4-FFF2-40B4-BE49-F238E27FC236}">
                <a16:creationId xmlns:a16="http://schemas.microsoft.com/office/drawing/2014/main" xmlns="" id="{1DF42880-58FA-421D-9922-D8B9627B18CD}"/>
              </a:ext>
            </a:extLst>
          </p:cNvPr>
          <p:cNvSpPr/>
          <p:nvPr/>
        </p:nvSpPr>
        <p:spPr>
          <a:xfrm>
            <a:off x="350439" y="5212689"/>
            <a:ext cx="11363754" cy="1144375"/>
          </a:xfrm>
          <a:prstGeom prst="roundRect">
            <a:avLst/>
          </a:prstGeom>
          <a:solidFill>
            <a:srgbClr val="FFE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/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Thiếu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mùa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rước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584" y="585406"/>
            <a:ext cx="11683464" cy="2906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2100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Thu,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Ai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 </a:t>
            </a:r>
            <a:endParaRPr lang="en-US" sz="2200" dirty="0" smtClean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đơm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nghịch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rước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761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F0C056-F77F-41BF-8930-F5A9287D7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40" y="1876620"/>
            <a:ext cx="11513720" cy="25304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0FA3988-430C-4236-BB6D-6909E3295A76}"/>
              </a:ext>
            </a:extLst>
          </p:cNvPr>
          <p:cNvSpPr txBox="1"/>
          <p:nvPr/>
        </p:nvSpPr>
        <p:spPr>
          <a:xfrm>
            <a:off x="847832" y="417201"/>
            <a:ext cx="10496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Dựa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068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xmlns="" id="{A5711A0E-A428-4ED1-96CB-33D69FD842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09BD94-EA76-4698-860F-5AE132ACA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38" y="2384425"/>
            <a:ext cx="4522788" cy="3616325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77CB1BB0-3BD2-415C-883A-3C70E766218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50" y="2384425"/>
            <a:ext cx="5491163" cy="36163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717B39-A029-403C-B651-F10CCB204A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6284" y="458301"/>
            <a:ext cx="434187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kern="1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kern="1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endParaRPr lang="en-US" kern="12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99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xmlns="" id="{A5711A0E-A428-4ED1-96CB-33D69FD842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717B39-A029-403C-B651-F10CCB204A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3444" y="789892"/>
            <a:ext cx="3825111" cy="8640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kern="1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kern="12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7" descr="A picture containing outdoor, person, snow, little&#10;&#10;Description automatically generated">
            <a:extLst>
              <a:ext uri="{FF2B5EF4-FFF2-40B4-BE49-F238E27FC236}">
                <a16:creationId xmlns:a16="http://schemas.microsoft.com/office/drawing/2014/main" xmlns="" id="{2F05169F-22FB-4ABF-BF77-0BCBB9450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95" y="2254456"/>
            <a:ext cx="5774109" cy="3849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F29F69-74EE-4616-B2DA-1F86E42B8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92" y="2461579"/>
            <a:ext cx="4037569" cy="364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8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xmlns="" id="{A5711A0E-A428-4ED1-96CB-33D69FD842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717B39-A029-403C-B651-F10CCB204A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0845" y="798923"/>
            <a:ext cx="400962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kern="1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endParaRPr lang="en-US" kern="12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E3C154-6047-4601-B76A-5A8F30D9F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64" y="2566861"/>
            <a:ext cx="4367513" cy="3551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r="7702" b="3165"/>
          <a:stretch/>
        </p:blipFill>
        <p:spPr>
          <a:xfrm>
            <a:off x="5643155" y="2660520"/>
            <a:ext cx="5547971" cy="312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9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xmlns="" id="{A5711A0E-A428-4ED1-96CB-33D69FD842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717B39-A029-403C-B651-F10CCB204A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33928" y="653255"/>
            <a:ext cx="35434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kern="1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endParaRPr lang="en-US" kern="12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B6A8373-0C0A-47F3-A2A7-9863BB91A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32" y="2371796"/>
            <a:ext cx="4265392" cy="3571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86136E-D79B-4AB7-8047-9D274055E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71" y="2468880"/>
            <a:ext cx="5378155" cy="32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4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C41C4F9-3196-4CFC-BF74-A8EC3C7CFE4E}"/>
              </a:ext>
            </a:extLst>
          </p:cNvPr>
          <p:cNvSpPr txBox="1"/>
          <p:nvPr/>
        </p:nvSpPr>
        <p:spPr>
          <a:xfrm>
            <a:off x="578044" y="456576"/>
            <a:ext cx="10233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xmlns="" id="{81D7D9E2-6658-4FAB-9B9E-DBD0BF28B1C4}"/>
              </a:ext>
            </a:extLst>
          </p:cNvPr>
          <p:cNvSpPr/>
          <p:nvPr/>
        </p:nvSpPr>
        <p:spPr>
          <a:xfrm>
            <a:off x="454228" y="1736717"/>
            <a:ext cx="10357208" cy="2594767"/>
          </a:xfrm>
          <a:prstGeom prst="roundRect">
            <a:avLst/>
          </a:prstGeom>
          <a:solidFill>
            <a:srgbClr val="FFE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>
              <a:lnSpc>
                <a:spcPts val="4300"/>
              </a:lnSpc>
              <a:spcAft>
                <a:spcPts val="1800"/>
              </a:spcAft>
            </a:pPr>
            <a:r>
              <a:rPr lang="en-US" sz="3200" dirty="0" smtClean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 smtClean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3200" dirty="0" smtClean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thơm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Thu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tựu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3200" dirty="0" smtClean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ấp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ủ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B8DA004-BD1D-4A34-9833-FD89C82C00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834" y="4534408"/>
            <a:ext cx="4758921" cy="23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4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66" y="4858815"/>
            <a:ext cx="1019492" cy="153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58" y="4911404"/>
            <a:ext cx="869852" cy="148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xmlns="" id="{CC6F8E4E-EC8C-4F65-89FA-8A567D3A15A4}"/>
              </a:ext>
            </a:extLst>
          </p:cNvPr>
          <p:cNvSpPr/>
          <p:nvPr/>
        </p:nvSpPr>
        <p:spPr>
          <a:xfrm>
            <a:off x="2415981" y="1484243"/>
            <a:ext cx="8661321" cy="2055791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6390" y="49148"/>
            <a:ext cx="12075610" cy="206908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2809827" y="2160116"/>
            <a:ext cx="7251842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390" y="557442"/>
            <a:ext cx="2418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2444" y="2842300"/>
            <a:ext cx="6710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endParaRPr lang="en-US" sz="54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1412214" y="2445737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1224" y="2529497"/>
            <a:ext cx="1146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3312444" y="4205573"/>
            <a:ext cx="6287735" cy="98251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 1, 2.  TẬP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ĐỌC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B3CF07-5162-4713-BFCD-9A68220C3B2B}"/>
              </a:ext>
            </a:extLst>
          </p:cNvPr>
          <p:cNvSpPr txBox="1"/>
          <p:nvPr/>
        </p:nvSpPr>
        <p:spPr>
          <a:xfrm>
            <a:off x="-170488" y="0"/>
            <a:ext cx="12070567" cy="663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Thu,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Ai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 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đơm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xen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rước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bùng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ủ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		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17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189" y="4068707"/>
            <a:ext cx="1649302" cy="24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91" y="4153784"/>
            <a:ext cx="1407219" cy="240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xmlns="" id="{CC6F8E4E-EC8C-4F65-89FA-8A567D3A15A4}"/>
              </a:ext>
            </a:extLst>
          </p:cNvPr>
          <p:cNvSpPr/>
          <p:nvPr/>
        </p:nvSpPr>
        <p:spPr>
          <a:xfrm>
            <a:off x="2129016" y="715617"/>
            <a:ext cx="8932683" cy="2713383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THEO </a:t>
            </a:r>
          </a:p>
          <a:p>
            <a:pPr algn="ctr"/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79131" y="995748"/>
            <a:ext cx="9285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200" kern="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1355" y="914400"/>
            <a:ext cx="1023938" cy="927100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0811CCD-4A20-43D5-A414-2A533DD0F55E}"/>
              </a:ext>
            </a:extLst>
          </p:cNvPr>
          <p:cNvSpPr txBox="1"/>
          <p:nvPr/>
        </p:nvSpPr>
        <p:spPr>
          <a:xfrm>
            <a:off x="1974574" y="2417666"/>
            <a:ext cx="10217426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902EB447-D1C9-462D-ABE7-0AE582D540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93" y="3152098"/>
            <a:ext cx="523845" cy="544761"/>
          </a:xfrm>
          <a:prstGeom prst="rect">
            <a:avLst/>
          </a:prstGeom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xmlns="" id="{A0477378-7A67-4B31-87C0-D39CEAE85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293" y="2387226"/>
            <a:ext cx="467676" cy="53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2E51EF7-A040-4B4F-9061-F41A8BA5C6DE}"/>
              </a:ext>
            </a:extLst>
          </p:cNvPr>
          <p:cNvSpPr txBox="1"/>
          <p:nvPr/>
        </p:nvSpPr>
        <p:spPr>
          <a:xfrm>
            <a:off x="1974574" y="2239426"/>
            <a:ext cx="8554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6" grpId="0"/>
      <p:bldP spid="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48317" y="1215152"/>
            <a:ext cx="9285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2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lang="en-US" sz="32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32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endParaRPr lang="en-US" sz="3200" kern="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1355" y="914400"/>
            <a:ext cx="907838" cy="781878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A0CAB546-CCE0-40F1-9FDE-2DB6A9905044}"/>
              </a:ext>
            </a:extLst>
          </p:cNvPr>
          <p:cNvSpPr/>
          <p:nvPr/>
        </p:nvSpPr>
        <p:spPr>
          <a:xfrm>
            <a:off x="1057887" y="2239426"/>
            <a:ext cx="3975652" cy="781878"/>
          </a:xfrm>
          <a:prstGeom prst="roundRect">
            <a:avLst/>
          </a:prstGeom>
          <a:solidFill>
            <a:srgbClr val="F1F4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0EDB76D-5BEF-421C-AED0-7DE97C1111FC}"/>
              </a:ext>
            </a:extLst>
          </p:cNvPr>
          <p:cNvSpPr/>
          <p:nvPr/>
        </p:nvSpPr>
        <p:spPr>
          <a:xfrm>
            <a:off x="5508342" y="2239426"/>
            <a:ext cx="5473148" cy="7818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(….)</a:t>
            </a:r>
          </a:p>
        </p:txBody>
      </p:sp>
    </p:spTree>
    <p:extLst>
      <p:ext uri="{BB962C8B-B14F-4D97-AF65-F5344CB8AC3E}">
        <p14:creationId xmlns:p14="http://schemas.microsoft.com/office/powerpoint/2010/main" val="376492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xmlns="" id="{4D4677D2-D5AC-4CF9-9EED-2B89D0A1C2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F695F69-7001-421E-98A8-E74156934A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lant, vegetable, fresh&#10;&#10;Description automatically generated">
            <a:extLst>
              <a:ext uri="{FF2B5EF4-FFF2-40B4-BE49-F238E27FC236}">
                <a16:creationId xmlns:a16="http://schemas.microsoft.com/office/drawing/2014/main" xmlns="" id="{86DE2BDA-F56C-4BCA-8E8B-F5CC5A676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9" r="15695"/>
          <a:stretch/>
        </p:blipFill>
        <p:spPr>
          <a:xfrm>
            <a:off x="6094476" y="10"/>
            <a:ext cx="6094477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26F6A6-DBA9-4185-AB89-E8CF41FF6843}"/>
              </a:ext>
            </a:extLst>
          </p:cNvPr>
          <p:cNvSpPr txBox="1"/>
          <p:nvPr/>
        </p:nvSpPr>
        <p:spPr>
          <a:xfrm>
            <a:off x="599818" y="5234320"/>
            <a:ext cx="6931319" cy="7522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600" kern="1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kern="1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endParaRPr lang="en-US" sz="3600" kern="12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D888CC-55FA-4F44-9690-EA883B7D10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71" b="-3"/>
          <a:stretch/>
        </p:blipFill>
        <p:spPr>
          <a:xfrm>
            <a:off x="-5388" y="10"/>
            <a:ext cx="5942362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77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6C2E3E-3244-4D05-A152-50467AF906B9}"/>
              </a:ext>
            </a:extLst>
          </p:cNvPr>
          <p:cNvSpPr txBox="1"/>
          <p:nvPr/>
        </p:nvSpPr>
        <p:spPr>
          <a:xfrm>
            <a:off x="642996" y="4571216"/>
            <a:ext cx="10906008" cy="1115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4000" kern="1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kern="1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4000" kern="1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4000" kern="1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lang="en-US" sz="4000" kern="1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4000" kern="12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ree, plant, maple&#10;&#10;Description automatically generated">
            <a:extLst>
              <a:ext uri="{FF2B5EF4-FFF2-40B4-BE49-F238E27FC236}">
                <a16:creationId xmlns:a16="http://schemas.microsoft.com/office/drawing/2014/main" xmlns="" id="{7191F202-230F-4659-B920-91CE3769D9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6" r="17316" b="2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3" name="Picture 2" descr="A picture containing outdoor, litchi, fruit, plant&#10;&#10;Description automatically generated">
            <a:extLst>
              <a:ext uri="{FF2B5EF4-FFF2-40B4-BE49-F238E27FC236}">
                <a16:creationId xmlns:a16="http://schemas.microsoft.com/office/drawing/2014/main" xmlns="" id="{E7E53D3A-F87A-4F04-AF7B-E504D30BF4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5" r="12739" b="2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8" name="Picture 7" descr="A group of people flying kites&#10;&#10;Description automatically generated">
            <a:extLst>
              <a:ext uri="{FF2B5EF4-FFF2-40B4-BE49-F238E27FC236}">
                <a16:creationId xmlns:a16="http://schemas.microsoft.com/office/drawing/2014/main" xmlns="" id="{4D3C1C54-4387-4B9F-BAAB-9277F5FE2E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21421" b="-1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60188E89-AF78-40F6-B787-E9BD9C6256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E15D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4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11BE3FA7-0D70-4431-814F-D8C40576EA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499C1B-9B93-4604-AC4D-F8D03BC3C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r="9948" b="-2"/>
          <a:stretch/>
        </p:blipFill>
        <p:spPr>
          <a:xfrm>
            <a:off x="206483" y="346174"/>
            <a:ext cx="5668684" cy="5743618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178CD44E-A22D-46EC-8E53-80B97B97A2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4" r="12899" b="-1"/>
          <a:stretch/>
        </p:blipFill>
        <p:spPr>
          <a:xfrm>
            <a:off x="6195375" y="346174"/>
            <a:ext cx="5674893" cy="57436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055D8-3A2D-409D-849F-9EA9BFA30BBA}"/>
              </a:ext>
            </a:extLst>
          </p:cNvPr>
          <p:cNvSpPr txBox="1"/>
          <p:nvPr/>
        </p:nvSpPr>
        <p:spPr>
          <a:xfrm>
            <a:off x="5441332" y="6143578"/>
            <a:ext cx="208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7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527B32F-07F3-4C94-B09B-8C8F310F0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9"/>
            <a:ext cx="768096" cy="6089895"/>
          </a:xfrm>
          <a:prstGeom prst="rect">
            <a:avLst/>
          </a:prstGeom>
          <a:solidFill>
            <a:srgbClr val="693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0DC224-224E-489B-9649-B16C94DF8A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361"/>
          <a:stretch/>
        </p:blipFill>
        <p:spPr>
          <a:xfrm>
            <a:off x="6088088" y="3264090"/>
            <a:ext cx="6103911" cy="35939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39783B-8EEF-4932-ADD2-4658A00822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1" r="1" b="1"/>
          <a:stretch/>
        </p:blipFill>
        <p:spPr>
          <a:xfrm>
            <a:off x="926036" y="9"/>
            <a:ext cx="727991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F41D4CC-403D-465E-9223-3277868A5D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41417" y="643467"/>
            <a:ext cx="3850583" cy="247351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DC4C688-715E-4A31-AB90-6A5752887D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6036" y="4069422"/>
            <a:ext cx="5001186" cy="2020482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65C02B8-CAAC-4120-B12C-C16CD7B7CBC2}"/>
              </a:ext>
            </a:extLst>
          </p:cNvPr>
          <p:cNvSpPr txBox="1"/>
          <p:nvPr/>
        </p:nvSpPr>
        <p:spPr>
          <a:xfrm>
            <a:off x="1984570" y="4727971"/>
            <a:ext cx="5162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26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268181" y="85705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</a:pPr>
            <a:r>
              <a:rPr lang="en-US" sz="48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Hoạt</a:t>
            </a:r>
            <a:r>
              <a:rPr lang="en-US" sz="48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động</a:t>
            </a:r>
            <a:r>
              <a:rPr lang="en-US" sz="48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tiếp</a:t>
            </a:r>
            <a:r>
              <a:rPr lang="en-US" sz="48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nối</a:t>
            </a:r>
            <a:endParaRPr lang="en-US" sz="48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4" name="Google Shape;671;p35"/>
          <p:cNvGrpSpPr/>
          <p:nvPr/>
        </p:nvGrpSpPr>
        <p:grpSpPr>
          <a:xfrm rot="684726">
            <a:off x="10604340" y="4704879"/>
            <a:ext cx="1486855" cy="2127541"/>
            <a:chOff x="6279400" y="1444575"/>
            <a:chExt cx="1466035" cy="1727152"/>
          </a:xfrm>
        </p:grpSpPr>
        <p:sp>
          <p:nvSpPr>
            <p:cNvPr id="5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D18FB06-F364-4F74-8E58-9F3C48C48824}"/>
              </a:ext>
            </a:extLst>
          </p:cNvPr>
          <p:cNvSpPr txBox="1">
            <a:spLocks/>
          </p:cNvSpPr>
          <p:nvPr/>
        </p:nvSpPr>
        <p:spPr>
          <a:xfrm>
            <a:off x="831226" y="2351499"/>
            <a:ext cx="10507959" cy="1263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 smtClean="0"/>
              <a:t>- 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9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58CBB7-EB0C-46CE-A67F-7331581BE6DD}"/>
              </a:ext>
            </a:extLst>
          </p:cNvPr>
          <p:cNvSpPr/>
          <p:nvPr/>
        </p:nvSpPr>
        <p:spPr>
          <a:xfrm>
            <a:off x="2655493" y="2108395"/>
            <a:ext cx="77594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461384" cy="2720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1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1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đâm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đơm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18576" y="604233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17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Tiếng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Việt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bốn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mùa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(9)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1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0"/>
            <a:ext cx="12187592" cy="6855520"/>
          </a:xfrm>
          <a:prstGeom prst="rect">
            <a:avLst/>
          </a:prstGeom>
        </p:spPr>
      </p:pic>
      <p:sp>
        <p:nvSpPr>
          <p:cNvPr id="15" name="18">
            <a:extLst>
              <a:ext uri="{FF2B5EF4-FFF2-40B4-BE49-F238E27FC236}">
                <a16:creationId xmlns:a16="http://schemas.microsoft.com/office/drawing/2014/main" xmlns="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6528" y="1246503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altLang="zh-CN" sz="8798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53E408-922D-4D27-890D-7482C05B59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3708" y1="73301" x2="48315" y2="78155"/>
                        <a14:foregroundMark x1="63483" y1="66990" x2="76404" y2="67961"/>
                        <a14:foregroundMark x1="29775" y1="82524" x2="59551" y2="85437"/>
                        <a14:foregroundMark x1="28652" y1="86893" x2="38764" y2="86893"/>
                        <a14:foregroundMark x1="65169" y1="86893" x2="73034" y2="86893"/>
                        <a14:foregroundMark x1="38764" y1="86893" x2="61236" y2="86893"/>
                        <a14:foregroundMark x1="48315" y1="57767" x2="49438" y2="67961"/>
                        <a14:backgroundMark x1="33708" y1="30583" x2="76966" y2="37864"/>
                        <a14:backgroundMark x1="23034" y1="26214" x2="61798" y2="26214"/>
                        <a14:backgroundMark x1="61798" y1="26214" x2="22472" y2="28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144" y="-1313917"/>
            <a:ext cx="2158081" cy="26278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5234F5-18E2-4380-847A-DDBACA75E2CA}"/>
              </a:ext>
            </a:extLst>
          </p:cNvPr>
          <p:cNvSpPr txBox="1"/>
          <p:nvPr/>
        </p:nvSpPr>
        <p:spPr>
          <a:xfrm>
            <a:off x="2237316" y="400311"/>
            <a:ext cx="8354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D020E98-D051-4C3D-989D-8C704693A9CC}"/>
              </a:ext>
            </a:extLst>
          </p:cNvPr>
          <p:cNvSpPr/>
          <p:nvPr/>
        </p:nvSpPr>
        <p:spPr>
          <a:xfrm>
            <a:off x="1784382" y="6292651"/>
            <a:ext cx="513486" cy="27167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5C02DB0-F58D-4893-A26B-F7FD40109926}"/>
              </a:ext>
            </a:extLst>
          </p:cNvPr>
          <p:cNvSpPr/>
          <p:nvPr/>
        </p:nvSpPr>
        <p:spPr>
          <a:xfrm>
            <a:off x="1784382" y="6462866"/>
            <a:ext cx="1176562" cy="66038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kenhthoitiet.vn/wp-content/uploads/2019/07/khong-nen-lam-khi-nang-nong-696x4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6" y="1155301"/>
            <a:ext cx="5628282" cy="365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Nắng nóng không chịu nổi, cư dân mạng thi nhau đăng ảnh trời mưa để cầu được ước thấy - Ảnh 2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75" y="1168574"/>
            <a:ext cx="5536239" cy="362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26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59170A-40F2-41FE-AC9C-78FBD0ED1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292" y="245165"/>
            <a:ext cx="13543666" cy="661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8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5C0AC1F-2E3E-434A-B4FC-577679D0C663}"/>
              </a:ext>
            </a:extLst>
          </p:cNvPr>
          <p:cNvSpPr txBox="1"/>
          <p:nvPr/>
        </p:nvSpPr>
        <p:spPr>
          <a:xfrm>
            <a:off x="0" y="0"/>
            <a:ext cx="11719775" cy="644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Thu,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Ai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 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đơm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nghịch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xen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rước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thỉ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bập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bùng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bếp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Thu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ấp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ủ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				       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74" y="198411"/>
            <a:ext cx="687923" cy="550338"/>
          </a:xfrm>
          <a:prstGeom prst="rect">
            <a:avLst/>
          </a:prstGeom>
        </p:spPr>
      </p:pic>
      <p:pic>
        <p:nvPicPr>
          <p:cNvPr id="5" name="[hanhtrangso.nxbgd.vn] Audio Chuyện bốn mùa_HTS">
            <a:hlinkClick r:id="" action="ppaction://media"/>
            <a:extLst>
              <a:ext uri="{FF2B5EF4-FFF2-40B4-BE49-F238E27FC236}">
                <a16:creationId xmlns:a16="http://schemas.microsoft.com/office/drawing/2014/main" xmlns="" id="{6E71917B-EC38-45E0-935D-DEDA835426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4239" y="6263033"/>
            <a:ext cx="519458" cy="519458"/>
          </a:xfrm>
          <a:prstGeom prst="rect">
            <a:avLst/>
          </a:prstGeom>
        </p:spPr>
      </p:pic>
      <p:sp>
        <p:nvSpPr>
          <p:cNvPr id="6" name="TextBox 19">
            <a:extLst>
              <a:ext uri="{FF2B5EF4-FFF2-40B4-BE49-F238E27FC236}">
                <a16:creationId xmlns:a16="http://schemas.microsoft.com/office/drawing/2014/main" xmlns="" id="{78C87E4C-09C2-4AE2-BE47-7CB3C9859F86}"/>
              </a:ext>
            </a:extLst>
          </p:cNvPr>
          <p:cNvSpPr txBox="1"/>
          <p:nvPr/>
        </p:nvSpPr>
        <p:spPr>
          <a:xfrm>
            <a:off x="5994326" y="6267059"/>
            <a:ext cx="2141273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mẫu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40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507348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2417</Words>
  <Application>Microsoft Office PowerPoint</Application>
  <PresentationFormat>Custom</PresentationFormat>
  <Paragraphs>190</Paragraphs>
  <Slides>39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Office Theme</vt:lpstr>
      <vt:lpstr>Response to Intervention: The Alphabet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Thứ hai ngày 17 tháng 1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Mùa xuân</vt:lpstr>
      <vt:lpstr>Mùa đông</vt:lpstr>
      <vt:lpstr>Mùa hạ</vt:lpstr>
      <vt:lpstr>Mùa thu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89</cp:revision>
  <dcterms:created xsi:type="dcterms:W3CDTF">2021-06-18T23:20:35Z</dcterms:created>
  <dcterms:modified xsi:type="dcterms:W3CDTF">2022-01-17T02:29:06Z</dcterms:modified>
</cp:coreProperties>
</file>