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01" r:id="rId3"/>
  </p:sldMasterIdLst>
  <p:notesMasterIdLst>
    <p:notesMasterId r:id="rId43"/>
  </p:notesMasterIdLst>
  <p:sldIdLst>
    <p:sldId id="310" r:id="rId4"/>
    <p:sldId id="266" r:id="rId5"/>
    <p:sldId id="264" r:id="rId6"/>
    <p:sldId id="378" r:id="rId7"/>
    <p:sldId id="395" r:id="rId8"/>
    <p:sldId id="263" r:id="rId9"/>
    <p:sldId id="265" r:id="rId10"/>
    <p:sldId id="319" r:id="rId11"/>
    <p:sldId id="387" r:id="rId12"/>
    <p:sldId id="274" r:id="rId13"/>
    <p:sldId id="259" r:id="rId14"/>
    <p:sldId id="385" r:id="rId15"/>
    <p:sldId id="271" r:id="rId16"/>
    <p:sldId id="388" r:id="rId17"/>
    <p:sldId id="391" r:id="rId18"/>
    <p:sldId id="392" r:id="rId19"/>
    <p:sldId id="277" r:id="rId20"/>
    <p:sldId id="389" r:id="rId21"/>
    <p:sldId id="343" r:id="rId22"/>
    <p:sldId id="393" r:id="rId23"/>
    <p:sldId id="280" r:id="rId24"/>
    <p:sldId id="284" r:id="rId25"/>
    <p:sldId id="285" r:id="rId26"/>
    <p:sldId id="328" r:id="rId27"/>
    <p:sldId id="333" r:id="rId28"/>
    <p:sldId id="334" r:id="rId29"/>
    <p:sldId id="335" r:id="rId30"/>
    <p:sldId id="287" r:id="rId31"/>
    <p:sldId id="291" r:id="rId32"/>
    <p:sldId id="394" r:id="rId33"/>
    <p:sldId id="293" r:id="rId34"/>
    <p:sldId id="257" r:id="rId35"/>
    <p:sldId id="359" r:id="rId36"/>
    <p:sldId id="339" r:id="rId37"/>
    <p:sldId id="340" r:id="rId38"/>
    <p:sldId id="341" r:id="rId39"/>
    <p:sldId id="342" r:id="rId40"/>
    <p:sldId id="332" r:id="rId41"/>
    <p:sldId id="351" r:id="rId42"/>
  </p:sldIdLst>
  <p:sldSz cx="12192000" cy="6858000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FB7"/>
    <a:srgbClr val="1D1490"/>
    <a:srgbClr val="000099"/>
    <a:srgbClr val="3D267E"/>
    <a:srgbClr val="F1F474"/>
    <a:srgbClr val="E84706"/>
    <a:srgbClr val="FFFFFF"/>
    <a:srgbClr val="0D97FF"/>
    <a:srgbClr val="A2D668"/>
    <a:srgbClr val="F44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52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</a:t>
            </a:r>
            <a:r>
              <a:rPr lang="en-US" baseline="0"/>
              <a:t>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</a:t>
            </a:r>
            <a:r>
              <a:rPr lang="en-US" baseline="0"/>
              <a:t>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021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013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98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575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624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61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226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6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9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55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22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11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62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6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64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74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06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437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521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97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2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5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99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8" r:id="rId14"/>
    <p:sldLayoutId id="2147483680" r:id="rId15"/>
    <p:sldLayoutId id="214748370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47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" y="1"/>
            <a:ext cx="12070080" cy="68089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124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8000" b="1">
                <a:solidFill>
                  <a:srgbClr val="3F2732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TIẾNG VIỆT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F85373-A351-4ED8-84E5-8B3826625230}"/>
              </a:ext>
            </a:extLst>
          </p:cNvPr>
          <p:cNvSpPr/>
          <p:nvPr/>
        </p:nvSpPr>
        <p:spPr>
          <a:xfrm>
            <a:off x="10880035" y="0"/>
            <a:ext cx="1294507" cy="8613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41697" y="4114800"/>
            <a:ext cx="1860266" cy="769441"/>
          </a:xfrm>
          <a:prstGeom prst="rect">
            <a:avLst/>
          </a:prstGeom>
          <a:solidFill>
            <a:srgbClr val="F1F474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latin typeface="+mj-lt"/>
            </a:endParaRPr>
          </a:p>
          <a:p>
            <a:pPr algn="ctr"/>
            <a:r>
              <a:rPr lang="en-US" sz="2400" b="1" dirty="0" smtClean="0"/>
              <a:t>TẬP HAI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34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109203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-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Thu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286050" y="396565"/>
            <a:ext cx="367253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>
            <a:off x="358156" y="3085476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383587" y="4600871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077A0-CC6A-40B5-9C2C-C735A754A2B9}"/>
              </a:ext>
            </a:extLst>
          </p:cNvPr>
          <p:cNvSpPr txBox="1"/>
          <p:nvPr/>
        </p:nvSpPr>
        <p:spPr>
          <a:xfrm>
            <a:off x="2132597" y="6173998"/>
            <a:ext cx="61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486272" y="6173998"/>
            <a:ext cx="3289706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nối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49565" y="462887"/>
            <a:ext cx="5413172" cy="630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7536" y="1494405"/>
            <a:ext cx="5669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ung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1D149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6061" y="3546813"/>
            <a:ext cx="5023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ơm</a:t>
            </a:r>
            <a:r>
              <a:rPr lang="en-US" sz="44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4400" dirty="0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1D149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1390" y="1494405"/>
            <a:ext cx="5219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inh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ịch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2341" y="3546813"/>
            <a:ext cx="3573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1D14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ự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</a:t>
            </a:r>
            <a:r>
              <a:rPr lang="en-US" sz="44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1D149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D71460-13C1-46CB-AC4E-2E19C8C3BABD}"/>
              </a:ext>
            </a:extLst>
          </p:cNvPr>
          <p:cNvSpPr txBox="1"/>
          <p:nvPr/>
        </p:nvSpPr>
        <p:spPr>
          <a:xfrm>
            <a:off x="7155799" y="2460180"/>
            <a:ext cx="5501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4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uyện</a:t>
            </a:r>
            <a:r>
              <a:rPr lang="en-US" sz="4400" noProof="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noProof="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1D149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9B92A1-9900-4950-8054-61D806FF853D}"/>
              </a:ext>
            </a:extLst>
          </p:cNvPr>
          <p:cNvSpPr txBox="1"/>
          <p:nvPr/>
        </p:nvSpPr>
        <p:spPr>
          <a:xfrm>
            <a:off x="1347536" y="2520609"/>
            <a:ext cx="5669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400" noProof="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âm</a:t>
            </a:r>
            <a:r>
              <a:rPr lang="en-US" sz="4400" noProof="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4400" noProof="0" dirty="0" err="1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ồi</a:t>
            </a:r>
            <a:r>
              <a:rPr lang="en-US" sz="4400" noProof="0" dirty="0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4400" noProof="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ảy</a:t>
            </a:r>
            <a:r>
              <a:rPr lang="en-US" sz="4400" noProof="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400" noProof="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ộc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1D149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A51B1DC6-BC75-49DB-8115-A7BCBF1BE67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67" y="4326835"/>
            <a:ext cx="2893786" cy="25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070567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286050" y="396565"/>
            <a:ext cx="367253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>
            <a:off x="335327" y="308963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370140" y="461431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37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85BEA94-276D-4FD0-A579-D887362B5147}"/>
              </a:ext>
            </a:extLst>
          </p:cNvPr>
          <p:cNvSpPr txBox="1"/>
          <p:nvPr/>
        </p:nvSpPr>
        <p:spPr>
          <a:xfrm>
            <a:off x="3941902" y="462989"/>
            <a:ext cx="431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 CÂU DÀI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C4787F-2374-4B03-B7A4-65A6AF2E5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" y="5207635"/>
            <a:ext cx="2257337" cy="16503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076592-5921-46AD-ADCF-0DCB36A5DC2E}"/>
              </a:ext>
            </a:extLst>
          </p:cNvPr>
          <p:cNvSpPr/>
          <p:nvPr/>
        </p:nvSpPr>
        <p:spPr>
          <a:xfrm>
            <a:off x="851939" y="1532529"/>
            <a:ext cx="11065241" cy="2226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B519E5-FFB5-49B4-9813-20A8B3D453DA}"/>
              </a:ext>
            </a:extLst>
          </p:cNvPr>
          <p:cNvCxnSpPr/>
          <p:nvPr/>
        </p:nvCxnSpPr>
        <p:spPr>
          <a:xfrm flipH="1">
            <a:off x="2551575" y="1776517"/>
            <a:ext cx="154898" cy="494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26D7154-E9E1-4828-81B1-61CBBF933570}"/>
              </a:ext>
            </a:extLst>
          </p:cNvPr>
          <p:cNvGrpSpPr/>
          <p:nvPr/>
        </p:nvGrpSpPr>
        <p:grpSpPr>
          <a:xfrm>
            <a:off x="5844864" y="2434010"/>
            <a:ext cx="213608" cy="494676"/>
            <a:chOff x="6295866" y="1660673"/>
            <a:chExt cx="213608" cy="49467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81C323D-B5FE-421F-A898-E458B291AE93}"/>
                </a:ext>
              </a:extLst>
            </p:cNvPr>
            <p:cNvCxnSpPr/>
            <p:nvPr/>
          </p:nvCxnSpPr>
          <p:spPr>
            <a:xfrm flipH="1">
              <a:off x="629586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86444C9-3DC5-49DE-924F-1851BDA14748}"/>
                </a:ext>
              </a:extLst>
            </p:cNvPr>
            <p:cNvCxnSpPr/>
            <p:nvPr/>
          </p:nvCxnSpPr>
          <p:spPr>
            <a:xfrm flipH="1">
              <a:off x="635457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9A771B0-B601-4CD1-80FC-86F6765C34E5}"/>
              </a:ext>
            </a:extLst>
          </p:cNvPr>
          <p:cNvSpPr/>
          <p:nvPr/>
        </p:nvSpPr>
        <p:spPr>
          <a:xfrm>
            <a:off x="804865" y="3586178"/>
            <a:ext cx="11065241" cy="148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D2C1DB-ECD5-4E46-8242-3BEFAF360B87}"/>
              </a:ext>
            </a:extLst>
          </p:cNvPr>
          <p:cNvGrpSpPr/>
          <p:nvPr/>
        </p:nvGrpSpPr>
        <p:grpSpPr>
          <a:xfrm>
            <a:off x="5497484" y="4487659"/>
            <a:ext cx="213608" cy="494676"/>
            <a:chOff x="6295866" y="1660673"/>
            <a:chExt cx="213608" cy="49467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95624B-8167-43B8-A5E4-DCCDCD2017FE}"/>
                </a:ext>
              </a:extLst>
            </p:cNvPr>
            <p:cNvCxnSpPr/>
            <p:nvPr/>
          </p:nvCxnSpPr>
          <p:spPr>
            <a:xfrm flipH="1">
              <a:off x="629586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70D63F7-63F1-4D40-B243-327E81F8C72A}"/>
                </a:ext>
              </a:extLst>
            </p:cNvPr>
            <p:cNvCxnSpPr/>
            <p:nvPr/>
          </p:nvCxnSpPr>
          <p:spPr>
            <a:xfrm flipH="1">
              <a:off x="635457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C829D7-A75F-4C6C-AB94-85514DCE329A}"/>
              </a:ext>
            </a:extLst>
          </p:cNvPr>
          <p:cNvCxnSpPr/>
          <p:nvPr/>
        </p:nvCxnSpPr>
        <p:spPr>
          <a:xfrm flipH="1">
            <a:off x="9354250" y="3835616"/>
            <a:ext cx="154898" cy="494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071135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286050" y="396565"/>
            <a:ext cx="367253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>
            <a:off x="335327" y="308963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370140" y="461431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740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85BEA94-276D-4FD0-A579-D887362B5147}"/>
              </a:ext>
            </a:extLst>
          </p:cNvPr>
          <p:cNvSpPr txBox="1"/>
          <p:nvPr/>
        </p:nvSpPr>
        <p:spPr>
          <a:xfrm>
            <a:off x="3457809" y="133425"/>
            <a:ext cx="431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 NGHĨA TỪ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C4787F-2374-4B03-B7A4-65A6AF2E5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" y="5647306"/>
            <a:ext cx="1655964" cy="1210694"/>
          </a:xfrm>
          <a:prstGeom prst="rect">
            <a:avLst/>
          </a:prstGeom>
        </p:spPr>
      </p:pic>
      <p:pic>
        <p:nvPicPr>
          <p:cNvPr id="14" name="Pictur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18" y="905270"/>
            <a:ext cx="5499041" cy="39625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25" y="905270"/>
            <a:ext cx="5680505" cy="4051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141827" y="5527613"/>
            <a:ext cx="8805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i="1" dirty="0" err="1" smtClean="0"/>
              <a:t>Đâm</a:t>
            </a:r>
            <a:r>
              <a:rPr lang="en-US" altLang="en-US" sz="3600" i="1" dirty="0" smtClean="0"/>
              <a:t> </a:t>
            </a:r>
            <a:r>
              <a:rPr lang="en-US" altLang="en-US" sz="3600" i="1" dirty="0" err="1" smtClean="0"/>
              <a:t>chồi</a:t>
            </a:r>
            <a:r>
              <a:rPr lang="en-US" altLang="en-US" sz="3600" i="1" dirty="0" smtClean="0"/>
              <a:t>: </a:t>
            </a:r>
            <a:r>
              <a:rPr lang="en-US" altLang="en-US" sz="3600" dirty="0" err="1"/>
              <a:t>mọc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những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mầm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non</a:t>
            </a:r>
            <a:r>
              <a:rPr lang="en-US" alt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4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85BEA94-276D-4FD0-A579-D887362B5147}"/>
              </a:ext>
            </a:extLst>
          </p:cNvPr>
          <p:cNvSpPr txBox="1"/>
          <p:nvPr/>
        </p:nvSpPr>
        <p:spPr>
          <a:xfrm>
            <a:off x="3457809" y="133425"/>
            <a:ext cx="431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 NGHĨA 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C4787F-2374-4B03-B7A4-65A6AF2E5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" y="5647306"/>
            <a:ext cx="1655964" cy="121069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1" y="966654"/>
            <a:ext cx="5491139" cy="3814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30" y="966654"/>
            <a:ext cx="5722297" cy="3840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706744" y="5176817"/>
            <a:ext cx="30198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i="1" dirty="0" err="1" smtClean="0"/>
              <a:t>Đơm</a:t>
            </a:r>
            <a:r>
              <a:rPr lang="en-US" altLang="en-US" sz="3600" dirty="0"/>
              <a:t>: </a:t>
            </a:r>
            <a:r>
              <a:rPr lang="en-US" altLang="en-US" sz="3600" dirty="0" err="1"/>
              <a:t>nảy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ra.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025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6" y="322055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298942" y="664610"/>
            <a:ext cx="1159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42CDA-223C-49BF-90E7-67256775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83" y="2728776"/>
            <a:ext cx="4450832" cy="32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070567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286050" y="396565"/>
            <a:ext cx="367253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>
            <a:off x="335327" y="308963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370140" y="4614318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5A338-1F00-4550-B187-849F2E328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58" y="1"/>
            <a:ext cx="7154605" cy="68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070567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0266D1-B9E0-45D0-8D5A-DA29D1E37804}"/>
              </a:ext>
            </a:extLst>
          </p:cNvPr>
          <p:cNvSpPr txBox="1"/>
          <p:nvPr/>
        </p:nvSpPr>
        <p:spPr>
          <a:xfrm>
            <a:off x="749151" y="1765291"/>
            <a:ext cx="11178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CD0BD4-EEBD-4B7A-A90F-C1C9535010AB}"/>
              </a:ext>
            </a:extLst>
          </p:cNvPr>
          <p:cNvSpPr txBox="1"/>
          <p:nvPr/>
        </p:nvSpPr>
        <p:spPr>
          <a:xfrm>
            <a:off x="618565" y="3098443"/>
            <a:ext cx="10455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47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tượng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4">
            <a:extLst>
              <a:ext uri="{FF2B5EF4-FFF2-40B4-BE49-F238E27FC236}">
                <a16:creationId xmlns:a16="http://schemas.microsoft.com/office/drawing/2014/main" id="{92432BDA-F392-4DE6-98FB-DD313335A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" y="5588747"/>
            <a:ext cx="840338" cy="126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6">
            <a:extLst>
              <a:ext uri="{FF2B5EF4-FFF2-40B4-BE49-F238E27FC236}">
                <a16:creationId xmlns:a16="http://schemas.microsoft.com/office/drawing/2014/main" id="{68AD1A66-F0AE-40F1-BBA4-DB6370976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8" y="5632094"/>
            <a:ext cx="716994" cy="122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4C530E-C0BE-48E7-8DB1-AE7E5F63D41B}"/>
              </a:ext>
            </a:extLst>
          </p:cNvPr>
          <p:cNvSpPr txBox="1"/>
          <p:nvPr/>
        </p:nvSpPr>
        <p:spPr>
          <a:xfrm>
            <a:off x="749151" y="4036620"/>
            <a:ext cx="1003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3200" dirty="0" smtClean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3200" dirty="0">
                <a:solidFill>
                  <a:srgbClr val="1D149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618565" y="347787"/>
            <a:ext cx="106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tượng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629112" y="4155753"/>
            <a:ext cx="100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1DF42880-58FA-421D-9922-D8B9627B18CD}"/>
              </a:ext>
            </a:extLst>
          </p:cNvPr>
          <p:cNvSpPr/>
          <p:nvPr/>
        </p:nvSpPr>
        <p:spPr>
          <a:xfrm>
            <a:off x="350439" y="5212689"/>
            <a:ext cx="11363754" cy="1144375"/>
          </a:xfrm>
          <a:prstGeom prst="roundRect">
            <a:avLst/>
          </a:prstGeom>
          <a:solidFill>
            <a:srgbClr val="FFE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/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Thiếu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84" y="585406"/>
            <a:ext cx="11683464" cy="2906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1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  <a:endParaRPr lang="en-US" sz="2200" dirty="0" smtClean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0C056-F77F-41BF-8930-F5A9287D7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40" y="1876620"/>
            <a:ext cx="11513720" cy="2530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FA3988-430C-4236-BB6D-6909E3295A76}"/>
              </a:ext>
            </a:extLst>
          </p:cNvPr>
          <p:cNvSpPr txBox="1"/>
          <p:nvPr/>
        </p:nvSpPr>
        <p:spPr>
          <a:xfrm>
            <a:off x="847832" y="417201"/>
            <a:ext cx="1049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9BD94-EA76-4698-860F-5AE132ACA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38" y="2384425"/>
            <a:ext cx="4522788" cy="3616325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7CB1BB0-3BD2-415C-883A-3C70E766218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0" y="2384425"/>
            <a:ext cx="5491163" cy="36163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717B39-A029-403C-B651-F10CCB204A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6284" y="458301"/>
            <a:ext cx="434187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endParaRPr lang="en-US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9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17B39-A029-403C-B651-F10CCB204A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3444" y="789892"/>
            <a:ext cx="3825111" cy="8640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7" descr="A picture containing outdoor, person, snow, little&#10;&#10;Description automatically generated">
            <a:extLst>
              <a:ext uri="{FF2B5EF4-FFF2-40B4-BE49-F238E27FC236}">
                <a16:creationId xmlns:a16="http://schemas.microsoft.com/office/drawing/2014/main" id="{2F05169F-22FB-4ABF-BF77-0BCBB9450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95" y="2254456"/>
            <a:ext cx="5774109" cy="384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29F69-74EE-4616-B2DA-1F86E42B8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92" y="2461579"/>
            <a:ext cx="4037569" cy="36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8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17B39-A029-403C-B651-F10CCB204A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0845" y="798923"/>
            <a:ext cx="400962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endParaRPr lang="en-US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E3C154-6047-4601-B76A-5A8F30D9F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64" y="2566861"/>
            <a:ext cx="4367513" cy="3551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r="7702" b="3165"/>
          <a:stretch/>
        </p:blipFill>
        <p:spPr>
          <a:xfrm>
            <a:off x="5643155" y="2660520"/>
            <a:ext cx="5547971" cy="312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17B39-A029-403C-B651-F10CCB204A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33928" y="653255"/>
            <a:ext cx="35434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lang="en-US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6A8373-0C0A-47F3-A2A7-9863BB91A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32" y="2371796"/>
            <a:ext cx="4265392" cy="3571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6136E-D79B-4AB7-8047-9D274055E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2468880"/>
            <a:ext cx="5378155" cy="32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41C4F9-3196-4CFC-BF74-A8EC3C7CFE4E}"/>
              </a:ext>
            </a:extLst>
          </p:cNvPr>
          <p:cNvSpPr txBox="1"/>
          <p:nvPr/>
        </p:nvSpPr>
        <p:spPr>
          <a:xfrm>
            <a:off x="578044" y="456576"/>
            <a:ext cx="10233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81D7D9E2-6658-4FAB-9B9E-DBD0BF28B1C4}"/>
              </a:ext>
            </a:extLst>
          </p:cNvPr>
          <p:cNvSpPr/>
          <p:nvPr/>
        </p:nvSpPr>
        <p:spPr>
          <a:xfrm>
            <a:off x="454228" y="1736717"/>
            <a:ext cx="10357208" cy="2594767"/>
          </a:xfrm>
          <a:prstGeom prst="roundRect">
            <a:avLst/>
          </a:prstGeom>
          <a:solidFill>
            <a:srgbClr val="FFE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>
              <a:lnSpc>
                <a:spcPts val="4300"/>
              </a:lnSpc>
              <a:spcAft>
                <a:spcPts val="1800"/>
              </a:spcAft>
            </a:pPr>
            <a:r>
              <a:rPr lang="en-US" sz="3200" dirty="0" smtClean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 smtClean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 smtClean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200" dirty="0" smtClean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22FB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3200" dirty="0">
                <a:solidFill>
                  <a:srgbClr val="422FB7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8DA004-BD1D-4A34-9833-FD89C82C0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34" y="4534408"/>
            <a:ext cx="4758921" cy="23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66" y="4858815"/>
            <a:ext cx="1019492" cy="15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58" y="4911404"/>
            <a:ext cx="869852" cy="148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415981" y="1484243"/>
            <a:ext cx="8661321" cy="2055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6390" y="49148"/>
            <a:ext cx="12075610" cy="206908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809827" y="2160116"/>
            <a:ext cx="7251842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390" y="557442"/>
            <a:ext cx="2418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2444" y="2842300"/>
            <a:ext cx="6710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lang="en-US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1412214" y="2445737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1224" y="2529497"/>
            <a:ext cx="1146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312444" y="4205573"/>
            <a:ext cx="6287735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 1, 2.  TẬP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4B3CF07-5162-4713-BFCD-9A68220C3B2B}"/>
              </a:ext>
            </a:extLst>
          </p:cNvPr>
          <p:cNvSpPr txBox="1"/>
          <p:nvPr/>
        </p:nvSpPr>
        <p:spPr>
          <a:xfrm>
            <a:off x="-170488" y="0"/>
            <a:ext cx="12070567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4068707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1" y="4153784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29016" y="715617"/>
            <a:ext cx="8932683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79131" y="995748"/>
            <a:ext cx="9285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kern="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1355" y="914400"/>
            <a:ext cx="1023938" cy="927100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0811CCD-4A20-43D5-A414-2A533DD0F55E}"/>
              </a:ext>
            </a:extLst>
          </p:cNvPr>
          <p:cNvSpPr txBox="1"/>
          <p:nvPr/>
        </p:nvSpPr>
        <p:spPr>
          <a:xfrm>
            <a:off x="1974574" y="2417666"/>
            <a:ext cx="10217426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02EB447-D1C9-462D-ABE7-0AE582D540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93" y="3152098"/>
            <a:ext cx="523845" cy="544761"/>
          </a:xfrm>
          <a:prstGeom prst="rect">
            <a:avLst/>
          </a:prstGeom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0477378-7A67-4B31-87C0-D39CEAE8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93" y="2387226"/>
            <a:ext cx="467676" cy="53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2E51EF7-A040-4B4F-9061-F41A8BA5C6DE}"/>
              </a:ext>
            </a:extLst>
          </p:cNvPr>
          <p:cNvSpPr txBox="1"/>
          <p:nvPr/>
        </p:nvSpPr>
        <p:spPr>
          <a:xfrm>
            <a:off x="1974574" y="2239426"/>
            <a:ext cx="8554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6" grpId="0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8317" y="1215152"/>
            <a:ext cx="9285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32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endParaRPr lang="en-US" sz="3200" kern="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1355" y="914400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CAB546-CCE0-40F1-9FDE-2DB6A9905044}"/>
              </a:ext>
            </a:extLst>
          </p:cNvPr>
          <p:cNvSpPr/>
          <p:nvPr/>
        </p:nvSpPr>
        <p:spPr>
          <a:xfrm>
            <a:off x="1057887" y="2239426"/>
            <a:ext cx="3975652" cy="781878"/>
          </a:xfrm>
          <a:prstGeom prst="roundRect">
            <a:avLst/>
          </a:prstGeom>
          <a:solidFill>
            <a:srgbClr val="F1F4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EDB76D-5BEF-421C-AED0-7DE97C1111FC}"/>
              </a:ext>
            </a:extLst>
          </p:cNvPr>
          <p:cNvSpPr/>
          <p:nvPr/>
        </p:nvSpPr>
        <p:spPr>
          <a:xfrm>
            <a:off x="5508342" y="2239426"/>
            <a:ext cx="5473148" cy="7818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(….)</a:t>
            </a:r>
          </a:p>
        </p:txBody>
      </p:sp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lant, vegetable, fresh&#10;&#10;Description automatically generated">
            <a:extLst>
              <a:ext uri="{FF2B5EF4-FFF2-40B4-BE49-F238E27FC236}">
                <a16:creationId xmlns:a16="http://schemas.microsoft.com/office/drawing/2014/main" id="{86DE2BDA-F56C-4BCA-8E8B-F5CC5A676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9" r="15695"/>
          <a:stretch/>
        </p:blipFill>
        <p:spPr>
          <a:xfrm>
            <a:off x="6094476" y="10"/>
            <a:ext cx="6094477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6F6A6-DBA9-4185-AB89-E8CF41FF6843}"/>
              </a:ext>
            </a:extLst>
          </p:cNvPr>
          <p:cNvSpPr txBox="1"/>
          <p:nvPr/>
        </p:nvSpPr>
        <p:spPr>
          <a:xfrm>
            <a:off x="599818" y="5234320"/>
            <a:ext cx="6931319" cy="752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600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endParaRPr lang="en-US" sz="3600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888CC-55FA-4F44-9690-EA883B7D1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71" b="-3"/>
          <a:stretch/>
        </p:blipFill>
        <p:spPr>
          <a:xfrm>
            <a:off x="-5388" y="10"/>
            <a:ext cx="5942362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06C2E3E-3244-4D05-A152-50467AF906B9}"/>
              </a:ext>
            </a:extLst>
          </p:cNvPr>
          <p:cNvSpPr txBox="1"/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4000" kern="1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kern="1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40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4000" kern="1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sz="40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4000" kern="1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ree, plant, maple&#10;&#10;Description automatically generated">
            <a:extLst>
              <a:ext uri="{FF2B5EF4-FFF2-40B4-BE49-F238E27FC236}">
                <a16:creationId xmlns:a16="http://schemas.microsoft.com/office/drawing/2014/main" id="{7191F202-230F-4659-B920-91CE3769D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r="17316" b="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3" name="Picture 2" descr="A picture containing outdoor, litchi, fruit, plant&#10;&#10;Description automatically generated">
            <a:extLst>
              <a:ext uri="{FF2B5EF4-FFF2-40B4-BE49-F238E27FC236}">
                <a16:creationId xmlns:a16="http://schemas.microsoft.com/office/drawing/2014/main" id="{E7E53D3A-F87A-4F04-AF7B-E504D30BF4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5" r="12739" b="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8" name="Picture 7" descr="A group of people flying kites&#10;&#10;Description automatically generated">
            <a:extLst>
              <a:ext uri="{FF2B5EF4-FFF2-40B4-BE49-F238E27FC236}">
                <a16:creationId xmlns:a16="http://schemas.microsoft.com/office/drawing/2014/main" id="{4D3C1C54-4387-4B9F-BAAB-9277F5FE2E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21421" b="-1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15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99C1B-9B93-4604-AC4D-F8D03BC3C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r="9948" b="-2"/>
          <a:stretch/>
        </p:blipFill>
        <p:spPr>
          <a:xfrm>
            <a:off x="206483" y="346174"/>
            <a:ext cx="5668684" cy="5743618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78CD44E-A22D-46EC-8E53-80B97B97A2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r="12899" b="-1"/>
          <a:stretch/>
        </p:blipFill>
        <p:spPr>
          <a:xfrm>
            <a:off x="6195375" y="346174"/>
            <a:ext cx="5674893" cy="5743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1055D8-3A2D-409D-849F-9EA9BFA30BBA}"/>
              </a:ext>
            </a:extLst>
          </p:cNvPr>
          <p:cNvSpPr txBox="1"/>
          <p:nvPr/>
        </p:nvSpPr>
        <p:spPr>
          <a:xfrm>
            <a:off x="5441332" y="6143578"/>
            <a:ext cx="208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27B32F-07F3-4C94-B09B-8C8F310F0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089895"/>
          </a:xfrm>
          <a:prstGeom prst="rect">
            <a:avLst/>
          </a:prstGeom>
          <a:solidFill>
            <a:srgbClr val="693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DC224-224E-489B-9649-B16C94DF8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61"/>
          <a:stretch/>
        </p:blipFill>
        <p:spPr>
          <a:xfrm>
            <a:off x="6088088" y="3264090"/>
            <a:ext cx="6103911" cy="35939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39783B-8EEF-4932-ADD2-4658A00822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1" r="1" b="1"/>
          <a:stretch/>
        </p:blipFill>
        <p:spPr>
          <a:xfrm>
            <a:off x="926036" y="9"/>
            <a:ext cx="727991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41D4CC-403D-465E-9223-3277868A5D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643467"/>
            <a:ext cx="3850583" cy="24735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C4C688-715E-4A31-AB90-6A5752887D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02048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C02B8-CAAC-4120-B12C-C16CD7B7CBC2}"/>
              </a:ext>
            </a:extLst>
          </p:cNvPr>
          <p:cNvSpPr txBox="1"/>
          <p:nvPr/>
        </p:nvSpPr>
        <p:spPr>
          <a:xfrm>
            <a:off x="1984570" y="4727971"/>
            <a:ext cx="516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68181" y="85705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Hoạt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động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tiếp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nối</a:t>
            </a:r>
            <a:endParaRPr lang="en-US" sz="48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>
            <a:off x="10604340" y="4704879"/>
            <a:ext cx="1486855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0D18FB06-F364-4F74-8E58-9F3C48C48824}"/>
              </a:ext>
            </a:extLst>
          </p:cNvPr>
          <p:cNvSpPr txBox="1">
            <a:spLocks/>
          </p:cNvSpPr>
          <p:nvPr/>
        </p:nvSpPr>
        <p:spPr>
          <a:xfrm>
            <a:off x="831226" y="2351499"/>
            <a:ext cx="10507959" cy="1263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 smtClean="0"/>
              <a:t>- 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655493" y="2108395"/>
            <a:ext cx="77594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4613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1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đâm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đơm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17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Tiếng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Việt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bốn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1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144" y="-1313917"/>
            <a:ext cx="2158081" cy="2627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2237316" y="400311"/>
            <a:ext cx="8354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020E98-D051-4C3D-989D-8C704693A9CC}"/>
              </a:ext>
            </a:extLst>
          </p:cNvPr>
          <p:cNvSpPr/>
          <p:nvPr/>
        </p:nvSpPr>
        <p:spPr>
          <a:xfrm>
            <a:off x="1784382" y="6292651"/>
            <a:ext cx="513486" cy="2716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C02DB0-F58D-4893-A26B-F7FD40109926}"/>
              </a:ext>
            </a:extLst>
          </p:cNvPr>
          <p:cNvSpPr/>
          <p:nvPr/>
        </p:nvSpPr>
        <p:spPr>
          <a:xfrm>
            <a:off x="1784382" y="6462866"/>
            <a:ext cx="1176562" cy="66038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kenhthoitiet.vn/wp-content/uploads/2019/07/khong-nen-lam-khi-nang-nong-696x4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6" y="1155301"/>
            <a:ext cx="5628282" cy="365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ắng nóng không chịu nổi, cư dân mạng thi nhau đăng ảnh trời mưa để cầu được ước thấy - Ảnh 2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5" y="1168574"/>
            <a:ext cx="5536239" cy="36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9170A-40F2-41FE-AC9C-78FBD0ED1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292" y="245165"/>
            <a:ext cx="13543666" cy="66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0" y="0"/>
            <a:ext cx="11719775" cy="644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Thu,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sung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Ai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xen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cỗ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Thu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bập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bùng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Thu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ấp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ủ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mầm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       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4" y="198411"/>
            <a:ext cx="687923" cy="550338"/>
          </a:xfrm>
          <a:prstGeom prst="rect">
            <a:avLst/>
          </a:prstGeom>
        </p:spPr>
      </p:pic>
      <p:pic>
        <p:nvPicPr>
          <p:cNvPr id="5" name="[hanhtrangso.nxbgd.vn] Audio Chuyện bốn mùa_HTS">
            <a:hlinkClick r:id="" action="ppaction://media"/>
            <a:extLst>
              <a:ext uri="{FF2B5EF4-FFF2-40B4-BE49-F238E27FC236}">
                <a16:creationId xmlns:a16="http://schemas.microsoft.com/office/drawing/2014/main" id="{6E71917B-EC38-45E0-935D-DEDA83542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239" y="6263033"/>
            <a:ext cx="519458" cy="519458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5994326" y="6267059"/>
            <a:ext cx="2141273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507348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2417</Words>
  <Application>Microsoft Office PowerPoint</Application>
  <PresentationFormat>Widescreen</PresentationFormat>
  <Paragraphs>190</Paragraphs>
  <Slides>39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7" baseType="lpstr">
      <vt:lpstr>SimSun</vt:lpstr>
      <vt:lpstr>Arial</vt:lpstr>
      <vt:lpstr>Arial-Rounded</vt:lpstr>
      <vt:lpstr>Calibri</vt:lpstr>
      <vt:lpstr>Calibri Light</vt:lpstr>
      <vt:lpstr>Cambria</vt:lpstr>
      <vt:lpstr>Chewy</vt:lpstr>
      <vt:lpstr>Comfortaa</vt:lpstr>
      <vt:lpstr>Delius Unicase</vt:lpstr>
      <vt:lpstr>等线</vt:lpstr>
      <vt:lpstr>HP001 4 hàng</vt:lpstr>
      <vt:lpstr>HP001 5 hàng</vt:lpstr>
      <vt:lpstr>Livvic</vt:lpstr>
      <vt:lpstr>Roboto Condensed Light</vt:lpstr>
      <vt:lpstr>Times New Roman</vt:lpstr>
      <vt:lpstr>Office Theme</vt:lpstr>
      <vt:lpstr>Response to Intervention: The Alphabet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Thứ hai ngày 17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Mùa xuân</vt:lpstr>
      <vt:lpstr>Mùa đông</vt:lpstr>
      <vt:lpstr>Mùa hạ</vt:lpstr>
      <vt:lpstr>Mùa thu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86</cp:revision>
  <dcterms:created xsi:type="dcterms:W3CDTF">2021-06-18T23:20:35Z</dcterms:created>
  <dcterms:modified xsi:type="dcterms:W3CDTF">2022-01-16T03:04:29Z</dcterms:modified>
</cp:coreProperties>
</file>