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9.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6" r:id="rId2"/>
    <p:sldMasterId id="2147483704" r:id="rId3"/>
    <p:sldMasterId id="2147483736" r:id="rId4"/>
    <p:sldMasterId id="2147483748" r:id="rId5"/>
    <p:sldMasterId id="2147483780" r:id="rId6"/>
    <p:sldMasterId id="2147483794" r:id="rId7"/>
    <p:sldMasterId id="2147483808" r:id="rId8"/>
    <p:sldMasterId id="2147483832" r:id="rId9"/>
    <p:sldMasterId id="2147483844" r:id="rId10"/>
  </p:sldMasterIdLst>
  <p:notesMasterIdLst>
    <p:notesMasterId r:id="rId38"/>
  </p:notesMasterIdLst>
  <p:sldIdLst>
    <p:sldId id="320" r:id="rId11"/>
    <p:sldId id="318" r:id="rId12"/>
    <p:sldId id="297" r:id="rId13"/>
    <p:sldId id="298" r:id="rId14"/>
    <p:sldId id="300" r:id="rId15"/>
    <p:sldId id="280" r:id="rId16"/>
    <p:sldId id="317" r:id="rId17"/>
    <p:sldId id="279" r:id="rId18"/>
    <p:sldId id="281" r:id="rId19"/>
    <p:sldId id="282" r:id="rId20"/>
    <p:sldId id="283" r:id="rId21"/>
    <p:sldId id="284" r:id="rId22"/>
    <p:sldId id="302" r:id="rId23"/>
    <p:sldId id="305" r:id="rId24"/>
    <p:sldId id="306" r:id="rId25"/>
    <p:sldId id="319" r:id="rId26"/>
    <p:sldId id="296" r:id="rId27"/>
    <p:sldId id="286" r:id="rId28"/>
    <p:sldId id="287" r:id="rId29"/>
    <p:sldId id="310" r:id="rId30"/>
    <p:sldId id="311" r:id="rId31"/>
    <p:sldId id="312" r:id="rId32"/>
    <p:sldId id="313" r:id="rId33"/>
    <p:sldId id="314" r:id="rId34"/>
    <p:sldId id="315" r:id="rId35"/>
    <p:sldId id="316" r:id="rId36"/>
    <p:sldId id="290" r:id="rId37"/>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5641" autoAdjust="0"/>
  </p:normalViewPr>
  <p:slideViewPr>
    <p:cSldViewPr>
      <p:cViewPr varScale="1">
        <p:scale>
          <a:sx n="73" d="100"/>
          <a:sy n="73" d="100"/>
        </p:scale>
        <p:origin x="618"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F7356F-FDD8-4EBB-9794-BD1C66EC0563}" type="datetimeFigureOut">
              <a:rPr lang="en-US" smtClean="0"/>
              <a:t>25/1/2022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D8859B-383F-4354-AFA1-02955AC581CC}" type="slidenum">
              <a:rPr lang="en-US" smtClean="0"/>
              <a:t>‹#›</a:t>
            </a:fld>
            <a:endParaRPr lang="en-US"/>
          </a:p>
        </p:txBody>
      </p:sp>
    </p:spTree>
    <p:extLst>
      <p:ext uri="{BB962C8B-B14F-4D97-AF65-F5344CB8AC3E}">
        <p14:creationId xmlns:p14="http://schemas.microsoft.com/office/powerpoint/2010/main" val="304691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D7E4D005-F564-4400-93D3-4927C4B4D03E}" type="slidenum">
              <a:rPr lang="en-US" altLang="en-US" smtClean="0">
                <a:solidFill>
                  <a:srgbClr val="000000"/>
                </a:solidFill>
                <a:latin typeface="Arial" panose="020B0604020202020204" pitchFamily="34" charset="0"/>
                <a:ea typeface="MS PGothic" panose="020B0600070205080204" pitchFamily="34" charset="-128"/>
              </a:rPr>
              <a:pPr/>
              <a:t>6</a:t>
            </a:fld>
            <a:endParaRPr lang="en-US" altLang="en-US" smtClean="0">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65696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E1D8859B-383F-4354-AFA1-02955AC581CC}" type="slidenum">
              <a:rPr lang="en-US" smtClean="0"/>
              <a:t>7</a:t>
            </a:fld>
            <a:endParaRPr lang="en-US"/>
          </a:p>
        </p:txBody>
      </p:sp>
    </p:spTree>
    <p:extLst>
      <p:ext uri="{BB962C8B-B14F-4D97-AF65-F5344CB8AC3E}">
        <p14:creationId xmlns:p14="http://schemas.microsoft.com/office/powerpoint/2010/main" val="2100826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D7E4D005-F564-4400-93D3-4927C4B4D03E}" type="slidenum">
              <a:rPr lang="en-US" altLang="en-US" smtClean="0">
                <a:solidFill>
                  <a:srgbClr val="000000"/>
                </a:solidFill>
                <a:latin typeface="Arial" panose="020B0604020202020204" pitchFamily="34" charset="0"/>
                <a:ea typeface="MS PGothic" panose="020B0600070205080204" pitchFamily="34" charset="-128"/>
              </a:rPr>
              <a:pPr/>
              <a:t>9</a:t>
            </a:fld>
            <a:endParaRPr lang="en-US" altLang="en-US" smtClean="0">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33876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E1D8859B-383F-4354-AFA1-02955AC581CC}" type="slidenum">
              <a:rPr lang="en-US" smtClean="0"/>
              <a:t>15</a:t>
            </a:fld>
            <a:endParaRPr lang="en-US"/>
          </a:p>
        </p:txBody>
      </p:sp>
    </p:spTree>
    <p:extLst>
      <p:ext uri="{BB962C8B-B14F-4D97-AF65-F5344CB8AC3E}">
        <p14:creationId xmlns:p14="http://schemas.microsoft.com/office/powerpoint/2010/main" val="244041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
        <p:nvSpPr>
          <p:cNvPr id="272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C94CE3F-3658-4CFC-8359-89F2533451B0}" type="slidenum">
              <a:rPr lang="en-US" altLang="en-US" smtClean="0">
                <a:solidFill>
                  <a:srgbClr val="000000"/>
                </a:solidFill>
                <a:latin typeface="Arial" panose="020B0604020202020204" pitchFamily="34" charset="0"/>
                <a:ea typeface="MS PGothic" panose="020B0600070205080204" pitchFamily="34" charset="-128"/>
              </a:rPr>
              <a:pPr/>
              <a:t>17</a:t>
            </a:fld>
            <a:endParaRPr lang="en-US" altLang="en-US" smtClean="0">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567390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E1D8859B-383F-4354-AFA1-02955AC581CC}" type="slidenum">
              <a:rPr lang="en-US" smtClean="0"/>
              <a:t>27</a:t>
            </a:fld>
            <a:endParaRPr lang="en-US"/>
          </a:p>
        </p:txBody>
      </p:sp>
    </p:spTree>
    <p:extLst>
      <p:ext uri="{BB962C8B-B14F-4D97-AF65-F5344CB8AC3E}">
        <p14:creationId xmlns:p14="http://schemas.microsoft.com/office/powerpoint/2010/main" val="3049075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2EF5C-FE58-463E-B6AC-2D40AE7F94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A58E839-B873-4910-8611-443C09D114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65AFFF3F-5EE7-41D8-89F0-E1011D199948}"/>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6E900BB7-F966-43FC-A17B-67A2B5A5A1E6}"/>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F33BF2B1-3EE1-4ABF-84D4-4A5DB7D0B38F}"/>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47022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E2240-37CF-4834-98BD-AEF15B49B62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36E783D-EBDB-47A2-930B-AFACE56D8F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2048900-A59B-4B22-A0CA-709572495B67}"/>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41404A42-29A9-4D36-8C80-7CF3BD2D60E9}"/>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4179ED1A-F483-47EE-9531-BB5BF4EC749E}"/>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588578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6116EA45-51CD-4B92-BE8F-8D9869EA5D95}" type="slidenum">
              <a:rPr lang="en-US"/>
              <a:pPr>
                <a:defRPr/>
              </a:pPr>
              <a:t>‹#›</a:t>
            </a:fld>
            <a:endParaRPr lang="en-US"/>
          </a:p>
        </p:txBody>
      </p:sp>
    </p:spTree>
    <p:extLst>
      <p:ext uri="{BB962C8B-B14F-4D97-AF65-F5344CB8AC3E}">
        <p14:creationId xmlns:p14="http://schemas.microsoft.com/office/powerpoint/2010/main" val="26994807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1B1B5C97-6089-4A5E-BD27-5E49A469A5EA}" type="slidenum">
              <a:rPr lang="en-US"/>
              <a:pPr>
                <a:defRPr/>
              </a:pPr>
              <a:t>‹#›</a:t>
            </a:fld>
            <a:endParaRPr lang="en-US"/>
          </a:p>
        </p:txBody>
      </p:sp>
    </p:spTree>
    <p:extLst>
      <p:ext uri="{BB962C8B-B14F-4D97-AF65-F5344CB8AC3E}">
        <p14:creationId xmlns:p14="http://schemas.microsoft.com/office/powerpoint/2010/main" val="27929916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0F0E906D-56A8-4226-BCA6-9200E52AB3B1}" type="slidenum">
              <a:rPr lang="en-US"/>
              <a:pPr>
                <a:defRPr/>
              </a:pPr>
              <a:t>‹#›</a:t>
            </a:fld>
            <a:endParaRPr lang="en-US"/>
          </a:p>
        </p:txBody>
      </p:sp>
    </p:spTree>
    <p:extLst>
      <p:ext uri="{BB962C8B-B14F-4D97-AF65-F5344CB8AC3E}">
        <p14:creationId xmlns:p14="http://schemas.microsoft.com/office/powerpoint/2010/main" val="27564211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0FA569CA-665B-4FDA-B533-C0D376C72F18}" type="slidenum">
              <a:rPr lang="en-US"/>
              <a:pPr>
                <a:defRPr/>
              </a:pPr>
              <a:t>‹#›</a:t>
            </a:fld>
            <a:endParaRPr lang="en-US"/>
          </a:p>
        </p:txBody>
      </p:sp>
    </p:spTree>
    <p:extLst>
      <p:ext uri="{BB962C8B-B14F-4D97-AF65-F5344CB8AC3E}">
        <p14:creationId xmlns:p14="http://schemas.microsoft.com/office/powerpoint/2010/main" val="24872268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E31A879D-6E7A-4904-AF4A-4173E5007338}" type="slidenum">
              <a:rPr lang="en-US"/>
              <a:pPr>
                <a:defRPr/>
              </a:pPr>
              <a:t>‹#›</a:t>
            </a:fld>
            <a:endParaRPr lang="en-US"/>
          </a:p>
        </p:txBody>
      </p:sp>
    </p:spTree>
    <p:extLst>
      <p:ext uri="{BB962C8B-B14F-4D97-AF65-F5344CB8AC3E}">
        <p14:creationId xmlns:p14="http://schemas.microsoft.com/office/powerpoint/2010/main" val="23372695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83CFF69A-EB4B-488F-B9C6-5C3245183530}" type="slidenum">
              <a:rPr lang="en-US"/>
              <a:pPr>
                <a:defRPr/>
              </a:pPr>
              <a:t>‹#›</a:t>
            </a:fld>
            <a:endParaRPr lang="en-US"/>
          </a:p>
        </p:txBody>
      </p:sp>
    </p:spTree>
    <p:extLst>
      <p:ext uri="{BB962C8B-B14F-4D97-AF65-F5344CB8AC3E}">
        <p14:creationId xmlns:p14="http://schemas.microsoft.com/office/powerpoint/2010/main" val="26606676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3F85D3D-20DF-41D6-8EB9-318F751A285F}" type="slidenum">
              <a:rPr lang="en-US" altLang="en-US"/>
              <a:pPr/>
              <a:t>‹#›</a:t>
            </a:fld>
            <a:endParaRPr lang="en-US" altLang="en-US"/>
          </a:p>
        </p:txBody>
      </p:sp>
    </p:spTree>
    <p:extLst>
      <p:ext uri="{BB962C8B-B14F-4D97-AF65-F5344CB8AC3E}">
        <p14:creationId xmlns:p14="http://schemas.microsoft.com/office/powerpoint/2010/main" val="38763379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7544303-6A4C-48B5-BBFF-D691FAB96D7B}" type="slidenum">
              <a:rPr lang="en-US" altLang="en-US"/>
              <a:pPr/>
              <a:t>‹#›</a:t>
            </a:fld>
            <a:endParaRPr lang="en-US" altLang="en-US"/>
          </a:p>
        </p:txBody>
      </p:sp>
    </p:spTree>
    <p:extLst>
      <p:ext uri="{BB962C8B-B14F-4D97-AF65-F5344CB8AC3E}">
        <p14:creationId xmlns:p14="http://schemas.microsoft.com/office/powerpoint/2010/main" val="41241216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52EA920-0959-4C7E-AFAC-D31BE0E43DAA}" type="slidenum">
              <a:rPr lang="en-US" altLang="en-US"/>
              <a:pPr/>
              <a:t>‹#›</a:t>
            </a:fld>
            <a:endParaRPr lang="en-US" altLang="en-US"/>
          </a:p>
        </p:txBody>
      </p:sp>
    </p:spTree>
    <p:extLst>
      <p:ext uri="{BB962C8B-B14F-4D97-AF65-F5344CB8AC3E}">
        <p14:creationId xmlns:p14="http://schemas.microsoft.com/office/powerpoint/2010/main" val="34540567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5789FF1-754F-449A-B4E6-AC367F2CC2D7}" type="slidenum">
              <a:rPr lang="en-US" altLang="en-US"/>
              <a:pPr/>
              <a:t>‹#›</a:t>
            </a:fld>
            <a:endParaRPr lang="en-US" altLang="en-US"/>
          </a:p>
        </p:txBody>
      </p:sp>
    </p:spTree>
    <p:extLst>
      <p:ext uri="{BB962C8B-B14F-4D97-AF65-F5344CB8AC3E}">
        <p14:creationId xmlns:p14="http://schemas.microsoft.com/office/powerpoint/2010/main" val="2001222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851045-D2D3-4781-9AB4-45C5B0D8D2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33E0C7C-61F5-4D0D-96ED-16738C3C1A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663401-02AC-4CDC-B7B8-C2ACC1904213}"/>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918494E2-0A40-4A30-94D1-9FF03CB4C05E}"/>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75C75721-92BF-4C8E-917A-5215967254F9}"/>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2275178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7DBB263-4032-4BDF-A531-F07DF5B87E1C}" type="slidenum">
              <a:rPr lang="en-US" altLang="en-US"/>
              <a:pPr/>
              <a:t>‹#›</a:t>
            </a:fld>
            <a:endParaRPr lang="en-US" altLang="en-US"/>
          </a:p>
        </p:txBody>
      </p:sp>
    </p:spTree>
    <p:extLst>
      <p:ext uri="{BB962C8B-B14F-4D97-AF65-F5344CB8AC3E}">
        <p14:creationId xmlns:p14="http://schemas.microsoft.com/office/powerpoint/2010/main" val="28421376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BF111BC2-C452-47E2-AC20-64CB99ACB985}" type="slidenum">
              <a:rPr lang="en-US" altLang="en-US"/>
              <a:pPr/>
              <a:t>‹#›</a:t>
            </a:fld>
            <a:endParaRPr lang="en-US" altLang="en-US"/>
          </a:p>
        </p:txBody>
      </p:sp>
    </p:spTree>
    <p:extLst>
      <p:ext uri="{BB962C8B-B14F-4D97-AF65-F5344CB8AC3E}">
        <p14:creationId xmlns:p14="http://schemas.microsoft.com/office/powerpoint/2010/main" val="147469729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341EB38A-C29C-4A11-B17D-10A7E1FDCB36}" type="slidenum">
              <a:rPr lang="en-US" altLang="en-US"/>
              <a:pPr/>
              <a:t>‹#›</a:t>
            </a:fld>
            <a:endParaRPr lang="en-US" altLang="en-US"/>
          </a:p>
        </p:txBody>
      </p:sp>
    </p:spTree>
    <p:extLst>
      <p:ext uri="{BB962C8B-B14F-4D97-AF65-F5344CB8AC3E}">
        <p14:creationId xmlns:p14="http://schemas.microsoft.com/office/powerpoint/2010/main" val="132642122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30A9D61-61E0-4646-B251-F3253F37C8A2}" type="slidenum">
              <a:rPr lang="en-US" altLang="en-US"/>
              <a:pPr/>
              <a:t>‹#›</a:t>
            </a:fld>
            <a:endParaRPr lang="en-US" altLang="en-US"/>
          </a:p>
        </p:txBody>
      </p:sp>
    </p:spTree>
    <p:extLst>
      <p:ext uri="{BB962C8B-B14F-4D97-AF65-F5344CB8AC3E}">
        <p14:creationId xmlns:p14="http://schemas.microsoft.com/office/powerpoint/2010/main" val="30319815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83EF7CE-9E0A-4653-81A0-BE9DB0D1FF09}" type="slidenum">
              <a:rPr lang="en-US" altLang="en-US"/>
              <a:pPr/>
              <a:t>‹#›</a:t>
            </a:fld>
            <a:endParaRPr lang="en-US" altLang="en-US"/>
          </a:p>
        </p:txBody>
      </p:sp>
    </p:spTree>
    <p:extLst>
      <p:ext uri="{BB962C8B-B14F-4D97-AF65-F5344CB8AC3E}">
        <p14:creationId xmlns:p14="http://schemas.microsoft.com/office/powerpoint/2010/main" val="65986459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55BB87A-B4C6-4EDB-BD52-ED7FF4AC3094}" type="slidenum">
              <a:rPr lang="en-US" altLang="en-US"/>
              <a:pPr/>
              <a:t>‹#›</a:t>
            </a:fld>
            <a:endParaRPr lang="en-US" altLang="en-US"/>
          </a:p>
        </p:txBody>
      </p:sp>
    </p:spTree>
    <p:extLst>
      <p:ext uri="{BB962C8B-B14F-4D97-AF65-F5344CB8AC3E}">
        <p14:creationId xmlns:p14="http://schemas.microsoft.com/office/powerpoint/2010/main" val="40504465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4A35CC1-C892-4B0E-ACC1-E1D660C7D5CB}" type="slidenum">
              <a:rPr lang="en-US" altLang="en-US"/>
              <a:pPr/>
              <a:t>‹#›</a:t>
            </a:fld>
            <a:endParaRPr lang="en-US" altLang="en-US"/>
          </a:p>
        </p:txBody>
      </p:sp>
    </p:spTree>
    <p:extLst>
      <p:ext uri="{BB962C8B-B14F-4D97-AF65-F5344CB8AC3E}">
        <p14:creationId xmlns:p14="http://schemas.microsoft.com/office/powerpoint/2010/main" val="21948288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3F85D3D-20DF-41D6-8EB9-318F751A285F}" type="slidenum">
              <a:rPr lang="en-US" altLang="en-US"/>
              <a:pPr/>
              <a:t>‹#›</a:t>
            </a:fld>
            <a:endParaRPr lang="en-US" altLang="en-US"/>
          </a:p>
        </p:txBody>
      </p:sp>
    </p:spTree>
    <p:extLst>
      <p:ext uri="{BB962C8B-B14F-4D97-AF65-F5344CB8AC3E}">
        <p14:creationId xmlns:p14="http://schemas.microsoft.com/office/powerpoint/2010/main" val="20363560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7544303-6A4C-48B5-BBFF-D691FAB96D7B}" type="slidenum">
              <a:rPr lang="en-US" altLang="en-US"/>
              <a:pPr/>
              <a:t>‹#›</a:t>
            </a:fld>
            <a:endParaRPr lang="en-US" altLang="en-US"/>
          </a:p>
        </p:txBody>
      </p:sp>
    </p:spTree>
    <p:extLst>
      <p:ext uri="{BB962C8B-B14F-4D97-AF65-F5344CB8AC3E}">
        <p14:creationId xmlns:p14="http://schemas.microsoft.com/office/powerpoint/2010/main" val="291611675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52EA920-0959-4C7E-AFAC-D31BE0E43DAA}" type="slidenum">
              <a:rPr lang="en-US" altLang="en-US"/>
              <a:pPr/>
              <a:t>‹#›</a:t>
            </a:fld>
            <a:endParaRPr lang="en-US" altLang="en-US"/>
          </a:p>
        </p:txBody>
      </p:sp>
    </p:spTree>
    <p:extLst>
      <p:ext uri="{BB962C8B-B14F-4D97-AF65-F5344CB8AC3E}">
        <p14:creationId xmlns:p14="http://schemas.microsoft.com/office/powerpoint/2010/main" val="1686311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a:extLst>
              <a:ext uri="{FF2B5EF4-FFF2-40B4-BE49-F238E27FC236}">
                <a16:creationId xmlns:a16="http://schemas.microsoft.com/office/drawing/2014/main" id="{9EF9D2E6-11AF-4549-89CF-CBD67A22D2C5}"/>
              </a:ext>
            </a:extLst>
          </p:cNvPr>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a:extLst>
              <a:ext uri="{FF2B5EF4-FFF2-40B4-BE49-F238E27FC236}">
                <a16:creationId xmlns:a16="http://schemas.microsoft.com/office/drawing/2014/main" id="{4FBD7A07-A7DE-4622-91CA-5D681001BEF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1688"/>
            <a:ext cx="1219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4241327"/>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5789FF1-754F-449A-B4E6-AC367F2CC2D7}" type="slidenum">
              <a:rPr lang="en-US" altLang="en-US"/>
              <a:pPr/>
              <a:t>‹#›</a:t>
            </a:fld>
            <a:endParaRPr lang="en-US" altLang="en-US"/>
          </a:p>
        </p:txBody>
      </p:sp>
    </p:spTree>
    <p:extLst>
      <p:ext uri="{BB962C8B-B14F-4D97-AF65-F5344CB8AC3E}">
        <p14:creationId xmlns:p14="http://schemas.microsoft.com/office/powerpoint/2010/main" val="215688166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7DBB263-4032-4BDF-A531-F07DF5B87E1C}" type="slidenum">
              <a:rPr lang="en-US" altLang="en-US"/>
              <a:pPr/>
              <a:t>‹#›</a:t>
            </a:fld>
            <a:endParaRPr lang="en-US" altLang="en-US"/>
          </a:p>
        </p:txBody>
      </p:sp>
    </p:spTree>
    <p:extLst>
      <p:ext uri="{BB962C8B-B14F-4D97-AF65-F5344CB8AC3E}">
        <p14:creationId xmlns:p14="http://schemas.microsoft.com/office/powerpoint/2010/main" val="1214710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BF111BC2-C452-47E2-AC20-64CB99ACB985}" type="slidenum">
              <a:rPr lang="en-US" altLang="en-US"/>
              <a:pPr/>
              <a:t>‹#›</a:t>
            </a:fld>
            <a:endParaRPr lang="en-US" altLang="en-US"/>
          </a:p>
        </p:txBody>
      </p:sp>
    </p:spTree>
    <p:extLst>
      <p:ext uri="{BB962C8B-B14F-4D97-AF65-F5344CB8AC3E}">
        <p14:creationId xmlns:p14="http://schemas.microsoft.com/office/powerpoint/2010/main" val="27294065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341EB38A-C29C-4A11-B17D-10A7E1FDCB36}" type="slidenum">
              <a:rPr lang="en-US" altLang="en-US"/>
              <a:pPr/>
              <a:t>‹#›</a:t>
            </a:fld>
            <a:endParaRPr lang="en-US" altLang="en-US"/>
          </a:p>
        </p:txBody>
      </p:sp>
    </p:spTree>
    <p:extLst>
      <p:ext uri="{BB962C8B-B14F-4D97-AF65-F5344CB8AC3E}">
        <p14:creationId xmlns:p14="http://schemas.microsoft.com/office/powerpoint/2010/main" val="3531120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30A9D61-61E0-4646-B251-F3253F37C8A2}" type="slidenum">
              <a:rPr lang="en-US" altLang="en-US"/>
              <a:pPr/>
              <a:t>‹#›</a:t>
            </a:fld>
            <a:endParaRPr lang="en-US" altLang="en-US"/>
          </a:p>
        </p:txBody>
      </p:sp>
    </p:spTree>
    <p:extLst>
      <p:ext uri="{BB962C8B-B14F-4D97-AF65-F5344CB8AC3E}">
        <p14:creationId xmlns:p14="http://schemas.microsoft.com/office/powerpoint/2010/main" val="390793568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83EF7CE-9E0A-4653-81A0-BE9DB0D1FF09}" type="slidenum">
              <a:rPr lang="en-US" altLang="en-US"/>
              <a:pPr/>
              <a:t>‹#›</a:t>
            </a:fld>
            <a:endParaRPr lang="en-US" altLang="en-US"/>
          </a:p>
        </p:txBody>
      </p:sp>
    </p:spTree>
    <p:extLst>
      <p:ext uri="{BB962C8B-B14F-4D97-AF65-F5344CB8AC3E}">
        <p14:creationId xmlns:p14="http://schemas.microsoft.com/office/powerpoint/2010/main" val="20648532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55BB87A-B4C6-4EDB-BD52-ED7FF4AC3094}" type="slidenum">
              <a:rPr lang="en-US" altLang="en-US"/>
              <a:pPr/>
              <a:t>‹#›</a:t>
            </a:fld>
            <a:endParaRPr lang="en-US" altLang="en-US"/>
          </a:p>
        </p:txBody>
      </p:sp>
    </p:spTree>
    <p:extLst>
      <p:ext uri="{BB962C8B-B14F-4D97-AF65-F5344CB8AC3E}">
        <p14:creationId xmlns:p14="http://schemas.microsoft.com/office/powerpoint/2010/main" val="24716085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4A35CC1-C892-4B0E-ACC1-E1D660C7D5CB}" type="slidenum">
              <a:rPr lang="en-US" altLang="en-US"/>
              <a:pPr/>
              <a:t>‹#›</a:t>
            </a:fld>
            <a:endParaRPr lang="en-US" altLang="en-US"/>
          </a:p>
        </p:txBody>
      </p:sp>
    </p:spTree>
    <p:extLst>
      <p:ext uri="{BB962C8B-B14F-4D97-AF65-F5344CB8AC3E}">
        <p14:creationId xmlns:p14="http://schemas.microsoft.com/office/powerpoint/2010/main" val="138706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26"/>
        <p:cNvGrpSpPr/>
        <p:nvPr/>
      </p:nvGrpSpPr>
      <p:grpSpPr>
        <a:xfrm>
          <a:off x="0" y="0"/>
          <a:ext cx="0" cy="0"/>
          <a:chOff x="0" y="0"/>
          <a:chExt cx="0" cy="0"/>
        </a:xfrm>
      </p:grpSpPr>
      <p:sp>
        <p:nvSpPr>
          <p:cNvPr id="227" name="Google Shape;227;p8"/>
          <p:cNvSpPr txBox="1">
            <a:spLocks noGrp="1"/>
          </p:cNvSpPr>
          <p:nvPr>
            <p:ph type="title"/>
          </p:nvPr>
        </p:nvSpPr>
        <p:spPr>
          <a:xfrm>
            <a:off x="1850801" y="4070952"/>
            <a:ext cx="8490400" cy="117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16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28" name="Google Shape;228;p8"/>
          <p:cNvSpPr/>
          <p:nvPr/>
        </p:nvSpPr>
        <p:spPr>
          <a:xfrm>
            <a:off x="3179600" y="2459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229" name="Google Shape;229;p8"/>
          <p:cNvGrpSpPr/>
          <p:nvPr/>
        </p:nvGrpSpPr>
        <p:grpSpPr>
          <a:xfrm>
            <a:off x="8375834" y="255717"/>
            <a:ext cx="383633" cy="292000"/>
            <a:chOff x="3648725" y="5042300"/>
            <a:chExt cx="287725" cy="219000"/>
          </a:xfrm>
        </p:grpSpPr>
        <p:sp>
          <p:nvSpPr>
            <p:cNvPr id="230" name="Google Shape;230;p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1" name="Google Shape;231;p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2" name="Google Shape;232;p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grpSp>
        <p:nvGrpSpPr>
          <p:cNvPr id="233" name="Google Shape;233;p8"/>
          <p:cNvGrpSpPr/>
          <p:nvPr/>
        </p:nvGrpSpPr>
        <p:grpSpPr>
          <a:xfrm>
            <a:off x="10979234" y="345767"/>
            <a:ext cx="618900" cy="111933"/>
            <a:chOff x="3760550" y="753275"/>
            <a:chExt cx="464175" cy="83950"/>
          </a:xfrm>
        </p:grpSpPr>
        <p:sp>
          <p:nvSpPr>
            <p:cNvPr id="234" name="Google Shape;234;p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5" name="Google Shape;235;p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6" name="Google Shape;236;p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237" name="Google Shape;237;p8"/>
          <p:cNvSpPr/>
          <p:nvPr/>
        </p:nvSpPr>
        <p:spPr>
          <a:xfrm>
            <a:off x="951584" y="528300"/>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8" name="Google Shape;238;p8"/>
          <p:cNvSpPr/>
          <p:nvPr/>
        </p:nvSpPr>
        <p:spPr>
          <a:xfrm>
            <a:off x="10681400" y="1057401"/>
            <a:ext cx="1114267"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239" name="Google Shape;239;p8"/>
          <p:cNvGrpSpPr/>
          <p:nvPr/>
        </p:nvGrpSpPr>
        <p:grpSpPr>
          <a:xfrm>
            <a:off x="180100" y="1614985"/>
            <a:ext cx="451133" cy="591567"/>
            <a:chOff x="4143625" y="3473950"/>
            <a:chExt cx="338350" cy="443675"/>
          </a:xfrm>
        </p:grpSpPr>
        <p:sp>
          <p:nvSpPr>
            <p:cNvPr id="240" name="Google Shape;240;p8"/>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1" name="Google Shape;241;p8"/>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2" name="Google Shape;242;p8"/>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3" name="Google Shape;243;p8"/>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4" name="Google Shape;244;p8"/>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5" name="Google Shape;245;p8"/>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246" name="Google Shape;246;p8"/>
          <p:cNvSpPr/>
          <p:nvPr/>
        </p:nvSpPr>
        <p:spPr>
          <a:xfrm>
            <a:off x="11598133" y="25683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7" name="Google Shape;247;p8"/>
          <p:cNvSpPr/>
          <p:nvPr/>
        </p:nvSpPr>
        <p:spPr>
          <a:xfrm>
            <a:off x="242885" y="3319718"/>
            <a:ext cx="697900"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248" name="Google Shape;248;p8"/>
          <p:cNvGrpSpPr/>
          <p:nvPr/>
        </p:nvGrpSpPr>
        <p:grpSpPr>
          <a:xfrm>
            <a:off x="11497168" y="3755367"/>
            <a:ext cx="383633" cy="292000"/>
            <a:chOff x="3648725" y="5042300"/>
            <a:chExt cx="287725" cy="219000"/>
          </a:xfrm>
        </p:grpSpPr>
        <p:sp>
          <p:nvSpPr>
            <p:cNvPr id="249" name="Google Shape;249;p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0" name="Google Shape;250;p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1" name="Google Shape;251;p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252" name="Google Shape;252;p8"/>
          <p:cNvSpPr/>
          <p:nvPr/>
        </p:nvSpPr>
        <p:spPr>
          <a:xfrm>
            <a:off x="568485" y="4830918"/>
            <a:ext cx="376367"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3" name="Google Shape;253;p8"/>
          <p:cNvSpPr/>
          <p:nvPr/>
        </p:nvSpPr>
        <p:spPr>
          <a:xfrm>
            <a:off x="11109900" y="5198500"/>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4" name="Google Shape;254;p8"/>
          <p:cNvSpPr/>
          <p:nvPr/>
        </p:nvSpPr>
        <p:spPr>
          <a:xfrm>
            <a:off x="242884" y="6139100"/>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5" name="Google Shape;255;p8"/>
          <p:cNvSpPr/>
          <p:nvPr/>
        </p:nvSpPr>
        <p:spPr>
          <a:xfrm>
            <a:off x="8548367" y="6260747"/>
            <a:ext cx="325595"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6" name="Google Shape;256;p8"/>
          <p:cNvSpPr/>
          <p:nvPr/>
        </p:nvSpPr>
        <p:spPr>
          <a:xfrm>
            <a:off x="11598134" y="6466700"/>
            <a:ext cx="18170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257" name="Google Shape;257;p8"/>
          <p:cNvGrpSpPr/>
          <p:nvPr/>
        </p:nvGrpSpPr>
        <p:grpSpPr>
          <a:xfrm>
            <a:off x="2956667" y="6466800"/>
            <a:ext cx="618900" cy="111933"/>
            <a:chOff x="3760550" y="753275"/>
            <a:chExt cx="464175" cy="83950"/>
          </a:xfrm>
        </p:grpSpPr>
        <p:sp>
          <p:nvSpPr>
            <p:cNvPr id="258" name="Google Shape;258;p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9" name="Google Shape;259;p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60" name="Google Shape;260;p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35976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91"/>
        <p:cNvGrpSpPr/>
        <p:nvPr/>
      </p:nvGrpSpPr>
      <p:grpSpPr>
        <a:xfrm>
          <a:off x="0" y="0"/>
          <a:ext cx="0" cy="0"/>
          <a:chOff x="0" y="0"/>
          <a:chExt cx="0" cy="0"/>
        </a:xfrm>
      </p:grpSpPr>
      <p:sp>
        <p:nvSpPr>
          <p:cNvPr id="592" name="Google Shape;592;p18"/>
          <p:cNvSpPr txBox="1">
            <a:spLocks noGrp="1"/>
          </p:cNvSpPr>
          <p:nvPr>
            <p:ph type="title"/>
          </p:nvPr>
        </p:nvSpPr>
        <p:spPr>
          <a:xfrm>
            <a:off x="1078167" y="2315448"/>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3" name="Google Shape;593;p18"/>
          <p:cNvSpPr txBox="1">
            <a:spLocks noGrp="1"/>
          </p:cNvSpPr>
          <p:nvPr>
            <p:ph type="subTitle" idx="1"/>
          </p:nvPr>
        </p:nvSpPr>
        <p:spPr>
          <a:xfrm>
            <a:off x="1078167" y="3025831"/>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4" name="Google Shape;594;p18"/>
          <p:cNvSpPr txBox="1">
            <a:spLocks noGrp="1"/>
          </p:cNvSpPr>
          <p:nvPr>
            <p:ph type="title" idx="2"/>
          </p:nvPr>
        </p:nvSpPr>
        <p:spPr>
          <a:xfrm>
            <a:off x="4677200" y="2315448"/>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5" name="Google Shape;595;p18"/>
          <p:cNvSpPr txBox="1">
            <a:spLocks noGrp="1"/>
          </p:cNvSpPr>
          <p:nvPr>
            <p:ph type="subTitle" idx="3"/>
          </p:nvPr>
        </p:nvSpPr>
        <p:spPr>
          <a:xfrm>
            <a:off x="4677200" y="3025831"/>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6" name="Google Shape;596;p18"/>
          <p:cNvSpPr txBox="1">
            <a:spLocks noGrp="1"/>
          </p:cNvSpPr>
          <p:nvPr>
            <p:ph type="title" idx="4"/>
          </p:nvPr>
        </p:nvSpPr>
        <p:spPr>
          <a:xfrm>
            <a:off x="1078167" y="4226649"/>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7" name="Google Shape;597;p18"/>
          <p:cNvSpPr txBox="1">
            <a:spLocks noGrp="1"/>
          </p:cNvSpPr>
          <p:nvPr>
            <p:ph type="subTitle" idx="5"/>
          </p:nvPr>
        </p:nvSpPr>
        <p:spPr>
          <a:xfrm>
            <a:off x="1078167" y="4937033"/>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8" name="Google Shape;598;p18"/>
          <p:cNvSpPr txBox="1">
            <a:spLocks noGrp="1"/>
          </p:cNvSpPr>
          <p:nvPr>
            <p:ph type="title" idx="6"/>
          </p:nvPr>
        </p:nvSpPr>
        <p:spPr>
          <a:xfrm>
            <a:off x="4677200" y="4226649"/>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9" name="Google Shape;599;p18"/>
          <p:cNvSpPr txBox="1">
            <a:spLocks noGrp="1"/>
          </p:cNvSpPr>
          <p:nvPr>
            <p:ph type="subTitle" idx="7"/>
          </p:nvPr>
        </p:nvSpPr>
        <p:spPr>
          <a:xfrm>
            <a:off x="4677200" y="4937033"/>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0" name="Google Shape;600;p18"/>
          <p:cNvSpPr txBox="1">
            <a:spLocks noGrp="1"/>
          </p:cNvSpPr>
          <p:nvPr>
            <p:ph type="title" idx="8"/>
          </p:nvPr>
        </p:nvSpPr>
        <p:spPr>
          <a:xfrm>
            <a:off x="8276233" y="2315448"/>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01" name="Google Shape;601;p18"/>
          <p:cNvSpPr txBox="1">
            <a:spLocks noGrp="1"/>
          </p:cNvSpPr>
          <p:nvPr>
            <p:ph type="subTitle" idx="9"/>
          </p:nvPr>
        </p:nvSpPr>
        <p:spPr>
          <a:xfrm>
            <a:off x="8276233" y="3025831"/>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2" name="Google Shape;602;p18"/>
          <p:cNvSpPr txBox="1">
            <a:spLocks noGrp="1"/>
          </p:cNvSpPr>
          <p:nvPr>
            <p:ph type="title" idx="13"/>
          </p:nvPr>
        </p:nvSpPr>
        <p:spPr>
          <a:xfrm>
            <a:off x="8276233" y="4226649"/>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03" name="Google Shape;603;p18"/>
          <p:cNvSpPr txBox="1">
            <a:spLocks noGrp="1"/>
          </p:cNvSpPr>
          <p:nvPr>
            <p:ph type="subTitle" idx="14"/>
          </p:nvPr>
        </p:nvSpPr>
        <p:spPr>
          <a:xfrm>
            <a:off x="8276233" y="4937033"/>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4" name="Google Shape;604;p18"/>
          <p:cNvSpPr txBox="1">
            <a:spLocks noGrp="1"/>
          </p:cNvSpPr>
          <p:nvPr>
            <p:ph type="title" idx="15"/>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605" name="Google Shape;605;p18"/>
          <p:cNvGrpSpPr/>
          <p:nvPr/>
        </p:nvGrpSpPr>
        <p:grpSpPr>
          <a:xfrm>
            <a:off x="11485684" y="2778618"/>
            <a:ext cx="451133" cy="591567"/>
            <a:chOff x="4143625" y="3473950"/>
            <a:chExt cx="338350" cy="443675"/>
          </a:xfrm>
        </p:grpSpPr>
        <p:sp>
          <p:nvSpPr>
            <p:cNvPr id="606" name="Google Shape;606;p18"/>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07" name="Google Shape;607;p18"/>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08" name="Google Shape;608;p18"/>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09" name="Google Shape;609;p18"/>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10" name="Google Shape;610;p18"/>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11" name="Google Shape;611;p18"/>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612" name="Google Shape;612;p18"/>
          <p:cNvSpPr/>
          <p:nvPr/>
        </p:nvSpPr>
        <p:spPr>
          <a:xfrm>
            <a:off x="5933184" y="173667"/>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13" name="Google Shape;613;p18"/>
          <p:cNvSpPr/>
          <p:nvPr/>
        </p:nvSpPr>
        <p:spPr>
          <a:xfrm>
            <a:off x="790667" y="6144667"/>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614" name="Google Shape;614;p18"/>
          <p:cNvGrpSpPr/>
          <p:nvPr/>
        </p:nvGrpSpPr>
        <p:grpSpPr>
          <a:xfrm>
            <a:off x="9586067" y="373334"/>
            <a:ext cx="618900" cy="111933"/>
            <a:chOff x="3760550" y="753275"/>
            <a:chExt cx="464175" cy="83950"/>
          </a:xfrm>
        </p:grpSpPr>
        <p:sp>
          <p:nvSpPr>
            <p:cNvPr id="615" name="Google Shape;615;p1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16" name="Google Shape;616;p1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17" name="Google Shape;617;p1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618" name="Google Shape;618;p18"/>
          <p:cNvSpPr/>
          <p:nvPr/>
        </p:nvSpPr>
        <p:spPr>
          <a:xfrm>
            <a:off x="110534" y="2374285"/>
            <a:ext cx="697900"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619" name="Google Shape;619;p18"/>
          <p:cNvGrpSpPr/>
          <p:nvPr/>
        </p:nvGrpSpPr>
        <p:grpSpPr>
          <a:xfrm>
            <a:off x="267667" y="5160084"/>
            <a:ext cx="383633" cy="292000"/>
            <a:chOff x="3648725" y="5042300"/>
            <a:chExt cx="287725" cy="219000"/>
          </a:xfrm>
        </p:grpSpPr>
        <p:sp>
          <p:nvSpPr>
            <p:cNvPr id="620" name="Google Shape;620;p1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21" name="Google Shape;621;p1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22" name="Google Shape;622;p1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623" name="Google Shape;623;p18"/>
          <p:cNvSpPr/>
          <p:nvPr/>
        </p:nvSpPr>
        <p:spPr>
          <a:xfrm flipH="1">
            <a:off x="10769271" y="5954663"/>
            <a:ext cx="1883964" cy="915504"/>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624" name="Google Shape;624;p18"/>
          <p:cNvGrpSpPr/>
          <p:nvPr/>
        </p:nvGrpSpPr>
        <p:grpSpPr>
          <a:xfrm>
            <a:off x="481045" y="124294"/>
            <a:ext cx="383660" cy="360983"/>
            <a:chOff x="6587775" y="249250"/>
            <a:chExt cx="625125" cy="588175"/>
          </a:xfrm>
        </p:grpSpPr>
        <p:sp>
          <p:nvSpPr>
            <p:cNvPr id="625" name="Google Shape;625;p18"/>
            <p:cNvSpPr/>
            <p:nvPr/>
          </p:nvSpPr>
          <p:spPr>
            <a:xfrm>
              <a:off x="6587775" y="249250"/>
              <a:ext cx="625125" cy="588175"/>
            </a:xfrm>
            <a:custGeom>
              <a:avLst/>
              <a:gdLst/>
              <a:ahLst/>
              <a:cxnLst/>
              <a:rect l="l" t="t" r="r" b="b"/>
              <a:pathLst>
                <a:path w="25005" h="23527" extrusionOk="0">
                  <a:moveTo>
                    <a:pt x="5916" y="842"/>
                  </a:moveTo>
                  <a:cubicBezTo>
                    <a:pt x="7484" y="842"/>
                    <a:pt x="9195" y="1914"/>
                    <a:pt x="10494" y="3716"/>
                  </a:cubicBezTo>
                  <a:cubicBezTo>
                    <a:pt x="10705" y="4009"/>
                    <a:pt x="10916" y="4317"/>
                    <a:pt x="11118" y="4633"/>
                  </a:cubicBezTo>
                  <a:lnTo>
                    <a:pt x="11471" y="5188"/>
                  </a:lnTo>
                  <a:lnTo>
                    <a:pt x="11824" y="4633"/>
                  </a:lnTo>
                  <a:cubicBezTo>
                    <a:pt x="13393" y="2193"/>
                    <a:pt x="15074" y="954"/>
                    <a:pt x="16823" y="954"/>
                  </a:cubicBezTo>
                  <a:cubicBezTo>
                    <a:pt x="17656" y="954"/>
                    <a:pt x="18466" y="1248"/>
                    <a:pt x="19218" y="1824"/>
                  </a:cubicBezTo>
                  <a:cubicBezTo>
                    <a:pt x="21245" y="3372"/>
                    <a:pt x="23226" y="8032"/>
                    <a:pt x="13699" y="21845"/>
                  </a:cubicBezTo>
                  <a:cubicBezTo>
                    <a:pt x="13339" y="22371"/>
                    <a:pt x="12739" y="22687"/>
                    <a:pt x="12094" y="22687"/>
                  </a:cubicBezTo>
                  <a:cubicBezTo>
                    <a:pt x="11501" y="22687"/>
                    <a:pt x="10945" y="22424"/>
                    <a:pt x="10570" y="21957"/>
                  </a:cubicBezTo>
                  <a:cubicBezTo>
                    <a:pt x="2012" y="11389"/>
                    <a:pt x="1569" y="6562"/>
                    <a:pt x="2072" y="4626"/>
                  </a:cubicBezTo>
                  <a:cubicBezTo>
                    <a:pt x="2958" y="1210"/>
                    <a:pt x="5052" y="842"/>
                    <a:pt x="5916" y="842"/>
                  </a:cubicBezTo>
                  <a:close/>
                  <a:moveTo>
                    <a:pt x="5916" y="1"/>
                  </a:moveTo>
                  <a:cubicBezTo>
                    <a:pt x="4857" y="1"/>
                    <a:pt x="2290" y="428"/>
                    <a:pt x="1261" y="4415"/>
                  </a:cubicBezTo>
                  <a:cubicBezTo>
                    <a:pt x="0" y="9279"/>
                    <a:pt x="6142" y="17829"/>
                    <a:pt x="9916" y="22490"/>
                  </a:cubicBezTo>
                  <a:cubicBezTo>
                    <a:pt x="10449" y="23151"/>
                    <a:pt x="11246" y="23526"/>
                    <a:pt x="12094" y="23526"/>
                  </a:cubicBezTo>
                  <a:cubicBezTo>
                    <a:pt x="13009" y="23526"/>
                    <a:pt x="13872" y="23076"/>
                    <a:pt x="14391" y="22317"/>
                  </a:cubicBezTo>
                  <a:cubicBezTo>
                    <a:pt x="18647" y="16147"/>
                    <a:pt x="25004" y="5188"/>
                    <a:pt x="19728" y="1157"/>
                  </a:cubicBezTo>
                  <a:cubicBezTo>
                    <a:pt x="18827" y="466"/>
                    <a:pt x="17852" y="112"/>
                    <a:pt x="16823" y="112"/>
                  </a:cubicBezTo>
                  <a:cubicBezTo>
                    <a:pt x="14908" y="112"/>
                    <a:pt x="13114" y="1307"/>
                    <a:pt x="11471" y="3649"/>
                  </a:cubicBezTo>
                  <a:cubicBezTo>
                    <a:pt x="11374" y="3507"/>
                    <a:pt x="11276" y="3364"/>
                    <a:pt x="11177" y="3220"/>
                  </a:cubicBezTo>
                  <a:cubicBezTo>
                    <a:pt x="9721" y="1202"/>
                    <a:pt x="7754" y="1"/>
                    <a:pt x="5916" y="1"/>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26" name="Google Shape;626;p18"/>
            <p:cNvSpPr/>
            <p:nvPr/>
          </p:nvSpPr>
          <p:spPr>
            <a:xfrm>
              <a:off x="6701125" y="363100"/>
              <a:ext cx="381575" cy="360575"/>
            </a:xfrm>
            <a:custGeom>
              <a:avLst/>
              <a:gdLst/>
              <a:ahLst/>
              <a:cxnLst/>
              <a:rect l="l" t="t" r="r" b="b"/>
              <a:pathLst>
                <a:path w="15263" h="14423" extrusionOk="0">
                  <a:moveTo>
                    <a:pt x="2777" y="0"/>
                  </a:moveTo>
                  <a:cubicBezTo>
                    <a:pt x="1957" y="0"/>
                    <a:pt x="1214" y="597"/>
                    <a:pt x="819" y="2120"/>
                  </a:cubicBezTo>
                  <a:cubicBezTo>
                    <a:pt x="1" y="5296"/>
                    <a:pt x="5391" y="12261"/>
                    <a:pt x="6982" y="14229"/>
                  </a:cubicBezTo>
                  <a:cubicBezTo>
                    <a:pt x="7086" y="14358"/>
                    <a:pt x="7236" y="14422"/>
                    <a:pt x="7384" y="14422"/>
                  </a:cubicBezTo>
                  <a:cubicBezTo>
                    <a:pt x="7546" y="14422"/>
                    <a:pt x="7706" y="14347"/>
                    <a:pt x="7807" y="14198"/>
                  </a:cubicBezTo>
                  <a:cubicBezTo>
                    <a:pt x="9414" y="11872"/>
                    <a:pt x="15262" y="2931"/>
                    <a:pt x="12131" y="536"/>
                  </a:cubicBezTo>
                  <a:cubicBezTo>
                    <a:pt x="11718" y="221"/>
                    <a:pt x="11312" y="87"/>
                    <a:pt x="10920" y="87"/>
                  </a:cubicBezTo>
                  <a:cubicBezTo>
                    <a:pt x="9288" y="87"/>
                    <a:pt x="7897" y="2411"/>
                    <a:pt x="7267" y="3651"/>
                  </a:cubicBezTo>
                  <a:cubicBezTo>
                    <a:pt x="7195" y="3798"/>
                    <a:pt x="7057" y="3872"/>
                    <a:pt x="6918" y="3872"/>
                  </a:cubicBezTo>
                  <a:cubicBezTo>
                    <a:pt x="6779" y="3872"/>
                    <a:pt x="6640" y="3798"/>
                    <a:pt x="6569" y="3651"/>
                  </a:cubicBezTo>
                  <a:cubicBezTo>
                    <a:pt x="6321" y="3149"/>
                    <a:pt x="5939" y="2466"/>
                    <a:pt x="5427" y="1752"/>
                  </a:cubicBezTo>
                  <a:cubicBezTo>
                    <a:pt x="4693" y="734"/>
                    <a:pt x="3687" y="0"/>
                    <a:pt x="2777" y="0"/>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627" name="Google Shape;627;p18"/>
          <p:cNvSpPr/>
          <p:nvPr/>
        </p:nvSpPr>
        <p:spPr>
          <a:xfrm>
            <a:off x="5933200" y="6122496"/>
            <a:ext cx="325595"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3907555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42"/>
        <p:cNvGrpSpPr/>
        <p:nvPr/>
      </p:nvGrpSpPr>
      <p:grpSpPr>
        <a:xfrm>
          <a:off x="0" y="0"/>
          <a:ext cx="0" cy="0"/>
          <a:chOff x="0" y="0"/>
          <a:chExt cx="0" cy="0"/>
        </a:xfrm>
      </p:grpSpPr>
      <p:sp>
        <p:nvSpPr>
          <p:cNvPr id="543" name="Google Shape;543;p16"/>
          <p:cNvSpPr/>
          <p:nvPr/>
        </p:nvSpPr>
        <p:spPr>
          <a:xfrm rot="10800000" flipH="1">
            <a:off x="69" y="-2170204"/>
            <a:ext cx="12191961" cy="3373159"/>
          </a:xfrm>
          <a:custGeom>
            <a:avLst/>
            <a:gdLst/>
            <a:ahLst/>
            <a:cxnLst/>
            <a:rect l="l" t="t" r="r" b="b"/>
            <a:pathLst>
              <a:path w="52578" h="14547" extrusionOk="0">
                <a:moveTo>
                  <a:pt x="17628" y="1"/>
                </a:moveTo>
                <a:cubicBezTo>
                  <a:pt x="14658" y="1"/>
                  <a:pt x="11603" y="1110"/>
                  <a:pt x="9016" y="2677"/>
                </a:cubicBezTo>
                <a:cubicBezTo>
                  <a:pt x="8900" y="2757"/>
                  <a:pt x="8772" y="2827"/>
                  <a:pt x="8646" y="2908"/>
                </a:cubicBezTo>
                <a:cubicBezTo>
                  <a:pt x="7570" y="3589"/>
                  <a:pt x="6530" y="4341"/>
                  <a:pt x="5525" y="5115"/>
                </a:cubicBezTo>
                <a:cubicBezTo>
                  <a:pt x="4519" y="5901"/>
                  <a:pt x="3537" y="6722"/>
                  <a:pt x="2543" y="7531"/>
                </a:cubicBezTo>
                <a:cubicBezTo>
                  <a:pt x="1711" y="8213"/>
                  <a:pt x="867" y="8883"/>
                  <a:pt x="0" y="9530"/>
                </a:cubicBezTo>
                <a:lnTo>
                  <a:pt x="0" y="14546"/>
                </a:lnTo>
                <a:lnTo>
                  <a:pt x="52577" y="14546"/>
                </a:lnTo>
                <a:lnTo>
                  <a:pt x="52577" y="1706"/>
                </a:lnTo>
                <a:cubicBezTo>
                  <a:pt x="51203" y="1925"/>
                  <a:pt x="49862" y="2423"/>
                  <a:pt x="48567" y="2954"/>
                </a:cubicBezTo>
                <a:cubicBezTo>
                  <a:pt x="47139" y="3545"/>
                  <a:pt x="45619" y="4214"/>
                  <a:pt x="44118" y="4214"/>
                </a:cubicBezTo>
                <a:cubicBezTo>
                  <a:pt x="43711" y="4214"/>
                  <a:pt x="43306" y="4165"/>
                  <a:pt x="42904" y="4052"/>
                </a:cubicBezTo>
                <a:cubicBezTo>
                  <a:pt x="41019" y="3520"/>
                  <a:pt x="39725" y="1683"/>
                  <a:pt x="37853" y="1116"/>
                </a:cubicBezTo>
                <a:cubicBezTo>
                  <a:pt x="37408" y="981"/>
                  <a:pt x="36966" y="922"/>
                  <a:pt x="36524" y="922"/>
                </a:cubicBezTo>
                <a:cubicBezTo>
                  <a:pt x="33671" y="922"/>
                  <a:pt x="30853" y="3365"/>
                  <a:pt x="27890" y="3365"/>
                </a:cubicBezTo>
                <a:cubicBezTo>
                  <a:pt x="27705" y="3365"/>
                  <a:pt x="27520" y="3355"/>
                  <a:pt x="27335" y="3335"/>
                </a:cubicBezTo>
                <a:cubicBezTo>
                  <a:pt x="25312" y="3116"/>
                  <a:pt x="23659" y="1671"/>
                  <a:pt x="21810" y="851"/>
                </a:cubicBezTo>
                <a:cubicBezTo>
                  <a:pt x="20477" y="259"/>
                  <a:pt x="19063" y="1"/>
                  <a:pt x="17628" y="1"/>
                </a:cubicBezTo>
                <a:close/>
              </a:path>
            </a:pathLst>
          </a:custGeom>
          <a:solidFill>
            <a:schemeClr val="accent2"/>
          </a:solidFill>
          <a:ln>
            <a:noFill/>
          </a:ln>
        </p:spPr>
        <p:txBody>
          <a:bodyPr spcFirstLastPara="1" wrap="square" lIns="121900" tIns="121900" rIns="121900" bIns="121900" anchor="ctr" anchorCtr="0">
            <a:noAutofit/>
          </a:bodyPr>
          <a:lstStyle/>
          <a:p>
            <a:pPr defTabSz="914377">
              <a:defRPr/>
            </a:pPr>
            <a:endParaRPr sz="2489">
              <a:solidFill>
                <a:srgbClr val="FFFCF4"/>
              </a:solidFill>
              <a:latin typeface="Arial"/>
            </a:endParaRPr>
          </a:p>
        </p:txBody>
      </p:sp>
      <p:sp>
        <p:nvSpPr>
          <p:cNvPr id="544" name="Google Shape;544;p16"/>
          <p:cNvSpPr/>
          <p:nvPr/>
        </p:nvSpPr>
        <p:spPr>
          <a:xfrm rot="-2700000">
            <a:off x="9422171" y="4371497"/>
            <a:ext cx="5071700" cy="3611655"/>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1"/>
          </a:solidFill>
          <a:ln>
            <a:noFill/>
          </a:ln>
        </p:spPr>
        <p:txBody>
          <a:bodyPr spcFirstLastPara="1" wrap="square" lIns="121900" tIns="121900" rIns="121900" bIns="121900" anchor="ctr" anchorCtr="0">
            <a:noAutofit/>
          </a:bodyPr>
          <a:lstStyle/>
          <a:p>
            <a:pPr defTabSz="914377">
              <a:defRPr/>
            </a:pPr>
            <a:endParaRPr sz="2489">
              <a:solidFill>
                <a:srgbClr val="FFFCF4"/>
              </a:solidFill>
              <a:latin typeface="Arial"/>
            </a:endParaRPr>
          </a:p>
        </p:txBody>
      </p:sp>
      <p:sp>
        <p:nvSpPr>
          <p:cNvPr id="545" name="Google Shape;545;p16"/>
          <p:cNvSpPr/>
          <p:nvPr/>
        </p:nvSpPr>
        <p:spPr>
          <a:xfrm rot="-6299990">
            <a:off x="-583442" y="4359369"/>
            <a:ext cx="3750945" cy="3317259"/>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121900" tIns="121900" rIns="121900" bIns="121900" anchor="ctr" anchorCtr="0">
            <a:noAutofit/>
          </a:bodyPr>
          <a:lstStyle/>
          <a:p>
            <a:pPr defTabSz="914377">
              <a:defRPr/>
            </a:pPr>
            <a:endParaRPr sz="2489">
              <a:solidFill>
                <a:srgbClr val="FFFCF4"/>
              </a:solidFill>
              <a:latin typeface="Arial"/>
            </a:endParaRPr>
          </a:p>
        </p:txBody>
      </p:sp>
      <p:sp>
        <p:nvSpPr>
          <p:cNvPr id="546" name="Google Shape;546;p16"/>
          <p:cNvSpPr/>
          <p:nvPr/>
        </p:nvSpPr>
        <p:spPr>
          <a:xfrm rot="-2575492">
            <a:off x="-396702" y="-220324"/>
            <a:ext cx="3825009" cy="1446576"/>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121900" tIns="121900" rIns="121900" bIns="121900" anchor="ctr" anchorCtr="0">
            <a:noAutofit/>
          </a:bodyPr>
          <a:lstStyle/>
          <a:p>
            <a:pPr defTabSz="914377">
              <a:defRPr/>
            </a:pPr>
            <a:endParaRPr sz="2489">
              <a:solidFill>
                <a:srgbClr val="FFFCF4"/>
              </a:solidFill>
              <a:latin typeface="Arial"/>
            </a:endParaRPr>
          </a:p>
        </p:txBody>
      </p:sp>
      <p:grpSp>
        <p:nvGrpSpPr>
          <p:cNvPr id="547" name="Google Shape;547;p16"/>
          <p:cNvGrpSpPr/>
          <p:nvPr/>
        </p:nvGrpSpPr>
        <p:grpSpPr>
          <a:xfrm>
            <a:off x="11008199" y="1046805"/>
            <a:ext cx="1285416" cy="2060513"/>
            <a:chOff x="8131305" y="2068599"/>
            <a:chExt cx="1208098" cy="1936572"/>
          </a:xfrm>
        </p:grpSpPr>
        <p:sp>
          <p:nvSpPr>
            <p:cNvPr id="548" name="Google Shape;548;p16"/>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49" name="Google Shape;549;p16"/>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grpSp>
      <p:sp>
        <p:nvSpPr>
          <p:cNvPr id="550" name="Google Shape;550;p16"/>
          <p:cNvSpPr/>
          <p:nvPr/>
        </p:nvSpPr>
        <p:spPr>
          <a:xfrm rot="-2700000">
            <a:off x="10204375" y="3672148"/>
            <a:ext cx="2058588" cy="3145365"/>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121900" tIns="121900" rIns="121900" bIns="121900" anchor="ctr" anchorCtr="0">
            <a:noAutofit/>
          </a:bodyPr>
          <a:lstStyle/>
          <a:p>
            <a:pPr defTabSz="914377">
              <a:defRPr/>
            </a:pPr>
            <a:endParaRPr sz="2489">
              <a:solidFill>
                <a:srgbClr val="FFFCF4"/>
              </a:solidFill>
              <a:latin typeface="Arial"/>
            </a:endParaRPr>
          </a:p>
        </p:txBody>
      </p:sp>
      <p:grpSp>
        <p:nvGrpSpPr>
          <p:cNvPr id="551" name="Google Shape;551;p16"/>
          <p:cNvGrpSpPr/>
          <p:nvPr/>
        </p:nvGrpSpPr>
        <p:grpSpPr>
          <a:xfrm rot="1470548" flipH="1">
            <a:off x="-77296" y="1857141"/>
            <a:ext cx="823771" cy="2287123"/>
            <a:chOff x="3888625" y="3682675"/>
            <a:chExt cx="696085" cy="1932815"/>
          </a:xfrm>
        </p:grpSpPr>
        <p:sp>
          <p:nvSpPr>
            <p:cNvPr id="552" name="Google Shape;552;p16"/>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3" name="Google Shape;553;p16"/>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4" name="Google Shape;554;p16"/>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5" name="Google Shape;555;p16"/>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6" name="Google Shape;556;p16"/>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7" name="Google Shape;557;p16"/>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8" name="Google Shape;558;p16"/>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9" name="Google Shape;559;p16"/>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0" name="Google Shape;560;p16"/>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1" name="Google Shape;561;p16"/>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2" name="Google Shape;562;p16"/>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3" name="Google Shape;563;p16"/>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4" name="Google Shape;564;p16"/>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5" name="Google Shape;565;p16"/>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6" name="Google Shape;566;p16"/>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7" name="Google Shape;567;p16"/>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8" name="Google Shape;568;p16"/>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9" name="Google Shape;569;p16"/>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0" name="Google Shape;570;p16"/>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1" name="Google Shape;571;p16"/>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2" name="Google Shape;572;p16"/>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3" name="Google Shape;573;p16"/>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4" name="Google Shape;574;p16"/>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5" name="Google Shape;575;p16"/>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grpSp>
      <p:grpSp>
        <p:nvGrpSpPr>
          <p:cNvPr id="576" name="Google Shape;576;p16"/>
          <p:cNvGrpSpPr/>
          <p:nvPr/>
        </p:nvGrpSpPr>
        <p:grpSpPr>
          <a:xfrm rot="5400000" flipH="1">
            <a:off x="1129818" y="4521669"/>
            <a:ext cx="771993" cy="1016331"/>
            <a:chOff x="2109400" y="2670450"/>
            <a:chExt cx="113200" cy="149025"/>
          </a:xfrm>
        </p:grpSpPr>
        <p:sp>
          <p:nvSpPr>
            <p:cNvPr id="577" name="Google Shape;577;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8" name="Google Shape;578;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9" name="Google Shape;579;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0" name="Google Shape;580;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1" name="Google Shape;581;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2" name="Google Shape;582;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3" name="Google Shape;583;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4" name="Google Shape;584;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5" name="Google Shape;585;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6" name="Google Shape;586;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7" name="Google Shape;587;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8" name="Google Shape;588;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9" name="Google Shape;589;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0" name="Google Shape;590;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1" name="Google Shape;591;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2" name="Google Shape;592;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3" name="Google Shape;593;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4" name="Google Shape;594;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5" name="Google Shape;595;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6" name="Google Shape;596;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7" name="Google Shape;597;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8" name="Google Shape;598;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9" name="Google Shape;599;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grpSp>
      <p:grpSp>
        <p:nvGrpSpPr>
          <p:cNvPr id="600" name="Google Shape;600;p16"/>
          <p:cNvGrpSpPr/>
          <p:nvPr/>
        </p:nvGrpSpPr>
        <p:grpSpPr>
          <a:xfrm rot="2700000" flipH="1">
            <a:off x="8707041" y="5669165"/>
            <a:ext cx="771992" cy="1016336"/>
            <a:chOff x="2109400" y="2670450"/>
            <a:chExt cx="113200" cy="149025"/>
          </a:xfrm>
        </p:grpSpPr>
        <p:sp>
          <p:nvSpPr>
            <p:cNvPr id="601" name="Google Shape;601;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2" name="Google Shape;602;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3" name="Google Shape;603;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4" name="Google Shape;604;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5" name="Google Shape;605;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6" name="Google Shape;606;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7" name="Google Shape;607;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8" name="Google Shape;608;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9" name="Google Shape;609;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0" name="Google Shape;610;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1" name="Google Shape;611;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2" name="Google Shape;612;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3" name="Google Shape;613;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4" name="Google Shape;614;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5" name="Google Shape;615;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6" name="Google Shape;616;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7" name="Google Shape;617;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8" name="Google Shape;618;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9" name="Google Shape;619;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0" name="Google Shape;620;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1" name="Google Shape;621;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2" name="Google Shape;622;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3" name="Google Shape;623;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grpSp>
      <p:grpSp>
        <p:nvGrpSpPr>
          <p:cNvPr id="624" name="Google Shape;624;p16"/>
          <p:cNvGrpSpPr/>
          <p:nvPr/>
        </p:nvGrpSpPr>
        <p:grpSpPr>
          <a:xfrm rot="2700000" flipH="1">
            <a:off x="9640075" y="124099"/>
            <a:ext cx="771992" cy="1016336"/>
            <a:chOff x="2109400" y="2670450"/>
            <a:chExt cx="113200" cy="149025"/>
          </a:xfrm>
        </p:grpSpPr>
        <p:sp>
          <p:nvSpPr>
            <p:cNvPr id="625" name="Google Shape;625;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6" name="Google Shape;626;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7" name="Google Shape;627;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8" name="Google Shape;628;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9" name="Google Shape;629;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0" name="Google Shape;630;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1" name="Google Shape;631;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2" name="Google Shape;632;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3" name="Google Shape;633;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4" name="Google Shape;634;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5" name="Google Shape;635;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6" name="Google Shape;636;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7" name="Google Shape;637;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8" name="Google Shape;638;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9" name="Google Shape;639;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0" name="Google Shape;640;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1" name="Google Shape;641;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2" name="Google Shape;642;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3" name="Google Shape;643;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4" name="Google Shape;644;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5" name="Google Shape;645;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6" name="Google Shape;646;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7" name="Google Shape;647;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grpSp>
      <p:sp>
        <p:nvSpPr>
          <p:cNvPr id="648" name="Google Shape;648;p16"/>
          <p:cNvSpPr txBox="1">
            <a:spLocks noGrp="1"/>
          </p:cNvSpPr>
          <p:nvPr>
            <p:ph type="title"/>
          </p:nvPr>
        </p:nvSpPr>
        <p:spPr>
          <a:xfrm>
            <a:off x="3189200" y="4133717"/>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4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649" name="Google Shape;649;p16"/>
          <p:cNvSpPr txBox="1">
            <a:spLocks noGrp="1"/>
          </p:cNvSpPr>
          <p:nvPr>
            <p:ph type="subTitle" idx="1"/>
          </p:nvPr>
        </p:nvSpPr>
        <p:spPr>
          <a:xfrm>
            <a:off x="1635200" y="2015084"/>
            <a:ext cx="8921600"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4000"/>
            </a:lvl1pPr>
            <a:lvl2pPr lvl="1" algn="ctr" rtl="0">
              <a:lnSpc>
                <a:spcPct val="100000"/>
              </a:lnSpc>
              <a:spcBef>
                <a:spcPts val="0"/>
              </a:spcBef>
              <a:spcAft>
                <a:spcPts val="0"/>
              </a:spcAft>
              <a:buSzPts val="3000"/>
              <a:buNone/>
              <a:defRPr sz="4000"/>
            </a:lvl2pPr>
            <a:lvl3pPr lvl="2" algn="ctr" rtl="0">
              <a:lnSpc>
                <a:spcPct val="100000"/>
              </a:lnSpc>
              <a:spcBef>
                <a:spcPts val="2133"/>
              </a:spcBef>
              <a:spcAft>
                <a:spcPts val="0"/>
              </a:spcAft>
              <a:buSzPts val="3000"/>
              <a:buNone/>
              <a:defRPr sz="4000"/>
            </a:lvl3pPr>
            <a:lvl4pPr lvl="3" algn="ctr" rtl="0">
              <a:lnSpc>
                <a:spcPct val="100000"/>
              </a:lnSpc>
              <a:spcBef>
                <a:spcPts val="2133"/>
              </a:spcBef>
              <a:spcAft>
                <a:spcPts val="0"/>
              </a:spcAft>
              <a:buSzPts val="3000"/>
              <a:buNone/>
              <a:defRPr sz="4000"/>
            </a:lvl4pPr>
            <a:lvl5pPr lvl="4" algn="ctr" rtl="0">
              <a:lnSpc>
                <a:spcPct val="100000"/>
              </a:lnSpc>
              <a:spcBef>
                <a:spcPts val="2133"/>
              </a:spcBef>
              <a:spcAft>
                <a:spcPts val="0"/>
              </a:spcAft>
              <a:buSzPts val="3000"/>
              <a:buNone/>
              <a:defRPr sz="4000"/>
            </a:lvl5pPr>
            <a:lvl6pPr lvl="5" algn="ctr" rtl="0">
              <a:lnSpc>
                <a:spcPct val="100000"/>
              </a:lnSpc>
              <a:spcBef>
                <a:spcPts val="2133"/>
              </a:spcBef>
              <a:spcAft>
                <a:spcPts val="0"/>
              </a:spcAft>
              <a:buSzPts val="3000"/>
              <a:buNone/>
              <a:defRPr sz="4000"/>
            </a:lvl6pPr>
            <a:lvl7pPr lvl="6" algn="ctr" rtl="0">
              <a:lnSpc>
                <a:spcPct val="100000"/>
              </a:lnSpc>
              <a:spcBef>
                <a:spcPts val="2133"/>
              </a:spcBef>
              <a:spcAft>
                <a:spcPts val="0"/>
              </a:spcAft>
              <a:buSzPts val="3000"/>
              <a:buNone/>
              <a:defRPr sz="4000"/>
            </a:lvl7pPr>
            <a:lvl8pPr lvl="7" algn="ctr" rtl="0">
              <a:lnSpc>
                <a:spcPct val="100000"/>
              </a:lnSpc>
              <a:spcBef>
                <a:spcPts val="2133"/>
              </a:spcBef>
              <a:spcAft>
                <a:spcPts val="0"/>
              </a:spcAft>
              <a:buSzPts val="3000"/>
              <a:buNone/>
              <a:defRPr sz="4000"/>
            </a:lvl8pPr>
            <a:lvl9pPr lvl="8" algn="ctr" rtl="0">
              <a:lnSpc>
                <a:spcPct val="100000"/>
              </a:lnSpc>
              <a:spcBef>
                <a:spcPts val="2133"/>
              </a:spcBef>
              <a:spcAft>
                <a:spcPts val="2133"/>
              </a:spcAft>
              <a:buSzPts val="3000"/>
              <a:buNone/>
              <a:defRPr sz="4000"/>
            </a:lvl9pPr>
          </a:lstStyle>
          <a:p>
            <a:endParaRPr/>
          </a:p>
        </p:txBody>
      </p:sp>
    </p:spTree>
    <p:extLst>
      <p:ext uri="{BB962C8B-B14F-4D97-AF65-F5344CB8AC3E}">
        <p14:creationId xmlns:p14="http://schemas.microsoft.com/office/powerpoint/2010/main" val="1232736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5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013DB073-00B3-46F8-949F-AB1C5E52EF0C}" type="datetimeFigureOut">
              <a:rPr lang="en-US"/>
              <a:pPr>
                <a:defRPr/>
              </a:pPr>
              <a:t>25/1/2022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809B08DA-0E4F-4B63-8A76-76EF38AA0B9E}" type="slidenum">
              <a:rPr lang="en-US"/>
              <a:pPr>
                <a:defRPr/>
              </a:pPr>
              <a:t>‹#›</a:t>
            </a:fld>
            <a:endParaRPr lang="en-US"/>
          </a:p>
        </p:txBody>
      </p:sp>
    </p:spTree>
    <p:extLst>
      <p:ext uri="{BB962C8B-B14F-4D97-AF65-F5344CB8AC3E}">
        <p14:creationId xmlns:p14="http://schemas.microsoft.com/office/powerpoint/2010/main" val="477874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43FFFD66-68BB-4382-BB99-9E1ED59997C0}" type="datetimeFigureOut">
              <a:rPr lang="en-US"/>
              <a:pPr>
                <a:defRPr/>
              </a:pPr>
              <a:t>25/1/2022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443D088F-5B38-448A-BB3A-3F0CDC7DFA37}" type="slidenum">
              <a:rPr lang="en-US"/>
              <a:pPr>
                <a:defRPr/>
              </a:pPr>
              <a:t>‹#›</a:t>
            </a:fld>
            <a:endParaRPr lang="en-US"/>
          </a:p>
        </p:txBody>
      </p:sp>
    </p:spTree>
    <p:extLst>
      <p:ext uri="{BB962C8B-B14F-4D97-AF65-F5344CB8AC3E}">
        <p14:creationId xmlns:p14="http://schemas.microsoft.com/office/powerpoint/2010/main" val="791622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430D8F80-0B4E-4908-9C49-CC37E4CB4903}" type="datetimeFigureOut">
              <a:rPr lang="en-US"/>
              <a:pPr>
                <a:defRPr/>
              </a:pPr>
              <a:t>25/1/2022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EEE0ED22-2C01-4033-BA35-4A8B4EF86BD7}" type="slidenum">
              <a:rPr lang="en-US"/>
              <a:pPr>
                <a:defRPr/>
              </a:pPr>
              <a:t>‹#›</a:t>
            </a:fld>
            <a:endParaRPr lang="en-US"/>
          </a:p>
        </p:txBody>
      </p:sp>
    </p:spTree>
    <p:extLst>
      <p:ext uri="{BB962C8B-B14F-4D97-AF65-F5344CB8AC3E}">
        <p14:creationId xmlns:p14="http://schemas.microsoft.com/office/powerpoint/2010/main" val="4254886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79"/>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79"/>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36FABBF0-D5DB-4222-9AF2-94BC5E653A94}" type="datetimeFigureOut">
              <a:rPr lang="en-US"/>
              <a:pPr>
                <a:defRPr/>
              </a:pPr>
              <a:t>25/1/2022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9FE62C0D-F9E8-4AD4-8B9A-C5673C44B885}" type="slidenum">
              <a:rPr lang="en-US"/>
              <a:pPr>
                <a:defRPr/>
              </a:pPr>
              <a:t>‹#›</a:t>
            </a:fld>
            <a:endParaRPr lang="en-US"/>
          </a:p>
        </p:txBody>
      </p:sp>
    </p:spTree>
    <p:extLst>
      <p:ext uri="{BB962C8B-B14F-4D97-AF65-F5344CB8AC3E}">
        <p14:creationId xmlns:p14="http://schemas.microsoft.com/office/powerpoint/2010/main" val="2322980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5AE3D-0FEE-44B0-A480-DF0A51B8931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2850A72-74F6-4CFC-9E7D-8E61299D46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0EADA8A-5813-4ADB-82CB-B53CD0C6AFFD}"/>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645125F1-7216-422E-BE2E-8F8C5A7D9E82}"/>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6A35C4B6-574C-4648-BE66-15A6388A43DC}"/>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13861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4" y="1535117"/>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6" y="1535117"/>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99AAB798-27BB-4946-A81C-5CFEBFA5EC9B}" type="datetimeFigureOut">
              <a:rPr lang="en-US"/>
              <a:pPr>
                <a:defRPr/>
              </a:pPr>
              <a:t>25/1/2022</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C1DAFA6D-5182-4C2C-B82F-F0A0D6AF4FBE}" type="slidenum">
              <a:rPr lang="en-US"/>
              <a:pPr>
                <a:defRPr/>
              </a:pPr>
              <a:t>‹#›</a:t>
            </a:fld>
            <a:endParaRPr lang="en-US"/>
          </a:p>
        </p:txBody>
      </p:sp>
    </p:spTree>
    <p:extLst>
      <p:ext uri="{BB962C8B-B14F-4D97-AF65-F5344CB8AC3E}">
        <p14:creationId xmlns:p14="http://schemas.microsoft.com/office/powerpoint/2010/main" val="410007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C9B69286-407C-424F-A427-2D7966956B0B}" type="datetimeFigureOut">
              <a:rPr lang="en-US"/>
              <a:pPr>
                <a:defRPr/>
              </a:pPr>
              <a:t>25/1/2022</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A36AF9E0-08F6-4378-9409-00A0A2D23C6D}" type="slidenum">
              <a:rPr lang="en-US"/>
              <a:pPr>
                <a:defRPr/>
              </a:pPr>
              <a:t>‹#›</a:t>
            </a:fld>
            <a:endParaRPr lang="en-US"/>
          </a:p>
        </p:txBody>
      </p:sp>
    </p:spTree>
    <p:extLst>
      <p:ext uri="{BB962C8B-B14F-4D97-AF65-F5344CB8AC3E}">
        <p14:creationId xmlns:p14="http://schemas.microsoft.com/office/powerpoint/2010/main" val="4051206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47D115AD-55E5-4B25-975E-47443472FEEA}" type="datetimeFigureOut">
              <a:rPr lang="en-US"/>
              <a:pPr>
                <a:defRPr/>
              </a:pPr>
              <a:t>25/1/2022</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6D5C4A87-43AF-4F8A-9AD0-AE0AFB073168}" type="slidenum">
              <a:rPr lang="en-US"/>
              <a:pPr>
                <a:defRPr/>
              </a:pPr>
              <a:t>‹#›</a:t>
            </a:fld>
            <a:endParaRPr lang="en-US"/>
          </a:p>
        </p:txBody>
      </p:sp>
    </p:spTree>
    <p:extLst>
      <p:ext uri="{BB962C8B-B14F-4D97-AF65-F5344CB8AC3E}">
        <p14:creationId xmlns:p14="http://schemas.microsoft.com/office/powerpoint/2010/main" val="2797973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75"/>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59" y="27318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B81E04D9-48E8-4F2A-88EA-B28693B0058C}" type="datetimeFigureOut">
              <a:rPr lang="en-US"/>
              <a:pPr>
                <a:defRPr/>
              </a:pPr>
              <a:t>25/1/2022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54A7AC12-4872-40B5-882E-B711BA3B33A0}" type="slidenum">
              <a:rPr lang="en-US"/>
              <a:pPr>
                <a:defRPr/>
              </a:pPr>
              <a:t>‹#›</a:t>
            </a:fld>
            <a:endParaRPr lang="en-US"/>
          </a:p>
        </p:txBody>
      </p:sp>
    </p:spTree>
    <p:extLst>
      <p:ext uri="{BB962C8B-B14F-4D97-AF65-F5344CB8AC3E}">
        <p14:creationId xmlns:p14="http://schemas.microsoft.com/office/powerpoint/2010/main" val="943476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27"/>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a:p>
        </p:txBody>
      </p:sp>
      <p:sp>
        <p:nvSpPr>
          <p:cNvPr id="4" name="Text Placeholder 3"/>
          <p:cNvSpPr>
            <a:spLocks noGrp="1"/>
          </p:cNvSpPr>
          <p:nvPr>
            <p:ph type="body" sz="half" idx="2"/>
          </p:nvPr>
        </p:nvSpPr>
        <p:spPr>
          <a:xfrm>
            <a:off x="2389717" y="5367470"/>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BC78CC82-3238-4997-B3BD-15263C7CE9EA}" type="datetimeFigureOut">
              <a:rPr lang="en-US"/>
              <a:pPr>
                <a:defRPr/>
              </a:pPr>
              <a:t>25/1/2022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012C11B4-E98E-4F65-9CB1-C6E242AE6976}" type="slidenum">
              <a:rPr lang="en-US"/>
              <a:pPr>
                <a:defRPr/>
              </a:pPr>
              <a:t>‹#›</a:t>
            </a:fld>
            <a:endParaRPr lang="en-US"/>
          </a:p>
        </p:txBody>
      </p:sp>
    </p:spTree>
    <p:extLst>
      <p:ext uri="{BB962C8B-B14F-4D97-AF65-F5344CB8AC3E}">
        <p14:creationId xmlns:p14="http://schemas.microsoft.com/office/powerpoint/2010/main" val="2824598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2D08C046-1007-46D7-BBFF-8BB4E95D8309}" type="datetimeFigureOut">
              <a:rPr lang="en-US"/>
              <a:pPr>
                <a:defRPr/>
              </a:pPr>
              <a:t>25/1/2022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8B41EBF0-2150-4007-B047-AD8AFA4E078F}" type="slidenum">
              <a:rPr lang="en-US"/>
              <a:pPr>
                <a:defRPr/>
              </a:pPr>
              <a:t>‹#›</a:t>
            </a:fld>
            <a:endParaRPr lang="en-US"/>
          </a:p>
        </p:txBody>
      </p:sp>
    </p:spTree>
    <p:extLst>
      <p:ext uri="{BB962C8B-B14F-4D97-AF65-F5344CB8AC3E}">
        <p14:creationId xmlns:p14="http://schemas.microsoft.com/office/powerpoint/2010/main" val="9146196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403"/>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403"/>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59866005-AD50-4F44-ADCF-84D677D9129C}" type="datetimeFigureOut">
              <a:rPr lang="en-US"/>
              <a:pPr>
                <a:defRPr/>
              </a:pPr>
              <a:t>25/1/2022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609DA21C-3C23-41B6-811A-EBD06BF87A34}" type="slidenum">
              <a:rPr lang="en-US"/>
              <a:pPr>
                <a:defRPr/>
              </a:pPr>
              <a:t>‹#›</a:t>
            </a:fld>
            <a:endParaRPr lang="en-US"/>
          </a:p>
        </p:txBody>
      </p:sp>
    </p:spTree>
    <p:extLst>
      <p:ext uri="{BB962C8B-B14F-4D97-AF65-F5344CB8AC3E}">
        <p14:creationId xmlns:p14="http://schemas.microsoft.com/office/powerpoint/2010/main" val="3544840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a:extLst>
              <a:ext uri="{FF2B5EF4-FFF2-40B4-BE49-F238E27FC236}">
                <a16:creationId xmlns:a16="http://schemas.microsoft.com/office/drawing/2014/main" id="{9EF9D2E6-11AF-4549-89CF-CBD67A22D2C5}"/>
              </a:ext>
            </a:extLst>
          </p:cNvPr>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a:extLst>
              <a:ext uri="{FF2B5EF4-FFF2-40B4-BE49-F238E27FC236}">
                <a16:creationId xmlns:a16="http://schemas.microsoft.com/office/drawing/2014/main" id="{4FBD7A07-A7DE-4622-91CA-5D681001BEF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1688"/>
            <a:ext cx="1219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07069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2EF5C-FE58-463E-B6AC-2D40AE7F94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A58E839-B873-4910-8611-443C09D114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65AFFF3F-5EE7-41D8-89F0-E1011D199948}"/>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6E900BB7-F966-43FC-A17B-67A2B5A5A1E6}"/>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F33BF2B1-3EE1-4ABF-84D4-4A5DB7D0B38F}"/>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90419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5AE3D-0FEE-44B0-A480-DF0A51B8931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2850A72-74F6-4CFC-9E7D-8E61299D46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0EADA8A-5813-4ADB-82CB-B53CD0C6AFFD}"/>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645125F1-7216-422E-BE2E-8F8C5A7D9E82}"/>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6A35C4B6-574C-4648-BE66-15A6388A43DC}"/>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01791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130B-AE50-4A4D-A3AA-F18ADAA902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F82E399-35D0-4FE0-BE30-00EE63E677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FFF7C2-3B2D-4CC1-9373-E861210411B7}"/>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ECEC262C-4C39-4F7C-914C-B9C8A4AC0EE8}"/>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96D6DBE9-4DA3-46A0-A936-D0F4E5BE8F45}"/>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62284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130B-AE50-4A4D-A3AA-F18ADAA902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F82E399-35D0-4FE0-BE30-00EE63E677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FFF7C2-3B2D-4CC1-9373-E861210411B7}"/>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ECEC262C-4C39-4F7C-914C-B9C8A4AC0EE8}"/>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96D6DBE9-4DA3-46A0-A936-D0F4E5BE8F45}"/>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46175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E8CCF-8FC2-4F52-A141-BB053C33AEF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ABAFA7C-75F9-4A03-93F2-3F362BF20C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7CA4344-8112-47AD-80E3-9F37D83DF81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21445BB-A0EC-48AB-A68B-32C9E2921CF0}"/>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0065A904-56F5-48B4-A006-BB0D5266142C}"/>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E06F87FB-F57B-4754-9706-686828AC2F79}"/>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7972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BDE3-C800-4AD7-9066-EC6498DD6C77}"/>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9D03532-1A03-4091-9294-C220CD992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5C55C5B-80A6-4172-B7B0-F26EFEEC77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7D1E6950-E650-4C38-8905-196AF04379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EF9ED94-9287-43FA-A85B-031C2A3671E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B906B90-6335-4747-9E53-26B87A0B91D2}"/>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id="{D2A2D13B-6DF2-49F3-9AD8-D9A3A94603F4}"/>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id="{190F98C4-CEC1-47FF-B73C-CDA0F1CF4C58}"/>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471600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1B5B5-00B0-4269-A89E-A0389FB65B7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6BE6F9E-BACE-4EA9-87C1-F79903DBEEDC}"/>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id="{6C036368-BBB3-4925-8F7A-8398F03B7E63}"/>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id="{4C3D64D9-3992-4163-B02A-DF77A51DB829}"/>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433321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93ADDF-8E51-40BB-BA28-DB1AB71E0CFA}"/>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id="{9F219336-691A-47F9-B5FE-F32DD29C630B}"/>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id="{8D2A82CA-FE17-4C75-9B5D-94455B0335CD}"/>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65528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D748D-478B-4E3C-B00D-ED02AEB2DC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F5C591D9-C0EE-49EB-A7C0-24884E59BF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C7AB742-F1DB-4580-8C7F-CF251CC17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A43738-3F48-455B-8D3B-446444068AA8}"/>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21C0D69A-41AF-43B0-98E3-F90491171A5E}"/>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A71320DA-C412-4DC6-AA39-68ACA7A6A71E}"/>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451136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C199-3CFF-410C-9B13-7A3848F66E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B3281AD-7D0B-4607-95F3-1E8991808F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D233DAD-0345-45EF-A829-BE421099BC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C96A62-53C5-4A90-AB65-7F85111F73D2}"/>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31BD5B21-51DD-4688-B18B-D7AB065FA0B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AC7474F0-384D-4575-BB76-729EA5BE8A69}"/>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97166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E2240-37CF-4834-98BD-AEF15B49B62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36E783D-EBDB-47A2-930B-AFACE56D8F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2048900-A59B-4B22-A0CA-709572495B67}"/>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41404A42-29A9-4D36-8C80-7CF3BD2D60E9}"/>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4179ED1A-F483-47EE-9531-BB5BF4EC749E}"/>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077595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851045-D2D3-4781-9AB4-45C5B0D8D2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33E0C7C-61F5-4D0D-96ED-16738C3C1A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663401-02AC-4CDC-B7B8-C2ACC1904213}"/>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918494E2-0A40-4A30-94D1-9FF03CB4C05E}"/>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75C75721-92BF-4C8E-917A-5215967254F9}"/>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89017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a:extLst>
              <a:ext uri="{FF2B5EF4-FFF2-40B4-BE49-F238E27FC236}">
                <a16:creationId xmlns:a16="http://schemas.microsoft.com/office/drawing/2014/main" id="{9EF9D2E6-11AF-4549-89CF-CBD67A22D2C5}"/>
              </a:ext>
            </a:extLst>
          </p:cNvPr>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a:extLst>
              <a:ext uri="{FF2B5EF4-FFF2-40B4-BE49-F238E27FC236}">
                <a16:creationId xmlns:a16="http://schemas.microsoft.com/office/drawing/2014/main" id="{4FBD7A07-A7DE-4622-91CA-5D681001BEF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1688"/>
            <a:ext cx="1219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55289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E8CCF-8FC2-4F52-A141-BB053C33AEF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ABAFA7C-75F9-4A03-93F2-3F362BF20C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7CA4344-8112-47AD-80E3-9F37D83DF81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21445BB-A0EC-48AB-A68B-32C9E2921CF0}"/>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0065A904-56F5-48B4-A006-BB0D5266142C}"/>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E06F87FB-F57B-4754-9706-686828AC2F79}"/>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015425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26"/>
        <p:cNvGrpSpPr/>
        <p:nvPr/>
      </p:nvGrpSpPr>
      <p:grpSpPr>
        <a:xfrm>
          <a:off x="0" y="0"/>
          <a:ext cx="0" cy="0"/>
          <a:chOff x="0" y="0"/>
          <a:chExt cx="0" cy="0"/>
        </a:xfrm>
      </p:grpSpPr>
      <p:sp>
        <p:nvSpPr>
          <p:cNvPr id="227" name="Google Shape;227;p8"/>
          <p:cNvSpPr txBox="1">
            <a:spLocks noGrp="1"/>
          </p:cNvSpPr>
          <p:nvPr>
            <p:ph type="title"/>
          </p:nvPr>
        </p:nvSpPr>
        <p:spPr>
          <a:xfrm>
            <a:off x="1850801" y="4070952"/>
            <a:ext cx="8490400" cy="117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16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28" name="Google Shape;228;p8"/>
          <p:cNvSpPr/>
          <p:nvPr/>
        </p:nvSpPr>
        <p:spPr>
          <a:xfrm>
            <a:off x="3179600" y="2459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229" name="Google Shape;229;p8"/>
          <p:cNvGrpSpPr/>
          <p:nvPr/>
        </p:nvGrpSpPr>
        <p:grpSpPr>
          <a:xfrm>
            <a:off x="8375834" y="255717"/>
            <a:ext cx="383633" cy="292000"/>
            <a:chOff x="3648725" y="5042300"/>
            <a:chExt cx="287725" cy="219000"/>
          </a:xfrm>
        </p:grpSpPr>
        <p:sp>
          <p:nvSpPr>
            <p:cNvPr id="230" name="Google Shape;230;p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1" name="Google Shape;231;p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2" name="Google Shape;232;p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grpSp>
        <p:nvGrpSpPr>
          <p:cNvPr id="233" name="Google Shape;233;p8"/>
          <p:cNvGrpSpPr/>
          <p:nvPr/>
        </p:nvGrpSpPr>
        <p:grpSpPr>
          <a:xfrm>
            <a:off x="10979234" y="345767"/>
            <a:ext cx="618900" cy="111933"/>
            <a:chOff x="3760550" y="753275"/>
            <a:chExt cx="464175" cy="83950"/>
          </a:xfrm>
        </p:grpSpPr>
        <p:sp>
          <p:nvSpPr>
            <p:cNvPr id="234" name="Google Shape;234;p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5" name="Google Shape;235;p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6" name="Google Shape;236;p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237" name="Google Shape;237;p8"/>
          <p:cNvSpPr/>
          <p:nvPr/>
        </p:nvSpPr>
        <p:spPr>
          <a:xfrm>
            <a:off x="951584" y="528300"/>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8" name="Google Shape;238;p8"/>
          <p:cNvSpPr/>
          <p:nvPr/>
        </p:nvSpPr>
        <p:spPr>
          <a:xfrm>
            <a:off x="10681400" y="1057401"/>
            <a:ext cx="1114267"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239" name="Google Shape;239;p8"/>
          <p:cNvGrpSpPr/>
          <p:nvPr/>
        </p:nvGrpSpPr>
        <p:grpSpPr>
          <a:xfrm>
            <a:off x="180100" y="1614985"/>
            <a:ext cx="451133" cy="591567"/>
            <a:chOff x="4143625" y="3473950"/>
            <a:chExt cx="338350" cy="443675"/>
          </a:xfrm>
        </p:grpSpPr>
        <p:sp>
          <p:nvSpPr>
            <p:cNvPr id="240" name="Google Shape;240;p8"/>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1" name="Google Shape;241;p8"/>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2" name="Google Shape;242;p8"/>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3" name="Google Shape;243;p8"/>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4" name="Google Shape;244;p8"/>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5" name="Google Shape;245;p8"/>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246" name="Google Shape;246;p8"/>
          <p:cNvSpPr/>
          <p:nvPr/>
        </p:nvSpPr>
        <p:spPr>
          <a:xfrm>
            <a:off x="11598133" y="25683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7" name="Google Shape;247;p8"/>
          <p:cNvSpPr/>
          <p:nvPr/>
        </p:nvSpPr>
        <p:spPr>
          <a:xfrm>
            <a:off x="242885" y="3319718"/>
            <a:ext cx="697900"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248" name="Google Shape;248;p8"/>
          <p:cNvGrpSpPr/>
          <p:nvPr/>
        </p:nvGrpSpPr>
        <p:grpSpPr>
          <a:xfrm>
            <a:off x="11497168" y="3755367"/>
            <a:ext cx="383633" cy="292000"/>
            <a:chOff x="3648725" y="5042300"/>
            <a:chExt cx="287725" cy="219000"/>
          </a:xfrm>
        </p:grpSpPr>
        <p:sp>
          <p:nvSpPr>
            <p:cNvPr id="249" name="Google Shape;249;p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0" name="Google Shape;250;p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1" name="Google Shape;251;p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252" name="Google Shape;252;p8"/>
          <p:cNvSpPr/>
          <p:nvPr/>
        </p:nvSpPr>
        <p:spPr>
          <a:xfrm>
            <a:off x="568485" y="4830918"/>
            <a:ext cx="376367"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3" name="Google Shape;253;p8"/>
          <p:cNvSpPr/>
          <p:nvPr/>
        </p:nvSpPr>
        <p:spPr>
          <a:xfrm>
            <a:off x="11109900" y="5198500"/>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4" name="Google Shape;254;p8"/>
          <p:cNvSpPr/>
          <p:nvPr/>
        </p:nvSpPr>
        <p:spPr>
          <a:xfrm>
            <a:off x="242884" y="6139100"/>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5" name="Google Shape;255;p8"/>
          <p:cNvSpPr/>
          <p:nvPr/>
        </p:nvSpPr>
        <p:spPr>
          <a:xfrm>
            <a:off x="8548367" y="6260747"/>
            <a:ext cx="325595"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6" name="Google Shape;256;p8"/>
          <p:cNvSpPr/>
          <p:nvPr/>
        </p:nvSpPr>
        <p:spPr>
          <a:xfrm>
            <a:off x="11598134" y="6466700"/>
            <a:ext cx="18170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257" name="Google Shape;257;p8"/>
          <p:cNvGrpSpPr/>
          <p:nvPr/>
        </p:nvGrpSpPr>
        <p:grpSpPr>
          <a:xfrm>
            <a:off x="2956667" y="6466800"/>
            <a:ext cx="618900" cy="111933"/>
            <a:chOff x="3760550" y="753275"/>
            <a:chExt cx="464175" cy="83950"/>
          </a:xfrm>
        </p:grpSpPr>
        <p:sp>
          <p:nvSpPr>
            <p:cNvPr id="258" name="Google Shape;258;p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9" name="Google Shape;259;p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60" name="Google Shape;260;p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162697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91"/>
        <p:cNvGrpSpPr/>
        <p:nvPr/>
      </p:nvGrpSpPr>
      <p:grpSpPr>
        <a:xfrm>
          <a:off x="0" y="0"/>
          <a:ext cx="0" cy="0"/>
          <a:chOff x="0" y="0"/>
          <a:chExt cx="0" cy="0"/>
        </a:xfrm>
      </p:grpSpPr>
      <p:sp>
        <p:nvSpPr>
          <p:cNvPr id="592" name="Google Shape;592;p18"/>
          <p:cNvSpPr txBox="1">
            <a:spLocks noGrp="1"/>
          </p:cNvSpPr>
          <p:nvPr>
            <p:ph type="title"/>
          </p:nvPr>
        </p:nvSpPr>
        <p:spPr>
          <a:xfrm>
            <a:off x="1078167" y="2315448"/>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3" name="Google Shape;593;p18"/>
          <p:cNvSpPr txBox="1">
            <a:spLocks noGrp="1"/>
          </p:cNvSpPr>
          <p:nvPr>
            <p:ph type="subTitle" idx="1"/>
          </p:nvPr>
        </p:nvSpPr>
        <p:spPr>
          <a:xfrm>
            <a:off x="1078167" y="3025831"/>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4" name="Google Shape;594;p18"/>
          <p:cNvSpPr txBox="1">
            <a:spLocks noGrp="1"/>
          </p:cNvSpPr>
          <p:nvPr>
            <p:ph type="title" idx="2"/>
          </p:nvPr>
        </p:nvSpPr>
        <p:spPr>
          <a:xfrm>
            <a:off x="4677200" y="2315448"/>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5" name="Google Shape;595;p18"/>
          <p:cNvSpPr txBox="1">
            <a:spLocks noGrp="1"/>
          </p:cNvSpPr>
          <p:nvPr>
            <p:ph type="subTitle" idx="3"/>
          </p:nvPr>
        </p:nvSpPr>
        <p:spPr>
          <a:xfrm>
            <a:off x="4677200" y="3025831"/>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6" name="Google Shape;596;p18"/>
          <p:cNvSpPr txBox="1">
            <a:spLocks noGrp="1"/>
          </p:cNvSpPr>
          <p:nvPr>
            <p:ph type="title" idx="4"/>
          </p:nvPr>
        </p:nvSpPr>
        <p:spPr>
          <a:xfrm>
            <a:off x="1078167" y="4226649"/>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7" name="Google Shape;597;p18"/>
          <p:cNvSpPr txBox="1">
            <a:spLocks noGrp="1"/>
          </p:cNvSpPr>
          <p:nvPr>
            <p:ph type="subTitle" idx="5"/>
          </p:nvPr>
        </p:nvSpPr>
        <p:spPr>
          <a:xfrm>
            <a:off x="1078167" y="4937033"/>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8" name="Google Shape;598;p18"/>
          <p:cNvSpPr txBox="1">
            <a:spLocks noGrp="1"/>
          </p:cNvSpPr>
          <p:nvPr>
            <p:ph type="title" idx="6"/>
          </p:nvPr>
        </p:nvSpPr>
        <p:spPr>
          <a:xfrm>
            <a:off x="4677200" y="4226649"/>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9" name="Google Shape;599;p18"/>
          <p:cNvSpPr txBox="1">
            <a:spLocks noGrp="1"/>
          </p:cNvSpPr>
          <p:nvPr>
            <p:ph type="subTitle" idx="7"/>
          </p:nvPr>
        </p:nvSpPr>
        <p:spPr>
          <a:xfrm>
            <a:off x="4677200" y="4937033"/>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0" name="Google Shape;600;p18"/>
          <p:cNvSpPr txBox="1">
            <a:spLocks noGrp="1"/>
          </p:cNvSpPr>
          <p:nvPr>
            <p:ph type="title" idx="8"/>
          </p:nvPr>
        </p:nvSpPr>
        <p:spPr>
          <a:xfrm>
            <a:off x="8276233" y="2315448"/>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01" name="Google Shape;601;p18"/>
          <p:cNvSpPr txBox="1">
            <a:spLocks noGrp="1"/>
          </p:cNvSpPr>
          <p:nvPr>
            <p:ph type="subTitle" idx="9"/>
          </p:nvPr>
        </p:nvSpPr>
        <p:spPr>
          <a:xfrm>
            <a:off x="8276233" y="3025831"/>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2" name="Google Shape;602;p18"/>
          <p:cNvSpPr txBox="1">
            <a:spLocks noGrp="1"/>
          </p:cNvSpPr>
          <p:nvPr>
            <p:ph type="title" idx="13"/>
          </p:nvPr>
        </p:nvSpPr>
        <p:spPr>
          <a:xfrm>
            <a:off x="8276233" y="4226649"/>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03" name="Google Shape;603;p18"/>
          <p:cNvSpPr txBox="1">
            <a:spLocks noGrp="1"/>
          </p:cNvSpPr>
          <p:nvPr>
            <p:ph type="subTitle" idx="14"/>
          </p:nvPr>
        </p:nvSpPr>
        <p:spPr>
          <a:xfrm>
            <a:off x="8276233" y="4937033"/>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4" name="Google Shape;604;p18"/>
          <p:cNvSpPr txBox="1">
            <a:spLocks noGrp="1"/>
          </p:cNvSpPr>
          <p:nvPr>
            <p:ph type="title" idx="15"/>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605" name="Google Shape;605;p18"/>
          <p:cNvGrpSpPr/>
          <p:nvPr/>
        </p:nvGrpSpPr>
        <p:grpSpPr>
          <a:xfrm>
            <a:off x="11485684" y="2778618"/>
            <a:ext cx="451133" cy="591567"/>
            <a:chOff x="4143625" y="3473950"/>
            <a:chExt cx="338350" cy="443675"/>
          </a:xfrm>
        </p:grpSpPr>
        <p:sp>
          <p:nvSpPr>
            <p:cNvPr id="606" name="Google Shape;606;p18"/>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07" name="Google Shape;607;p18"/>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08" name="Google Shape;608;p18"/>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09" name="Google Shape;609;p18"/>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10" name="Google Shape;610;p18"/>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11" name="Google Shape;611;p18"/>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612" name="Google Shape;612;p18"/>
          <p:cNvSpPr/>
          <p:nvPr/>
        </p:nvSpPr>
        <p:spPr>
          <a:xfrm>
            <a:off x="5933184" y="173667"/>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13" name="Google Shape;613;p18"/>
          <p:cNvSpPr/>
          <p:nvPr/>
        </p:nvSpPr>
        <p:spPr>
          <a:xfrm>
            <a:off x="790667" y="6144667"/>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614" name="Google Shape;614;p18"/>
          <p:cNvGrpSpPr/>
          <p:nvPr/>
        </p:nvGrpSpPr>
        <p:grpSpPr>
          <a:xfrm>
            <a:off x="9586067" y="373334"/>
            <a:ext cx="618900" cy="111933"/>
            <a:chOff x="3760550" y="753275"/>
            <a:chExt cx="464175" cy="83950"/>
          </a:xfrm>
        </p:grpSpPr>
        <p:sp>
          <p:nvSpPr>
            <p:cNvPr id="615" name="Google Shape;615;p1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16" name="Google Shape;616;p1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17" name="Google Shape;617;p1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618" name="Google Shape;618;p18"/>
          <p:cNvSpPr/>
          <p:nvPr/>
        </p:nvSpPr>
        <p:spPr>
          <a:xfrm>
            <a:off x="110534" y="2374285"/>
            <a:ext cx="697900"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619" name="Google Shape;619;p18"/>
          <p:cNvGrpSpPr/>
          <p:nvPr/>
        </p:nvGrpSpPr>
        <p:grpSpPr>
          <a:xfrm>
            <a:off x="267667" y="5160084"/>
            <a:ext cx="383633" cy="292000"/>
            <a:chOff x="3648725" y="5042300"/>
            <a:chExt cx="287725" cy="219000"/>
          </a:xfrm>
        </p:grpSpPr>
        <p:sp>
          <p:nvSpPr>
            <p:cNvPr id="620" name="Google Shape;620;p1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21" name="Google Shape;621;p1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22" name="Google Shape;622;p1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623" name="Google Shape;623;p18"/>
          <p:cNvSpPr/>
          <p:nvPr/>
        </p:nvSpPr>
        <p:spPr>
          <a:xfrm flipH="1">
            <a:off x="10769271" y="5954663"/>
            <a:ext cx="1883964" cy="915504"/>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624" name="Google Shape;624;p18"/>
          <p:cNvGrpSpPr/>
          <p:nvPr/>
        </p:nvGrpSpPr>
        <p:grpSpPr>
          <a:xfrm>
            <a:off x="481045" y="124294"/>
            <a:ext cx="383660" cy="360983"/>
            <a:chOff x="6587775" y="249250"/>
            <a:chExt cx="625125" cy="588175"/>
          </a:xfrm>
        </p:grpSpPr>
        <p:sp>
          <p:nvSpPr>
            <p:cNvPr id="625" name="Google Shape;625;p18"/>
            <p:cNvSpPr/>
            <p:nvPr/>
          </p:nvSpPr>
          <p:spPr>
            <a:xfrm>
              <a:off x="6587775" y="249250"/>
              <a:ext cx="625125" cy="588175"/>
            </a:xfrm>
            <a:custGeom>
              <a:avLst/>
              <a:gdLst/>
              <a:ahLst/>
              <a:cxnLst/>
              <a:rect l="l" t="t" r="r" b="b"/>
              <a:pathLst>
                <a:path w="25005" h="23527" extrusionOk="0">
                  <a:moveTo>
                    <a:pt x="5916" y="842"/>
                  </a:moveTo>
                  <a:cubicBezTo>
                    <a:pt x="7484" y="842"/>
                    <a:pt x="9195" y="1914"/>
                    <a:pt x="10494" y="3716"/>
                  </a:cubicBezTo>
                  <a:cubicBezTo>
                    <a:pt x="10705" y="4009"/>
                    <a:pt x="10916" y="4317"/>
                    <a:pt x="11118" y="4633"/>
                  </a:cubicBezTo>
                  <a:lnTo>
                    <a:pt x="11471" y="5188"/>
                  </a:lnTo>
                  <a:lnTo>
                    <a:pt x="11824" y="4633"/>
                  </a:lnTo>
                  <a:cubicBezTo>
                    <a:pt x="13393" y="2193"/>
                    <a:pt x="15074" y="954"/>
                    <a:pt x="16823" y="954"/>
                  </a:cubicBezTo>
                  <a:cubicBezTo>
                    <a:pt x="17656" y="954"/>
                    <a:pt x="18466" y="1248"/>
                    <a:pt x="19218" y="1824"/>
                  </a:cubicBezTo>
                  <a:cubicBezTo>
                    <a:pt x="21245" y="3372"/>
                    <a:pt x="23226" y="8032"/>
                    <a:pt x="13699" y="21845"/>
                  </a:cubicBezTo>
                  <a:cubicBezTo>
                    <a:pt x="13339" y="22371"/>
                    <a:pt x="12739" y="22687"/>
                    <a:pt x="12094" y="22687"/>
                  </a:cubicBezTo>
                  <a:cubicBezTo>
                    <a:pt x="11501" y="22687"/>
                    <a:pt x="10945" y="22424"/>
                    <a:pt x="10570" y="21957"/>
                  </a:cubicBezTo>
                  <a:cubicBezTo>
                    <a:pt x="2012" y="11389"/>
                    <a:pt x="1569" y="6562"/>
                    <a:pt x="2072" y="4626"/>
                  </a:cubicBezTo>
                  <a:cubicBezTo>
                    <a:pt x="2958" y="1210"/>
                    <a:pt x="5052" y="842"/>
                    <a:pt x="5916" y="842"/>
                  </a:cubicBezTo>
                  <a:close/>
                  <a:moveTo>
                    <a:pt x="5916" y="1"/>
                  </a:moveTo>
                  <a:cubicBezTo>
                    <a:pt x="4857" y="1"/>
                    <a:pt x="2290" y="428"/>
                    <a:pt x="1261" y="4415"/>
                  </a:cubicBezTo>
                  <a:cubicBezTo>
                    <a:pt x="0" y="9279"/>
                    <a:pt x="6142" y="17829"/>
                    <a:pt x="9916" y="22490"/>
                  </a:cubicBezTo>
                  <a:cubicBezTo>
                    <a:pt x="10449" y="23151"/>
                    <a:pt x="11246" y="23526"/>
                    <a:pt x="12094" y="23526"/>
                  </a:cubicBezTo>
                  <a:cubicBezTo>
                    <a:pt x="13009" y="23526"/>
                    <a:pt x="13872" y="23076"/>
                    <a:pt x="14391" y="22317"/>
                  </a:cubicBezTo>
                  <a:cubicBezTo>
                    <a:pt x="18647" y="16147"/>
                    <a:pt x="25004" y="5188"/>
                    <a:pt x="19728" y="1157"/>
                  </a:cubicBezTo>
                  <a:cubicBezTo>
                    <a:pt x="18827" y="466"/>
                    <a:pt x="17852" y="112"/>
                    <a:pt x="16823" y="112"/>
                  </a:cubicBezTo>
                  <a:cubicBezTo>
                    <a:pt x="14908" y="112"/>
                    <a:pt x="13114" y="1307"/>
                    <a:pt x="11471" y="3649"/>
                  </a:cubicBezTo>
                  <a:cubicBezTo>
                    <a:pt x="11374" y="3507"/>
                    <a:pt x="11276" y="3364"/>
                    <a:pt x="11177" y="3220"/>
                  </a:cubicBezTo>
                  <a:cubicBezTo>
                    <a:pt x="9721" y="1202"/>
                    <a:pt x="7754" y="1"/>
                    <a:pt x="5916" y="1"/>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26" name="Google Shape;626;p18"/>
            <p:cNvSpPr/>
            <p:nvPr/>
          </p:nvSpPr>
          <p:spPr>
            <a:xfrm>
              <a:off x="6701125" y="363100"/>
              <a:ext cx="381575" cy="360575"/>
            </a:xfrm>
            <a:custGeom>
              <a:avLst/>
              <a:gdLst/>
              <a:ahLst/>
              <a:cxnLst/>
              <a:rect l="l" t="t" r="r" b="b"/>
              <a:pathLst>
                <a:path w="15263" h="14423" extrusionOk="0">
                  <a:moveTo>
                    <a:pt x="2777" y="0"/>
                  </a:moveTo>
                  <a:cubicBezTo>
                    <a:pt x="1957" y="0"/>
                    <a:pt x="1214" y="597"/>
                    <a:pt x="819" y="2120"/>
                  </a:cubicBezTo>
                  <a:cubicBezTo>
                    <a:pt x="1" y="5296"/>
                    <a:pt x="5391" y="12261"/>
                    <a:pt x="6982" y="14229"/>
                  </a:cubicBezTo>
                  <a:cubicBezTo>
                    <a:pt x="7086" y="14358"/>
                    <a:pt x="7236" y="14422"/>
                    <a:pt x="7384" y="14422"/>
                  </a:cubicBezTo>
                  <a:cubicBezTo>
                    <a:pt x="7546" y="14422"/>
                    <a:pt x="7706" y="14347"/>
                    <a:pt x="7807" y="14198"/>
                  </a:cubicBezTo>
                  <a:cubicBezTo>
                    <a:pt x="9414" y="11872"/>
                    <a:pt x="15262" y="2931"/>
                    <a:pt x="12131" y="536"/>
                  </a:cubicBezTo>
                  <a:cubicBezTo>
                    <a:pt x="11718" y="221"/>
                    <a:pt x="11312" y="87"/>
                    <a:pt x="10920" y="87"/>
                  </a:cubicBezTo>
                  <a:cubicBezTo>
                    <a:pt x="9288" y="87"/>
                    <a:pt x="7897" y="2411"/>
                    <a:pt x="7267" y="3651"/>
                  </a:cubicBezTo>
                  <a:cubicBezTo>
                    <a:pt x="7195" y="3798"/>
                    <a:pt x="7057" y="3872"/>
                    <a:pt x="6918" y="3872"/>
                  </a:cubicBezTo>
                  <a:cubicBezTo>
                    <a:pt x="6779" y="3872"/>
                    <a:pt x="6640" y="3798"/>
                    <a:pt x="6569" y="3651"/>
                  </a:cubicBezTo>
                  <a:cubicBezTo>
                    <a:pt x="6321" y="3149"/>
                    <a:pt x="5939" y="2466"/>
                    <a:pt x="5427" y="1752"/>
                  </a:cubicBezTo>
                  <a:cubicBezTo>
                    <a:pt x="4693" y="734"/>
                    <a:pt x="3687" y="0"/>
                    <a:pt x="2777" y="0"/>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627" name="Google Shape;627;p18"/>
          <p:cNvSpPr/>
          <p:nvPr/>
        </p:nvSpPr>
        <p:spPr>
          <a:xfrm>
            <a:off x="5933200" y="6122496"/>
            <a:ext cx="325595"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40268647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42"/>
        <p:cNvGrpSpPr/>
        <p:nvPr/>
      </p:nvGrpSpPr>
      <p:grpSpPr>
        <a:xfrm>
          <a:off x="0" y="0"/>
          <a:ext cx="0" cy="0"/>
          <a:chOff x="0" y="0"/>
          <a:chExt cx="0" cy="0"/>
        </a:xfrm>
      </p:grpSpPr>
      <p:sp>
        <p:nvSpPr>
          <p:cNvPr id="543" name="Google Shape;543;p16"/>
          <p:cNvSpPr/>
          <p:nvPr/>
        </p:nvSpPr>
        <p:spPr>
          <a:xfrm rot="10800000" flipH="1">
            <a:off x="69" y="-2170204"/>
            <a:ext cx="12191961" cy="3373159"/>
          </a:xfrm>
          <a:custGeom>
            <a:avLst/>
            <a:gdLst/>
            <a:ahLst/>
            <a:cxnLst/>
            <a:rect l="l" t="t" r="r" b="b"/>
            <a:pathLst>
              <a:path w="52578" h="14547" extrusionOk="0">
                <a:moveTo>
                  <a:pt x="17628" y="1"/>
                </a:moveTo>
                <a:cubicBezTo>
                  <a:pt x="14658" y="1"/>
                  <a:pt x="11603" y="1110"/>
                  <a:pt x="9016" y="2677"/>
                </a:cubicBezTo>
                <a:cubicBezTo>
                  <a:pt x="8900" y="2757"/>
                  <a:pt x="8772" y="2827"/>
                  <a:pt x="8646" y="2908"/>
                </a:cubicBezTo>
                <a:cubicBezTo>
                  <a:pt x="7570" y="3589"/>
                  <a:pt x="6530" y="4341"/>
                  <a:pt x="5525" y="5115"/>
                </a:cubicBezTo>
                <a:cubicBezTo>
                  <a:pt x="4519" y="5901"/>
                  <a:pt x="3537" y="6722"/>
                  <a:pt x="2543" y="7531"/>
                </a:cubicBezTo>
                <a:cubicBezTo>
                  <a:pt x="1711" y="8213"/>
                  <a:pt x="867" y="8883"/>
                  <a:pt x="0" y="9530"/>
                </a:cubicBezTo>
                <a:lnTo>
                  <a:pt x="0" y="14546"/>
                </a:lnTo>
                <a:lnTo>
                  <a:pt x="52577" y="14546"/>
                </a:lnTo>
                <a:lnTo>
                  <a:pt x="52577" y="1706"/>
                </a:lnTo>
                <a:cubicBezTo>
                  <a:pt x="51203" y="1925"/>
                  <a:pt x="49862" y="2423"/>
                  <a:pt x="48567" y="2954"/>
                </a:cubicBezTo>
                <a:cubicBezTo>
                  <a:pt x="47139" y="3545"/>
                  <a:pt x="45619" y="4214"/>
                  <a:pt x="44118" y="4214"/>
                </a:cubicBezTo>
                <a:cubicBezTo>
                  <a:pt x="43711" y="4214"/>
                  <a:pt x="43306" y="4165"/>
                  <a:pt x="42904" y="4052"/>
                </a:cubicBezTo>
                <a:cubicBezTo>
                  <a:pt x="41019" y="3520"/>
                  <a:pt x="39725" y="1683"/>
                  <a:pt x="37853" y="1116"/>
                </a:cubicBezTo>
                <a:cubicBezTo>
                  <a:pt x="37408" y="981"/>
                  <a:pt x="36966" y="922"/>
                  <a:pt x="36524" y="922"/>
                </a:cubicBezTo>
                <a:cubicBezTo>
                  <a:pt x="33671" y="922"/>
                  <a:pt x="30853" y="3365"/>
                  <a:pt x="27890" y="3365"/>
                </a:cubicBezTo>
                <a:cubicBezTo>
                  <a:pt x="27705" y="3365"/>
                  <a:pt x="27520" y="3355"/>
                  <a:pt x="27335" y="3335"/>
                </a:cubicBezTo>
                <a:cubicBezTo>
                  <a:pt x="25312" y="3116"/>
                  <a:pt x="23659" y="1671"/>
                  <a:pt x="21810" y="851"/>
                </a:cubicBezTo>
                <a:cubicBezTo>
                  <a:pt x="20477" y="259"/>
                  <a:pt x="19063" y="1"/>
                  <a:pt x="17628" y="1"/>
                </a:cubicBezTo>
                <a:close/>
              </a:path>
            </a:pathLst>
          </a:custGeom>
          <a:solidFill>
            <a:schemeClr val="accent2"/>
          </a:solidFill>
          <a:ln>
            <a:noFill/>
          </a:ln>
        </p:spPr>
        <p:txBody>
          <a:bodyPr spcFirstLastPara="1" wrap="square" lIns="121900" tIns="121900" rIns="121900" bIns="121900" anchor="ctr" anchorCtr="0">
            <a:noAutofit/>
          </a:bodyPr>
          <a:lstStyle/>
          <a:p>
            <a:pPr defTabSz="914377">
              <a:defRPr/>
            </a:pPr>
            <a:endParaRPr sz="2489">
              <a:solidFill>
                <a:srgbClr val="FFFCF4"/>
              </a:solidFill>
              <a:latin typeface="Arial"/>
            </a:endParaRPr>
          </a:p>
        </p:txBody>
      </p:sp>
      <p:sp>
        <p:nvSpPr>
          <p:cNvPr id="544" name="Google Shape;544;p16"/>
          <p:cNvSpPr/>
          <p:nvPr/>
        </p:nvSpPr>
        <p:spPr>
          <a:xfrm rot="-2700000">
            <a:off x="9422171" y="4371497"/>
            <a:ext cx="5071700" cy="3611655"/>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1"/>
          </a:solidFill>
          <a:ln>
            <a:noFill/>
          </a:ln>
        </p:spPr>
        <p:txBody>
          <a:bodyPr spcFirstLastPara="1" wrap="square" lIns="121900" tIns="121900" rIns="121900" bIns="121900" anchor="ctr" anchorCtr="0">
            <a:noAutofit/>
          </a:bodyPr>
          <a:lstStyle/>
          <a:p>
            <a:pPr defTabSz="914377">
              <a:defRPr/>
            </a:pPr>
            <a:endParaRPr sz="2489">
              <a:solidFill>
                <a:srgbClr val="FFFCF4"/>
              </a:solidFill>
              <a:latin typeface="Arial"/>
            </a:endParaRPr>
          </a:p>
        </p:txBody>
      </p:sp>
      <p:sp>
        <p:nvSpPr>
          <p:cNvPr id="545" name="Google Shape;545;p16"/>
          <p:cNvSpPr/>
          <p:nvPr/>
        </p:nvSpPr>
        <p:spPr>
          <a:xfrm rot="-6299990">
            <a:off x="-583442" y="4359369"/>
            <a:ext cx="3750945" cy="3317259"/>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121900" tIns="121900" rIns="121900" bIns="121900" anchor="ctr" anchorCtr="0">
            <a:noAutofit/>
          </a:bodyPr>
          <a:lstStyle/>
          <a:p>
            <a:pPr defTabSz="914377">
              <a:defRPr/>
            </a:pPr>
            <a:endParaRPr sz="2489">
              <a:solidFill>
                <a:srgbClr val="FFFCF4"/>
              </a:solidFill>
              <a:latin typeface="Arial"/>
            </a:endParaRPr>
          </a:p>
        </p:txBody>
      </p:sp>
      <p:sp>
        <p:nvSpPr>
          <p:cNvPr id="546" name="Google Shape;546;p16"/>
          <p:cNvSpPr/>
          <p:nvPr/>
        </p:nvSpPr>
        <p:spPr>
          <a:xfrm rot="-2575492">
            <a:off x="-396702" y="-220324"/>
            <a:ext cx="3825009" cy="1446576"/>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121900" tIns="121900" rIns="121900" bIns="121900" anchor="ctr" anchorCtr="0">
            <a:noAutofit/>
          </a:bodyPr>
          <a:lstStyle/>
          <a:p>
            <a:pPr defTabSz="914377">
              <a:defRPr/>
            </a:pPr>
            <a:endParaRPr sz="2489">
              <a:solidFill>
                <a:srgbClr val="FFFCF4"/>
              </a:solidFill>
              <a:latin typeface="Arial"/>
            </a:endParaRPr>
          </a:p>
        </p:txBody>
      </p:sp>
      <p:grpSp>
        <p:nvGrpSpPr>
          <p:cNvPr id="547" name="Google Shape;547;p16"/>
          <p:cNvGrpSpPr/>
          <p:nvPr/>
        </p:nvGrpSpPr>
        <p:grpSpPr>
          <a:xfrm>
            <a:off x="11008199" y="1046805"/>
            <a:ext cx="1285416" cy="2060513"/>
            <a:chOff x="8131305" y="2068599"/>
            <a:chExt cx="1208098" cy="1936572"/>
          </a:xfrm>
        </p:grpSpPr>
        <p:sp>
          <p:nvSpPr>
            <p:cNvPr id="548" name="Google Shape;548;p16"/>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49" name="Google Shape;549;p16"/>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grpSp>
      <p:sp>
        <p:nvSpPr>
          <p:cNvPr id="550" name="Google Shape;550;p16"/>
          <p:cNvSpPr/>
          <p:nvPr/>
        </p:nvSpPr>
        <p:spPr>
          <a:xfrm rot="-2700000">
            <a:off x="10204375" y="3672148"/>
            <a:ext cx="2058588" cy="3145365"/>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121900" tIns="121900" rIns="121900" bIns="121900" anchor="ctr" anchorCtr="0">
            <a:noAutofit/>
          </a:bodyPr>
          <a:lstStyle/>
          <a:p>
            <a:pPr defTabSz="914377">
              <a:defRPr/>
            </a:pPr>
            <a:endParaRPr sz="2489">
              <a:solidFill>
                <a:srgbClr val="FFFCF4"/>
              </a:solidFill>
              <a:latin typeface="Arial"/>
            </a:endParaRPr>
          </a:p>
        </p:txBody>
      </p:sp>
      <p:grpSp>
        <p:nvGrpSpPr>
          <p:cNvPr id="551" name="Google Shape;551;p16"/>
          <p:cNvGrpSpPr/>
          <p:nvPr/>
        </p:nvGrpSpPr>
        <p:grpSpPr>
          <a:xfrm rot="1470548" flipH="1">
            <a:off x="-77296" y="1857141"/>
            <a:ext cx="823771" cy="2287123"/>
            <a:chOff x="3888625" y="3682675"/>
            <a:chExt cx="696085" cy="1932815"/>
          </a:xfrm>
        </p:grpSpPr>
        <p:sp>
          <p:nvSpPr>
            <p:cNvPr id="552" name="Google Shape;552;p16"/>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3" name="Google Shape;553;p16"/>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4" name="Google Shape;554;p16"/>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5" name="Google Shape;555;p16"/>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6" name="Google Shape;556;p16"/>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7" name="Google Shape;557;p16"/>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8" name="Google Shape;558;p16"/>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9" name="Google Shape;559;p16"/>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0" name="Google Shape;560;p16"/>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1" name="Google Shape;561;p16"/>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2" name="Google Shape;562;p16"/>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3" name="Google Shape;563;p16"/>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4" name="Google Shape;564;p16"/>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5" name="Google Shape;565;p16"/>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6" name="Google Shape;566;p16"/>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7" name="Google Shape;567;p16"/>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8" name="Google Shape;568;p16"/>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9" name="Google Shape;569;p16"/>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0" name="Google Shape;570;p16"/>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1" name="Google Shape;571;p16"/>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2" name="Google Shape;572;p16"/>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3" name="Google Shape;573;p16"/>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4" name="Google Shape;574;p16"/>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5" name="Google Shape;575;p16"/>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grpSp>
      <p:grpSp>
        <p:nvGrpSpPr>
          <p:cNvPr id="576" name="Google Shape;576;p16"/>
          <p:cNvGrpSpPr/>
          <p:nvPr/>
        </p:nvGrpSpPr>
        <p:grpSpPr>
          <a:xfrm rot="5400000" flipH="1">
            <a:off x="1129818" y="4521669"/>
            <a:ext cx="771993" cy="1016331"/>
            <a:chOff x="2109400" y="2670450"/>
            <a:chExt cx="113200" cy="149025"/>
          </a:xfrm>
        </p:grpSpPr>
        <p:sp>
          <p:nvSpPr>
            <p:cNvPr id="577" name="Google Shape;577;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8" name="Google Shape;578;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9" name="Google Shape;579;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0" name="Google Shape;580;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1" name="Google Shape;581;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2" name="Google Shape;582;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3" name="Google Shape;583;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4" name="Google Shape;584;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5" name="Google Shape;585;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6" name="Google Shape;586;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7" name="Google Shape;587;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8" name="Google Shape;588;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9" name="Google Shape;589;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0" name="Google Shape;590;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1" name="Google Shape;591;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2" name="Google Shape;592;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3" name="Google Shape;593;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4" name="Google Shape;594;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5" name="Google Shape;595;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6" name="Google Shape;596;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7" name="Google Shape;597;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8" name="Google Shape;598;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9" name="Google Shape;599;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grpSp>
      <p:grpSp>
        <p:nvGrpSpPr>
          <p:cNvPr id="600" name="Google Shape;600;p16"/>
          <p:cNvGrpSpPr/>
          <p:nvPr/>
        </p:nvGrpSpPr>
        <p:grpSpPr>
          <a:xfrm rot="2700000" flipH="1">
            <a:off x="8707041" y="5669165"/>
            <a:ext cx="771992" cy="1016336"/>
            <a:chOff x="2109400" y="2670450"/>
            <a:chExt cx="113200" cy="149025"/>
          </a:xfrm>
        </p:grpSpPr>
        <p:sp>
          <p:nvSpPr>
            <p:cNvPr id="601" name="Google Shape;601;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2" name="Google Shape;602;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3" name="Google Shape;603;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4" name="Google Shape;604;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5" name="Google Shape;605;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6" name="Google Shape;606;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7" name="Google Shape;607;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8" name="Google Shape;608;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9" name="Google Shape;609;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0" name="Google Shape;610;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1" name="Google Shape;611;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2" name="Google Shape;612;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3" name="Google Shape;613;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4" name="Google Shape;614;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5" name="Google Shape;615;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6" name="Google Shape;616;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7" name="Google Shape;617;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8" name="Google Shape;618;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9" name="Google Shape;619;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0" name="Google Shape;620;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1" name="Google Shape;621;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2" name="Google Shape;622;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3" name="Google Shape;623;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grpSp>
      <p:grpSp>
        <p:nvGrpSpPr>
          <p:cNvPr id="624" name="Google Shape;624;p16"/>
          <p:cNvGrpSpPr/>
          <p:nvPr/>
        </p:nvGrpSpPr>
        <p:grpSpPr>
          <a:xfrm rot="2700000" flipH="1">
            <a:off x="9640075" y="124099"/>
            <a:ext cx="771992" cy="1016336"/>
            <a:chOff x="2109400" y="2670450"/>
            <a:chExt cx="113200" cy="149025"/>
          </a:xfrm>
        </p:grpSpPr>
        <p:sp>
          <p:nvSpPr>
            <p:cNvPr id="625" name="Google Shape;625;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6" name="Google Shape;626;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7" name="Google Shape;627;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8" name="Google Shape;628;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9" name="Google Shape;629;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0" name="Google Shape;630;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1" name="Google Shape;631;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2" name="Google Shape;632;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3" name="Google Shape;633;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4" name="Google Shape;634;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5" name="Google Shape;635;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6" name="Google Shape;636;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7" name="Google Shape;637;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8" name="Google Shape;638;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9" name="Google Shape;639;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0" name="Google Shape;640;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1" name="Google Shape;641;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2" name="Google Shape;642;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3" name="Google Shape;643;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4" name="Google Shape;644;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5" name="Google Shape;645;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6" name="Google Shape;646;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7" name="Google Shape;647;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grpSp>
      <p:sp>
        <p:nvSpPr>
          <p:cNvPr id="648" name="Google Shape;648;p16"/>
          <p:cNvSpPr txBox="1">
            <a:spLocks noGrp="1"/>
          </p:cNvSpPr>
          <p:nvPr>
            <p:ph type="title"/>
          </p:nvPr>
        </p:nvSpPr>
        <p:spPr>
          <a:xfrm>
            <a:off x="3189200" y="4133717"/>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4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649" name="Google Shape;649;p16"/>
          <p:cNvSpPr txBox="1">
            <a:spLocks noGrp="1"/>
          </p:cNvSpPr>
          <p:nvPr>
            <p:ph type="subTitle" idx="1"/>
          </p:nvPr>
        </p:nvSpPr>
        <p:spPr>
          <a:xfrm>
            <a:off x="1635200" y="2015084"/>
            <a:ext cx="8921600"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4000"/>
            </a:lvl1pPr>
            <a:lvl2pPr lvl="1" algn="ctr" rtl="0">
              <a:lnSpc>
                <a:spcPct val="100000"/>
              </a:lnSpc>
              <a:spcBef>
                <a:spcPts val="0"/>
              </a:spcBef>
              <a:spcAft>
                <a:spcPts val="0"/>
              </a:spcAft>
              <a:buSzPts val="3000"/>
              <a:buNone/>
              <a:defRPr sz="4000"/>
            </a:lvl2pPr>
            <a:lvl3pPr lvl="2" algn="ctr" rtl="0">
              <a:lnSpc>
                <a:spcPct val="100000"/>
              </a:lnSpc>
              <a:spcBef>
                <a:spcPts val="2133"/>
              </a:spcBef>
              <a:spcAft>
                <a:spcPts val="0"/>
              </a:spcAft>
              <a:buSzPts val="3000"/>
              <a:buNone/>
              <a:defRPr sz="4000"/>
            </a:lvl3pPr>
            <a:lvl4pPr lvl="3" algn="ctr" rtl="0">
              <a:lnSpc>
                <a:spcPct val="100000"/>
              </a:lnSpc>
              <a:spcBef>
                <a:spcPts val="2133"/>
              </a:spcBef>
              <a:spcAft>
                <a:spcPts val="0"/>
              </a:spcAft>
              <a:buSzPts val="3000"/>
              <a:buNone/>
              <a:defRPr sz="4000"/>
            </a:lvl4pPr>
            <a:lvl5pPr lvl="4" algn="ctr" rtl="0">
              <a:lnSpc>
                <a:spcPct val="100000"/>
              </a:lnSpc>
              <a:spcBef>
                <a:spcPts val="2133"/>
              </a:spcBef>
              <a:spcAft>
                <a:spcPts val="0"/>
              </a:spcAft>
              <a:buSzPts val="3000"/>
              <a:buNone/>
              <a:defRPr sz="4000"/>
            </a:lvl5pPr>
            <a:lvl6pPr lvl="5" algn="ctr" rtl="0">
              <a:lnSpc>
                <a:spcPct val="100000"/>
              </a:lnSpc>
              <a:spcBef>
                <a:spcPts val="2133"/>
              </a:spcBef>
              <a:spcAft>
                <a:spcPts val="0"/>
              </a:spcAft>
              <a:buSzPts val="3000"/>
              <a:buNone/>
              <a:defRPr sz="4000"/>
            </a:lvl6pPr>
            <a:lvl7pPr lvl="6" algn="ctr" rtl="0">
              <a:lnSpc>
                <a:spcPct val="100000"/>
              </a:lnSpc>
              <a:spcBef>
                <a:spcPts val="2133"/>
              </a:spcBef>
              <a:spcAft>
                <a:spcPts val="0"/>
              </a:spcAft>
              <a:buSzPts val="3000"/>
              <a:buNone/>
              <a:defRPr sz="4000"/>
            </a:lvl7pPr>
            <a:lvl8pPr lvl="7" algn="ctr" rtl="0">
              <a:lnSpc>
                <a:spcPct val="100000"/>
              </a:lnSpc>
              <a:spcBef>
                <a:spcPts val="2133"/>
              </a:spcBef>
              <a:spcAft>
                <a:spcPts val="0"/>
              </a:spcAft>
              <a:buSzPts val="3000"/>
              <a:buNone/>
              <a:defRPr sz="4000"/>
            </a:lvl8pPr>
            <a:lvl9pPr lvl="8" algn="ctr" rtl="0">
              <a:lnSpc>
                <a:spcPct val="100000"/>
              </a:lnSpc>
              <a:spcBef>
                <a:spcPts val="2133"/>
              </a:spcBef>
              <a:spcAft>
                <a:spcPts val="2133"/>
              </a:spcAft>
              <a:buSzPts val="3000"/>
              <a:buNone/>
              <a:defRPr sz="4000"/>
            </a:lvl9pPr>
          </a:lstStyle>
          <a:p>
            <a:endParaRPr/>
          </a:p>
        </p:txBody>
      </p:sp>
    </p:spTree>
    <p:extLst>
      <p:ext uri="{BB962C8B-B14F-4D97-AF65-F5344CB8AC3E}">
        <p14:creationId xmlns:p14="http://schemas.microsoft.com/office/powerpoint/2010/main" val="33098415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8405285" y="1"/>
            <a:ext cx="3786716" cy="3255433"/>
            <a:chOff x="3115" y="0"/>
            <a:chExt cx="2170" cy="2486"/>
          </a:xfrm>
        </p:grpSpPr>
        <p:grpSp>
          <p:nvGrpSpPr>
            <p:cNvPr id="5" name="Group 10"/>
            <p:cNvGrpSpPr>
              <a:grpSpLocks/>
            </p:cNvGrpSpPr>
            <p:nvPr/>
          </p:nvGrpSpPr>
          <p:grpSpPr bwMode="auto">
            <a:xfrm>
              <a:off x="4083" y="1910"/>
              <a:ext cx="768" cy="576"/>
              <a:chOff x="3" y="0"/>
              <a:chExt cx="768" cy="576"/>
            </a:xfrm>
          </p:grpSpPr>
          <p:sp>
            <p:nvSpPr>
              <p:cNvPr id="137" name="Oval 11"/>
              <p:cNvSpPr>
                <a:spLocks noChangeArrowheads="1"/>
              </p:cNvSpPr>
              <p:nvPr/>
            </p:nvSpPr>
            <p:spPr bwMode="hidden">
              <a:xfrm>
                <a:off x="3" y="2"/>
                <a:ext cx="768" cy="574"/>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defRPr/>
                </a:pPr>
                <a:endParaRPr lang="vi-VN" altLang="en-US" smtClean="0">
                  <a:solidFill>
                    <a:prstClr val="black"/>
                  </a:solidFill>
                  <a:cs typeface="Arial" panose="020B0604020202020204" pitchFamily="34" charset="0"/>
                </a:endParaRPr>
              </a:p>
            </p:txBody>
          </p:sp>
          <p:sp>
            <p:nvSpPr>
              <p:cNvPr id="138" name="Oval 12"/>
              <p:cNvSpPr>
                <a:spLocks noChangeArrowheads="1"/>
              </p:cNvSpPr>
              <p:nvPr/>
            </p:nvSpPr>
            <p:spPr bwMode="hidden">
              <a:xfrm>
                <a:off x="276" y="253"/>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defRPr/>
                </a:pPr>
                <a:endParaRPr lang="vi-VN" altLang="en-US" smtClean="0">
                  <a:solidFill>
                    <a:prstClr val="black"/>
                  </a:solidFill>
                  <a:cs typeface="Arial" panose="020B0604020202020204" pitchFamily="34" charset="0"/>
                </a:endParaRPr>
              </a:p>
            </p:txBody>
          </p:sp>
        </p:grpSp>
        <p:grpSp>
          <p:nvGrpSpPr>
            <p:cNvPr id="6" name="Group 16"/>
            <p:cNvGrpSpPr>
              <a:grpSpLocks/>
            </p:cNvGrpSpPr>
            <p:nvPr/>
          </p:nvGrpSpPr>
          <p:grpSpPr bwMode="auto">
            <a:xfrm>
              <a:off x="4254" y="1106"/>
              <a:ext cx="771" cy="576"/>
              <a:chOff x="-3" y="3"/>
              <a:chExt cx="771" cy="576"/>
            </a:xfrm>
          </p:grpSpPr>
          <p:sp>
            <p:nvSpPr>
              <p:cNvPr id="135" name="Oval 14"/>
              <p:cNvSpPr>
                <a:spLocks noChangeArrowheads="1"/>
              </p:cNvSpPr>
              <p:nvPr/>
            </p:nvSpPr>
            <p:spPr bwMode="hidden">
              <a:xfrm>
                <a:off x="-3" y="3"/>
                <a:ext cx="771" cy="580"/>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defRPr/>
                </a:pPr>
                <a:endParaRPr lang="vi-VN" altLang="en-US" smtClean="0">
                  <a:solidFill>
                    <a:prstClr val="black"/>
                  </a:solidFill>
                  <a:cs typeface="Arial" panose="020B0604020202020204" pitchFamily="34" charset="0"/>
                </a:endParaRPr>
              </a:p>
            </p:txBody>
          </p:sp>
          <p:sp>
            <p:nvSpPr>
              <p:cNvPr id="136" name="Oval 15"/>
              <p:cNvSpPr>
                <a:spLocks noChangeArrowheads="1"/>
              </p:cNvSpPr>
              <p:nvPr/>
            </p:nvSpPr>
            <p:spPr bwMode="hidden">
              <a:xfrm>
                <a:off x="276" y="255"/>
                <a:ext cx="187"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defRPr/>
                </a:pPr>
                <a:endParaRPr lang="vi-VN" altLang="en-US" smtClean="0">
                  <a:solidFill>
                    <a:prstClr val="black"/>
                  </a:solidFill>
                  <a:cs typeface="Arial" panose="020B0604020202020204" pitchFamily="34" charset="0"/>
                </a:endParaRPr>
              </a:p>
            </p:txBody>
          </p:sp>
        </p:grpSp>
        <p:grpSp>
          <p:nvGrpSpPr>
            <p:cNvPr id="7" name="Group 16"/>
            <p:cNvGrpSpPr>
              <a:grpSpLocks/>
            </p:cNvGrpSpPr>
            <p:nvPr/>
          </p:nvGrpSpPr>
          <p:grpSpPr bwMode="auto">
            <a:xfrm>
              <a:off x="3134" y="0"/>
              <a:ext cx="768" cy="576"/>
              <a:chOff x="0" y="0"/>
              <a:chExt cx="768" cy="576"/>
            </a:xfrm>
          </p:grpSpPr>
          <p:sp>
            <p:nvSpPr>
              <p:cNvPr id="133" name="Oval 17"/>
              <p:cNvSpPr>
                <a:spLocks noChangeArrowheads="1"/>
              </p:cNvSpPr>
              <p:nvPr/>
            </p:nvSpPr>
            <p:spPr bwMode="hidden">
              <a:xfrm>
                <a:off x="0" y="0"/>
                <a:ext cx="768" cy="574"/>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defRPr/>
                </a:pPr>
                <a:endParaRPr lang="vi-VN" altLang="en-US" smtClean="0">
                  <a:solidFill>
                    <a:prstClr val="black"/>
                  </a:solidFill>
                  <a:cs typeface="Arial" panose="020B0604020202020204" pitchFamily="34" charset="0"/>
                </a:endParaRPr>
              </a:p>
            </p:txBody>
          </p:sp>
          <p:sp>
            <p:nvSpPr>
              <p:cNvPr id="134" name="Oval 18"/>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defRPr/>
                </a:pPr>
                <a:endParaRPr lang="vi-VN" altLang="en-US" smtClean="0">
                  <a:solidFill>
                    <a:prstClr val="black"/>
                  </a:solidFill>
                  <a:cs typeface="Arial" panose="020B0604020202020204" pitchFamily="34" charset="0"/>
                </a:endParaRPr>
              </a:p>
            </p:txBody>
          </p:sp>
        </p:grpSp>
        <p:grpSp>
          <p:nvGrpSpPr>
            <p:cNvPr id="8" name="Group 19"/>
            <p:cNvGrpSpPr>
              <a:grpSpLocks/>
            </p:cNvGrpSpPr>
            <p:nvPr/>
          </p:nvGrpSpPr>
          <p:grpSpPr bwMode="auto">
            <a:xfrm>
              <a:off x="3115" y="0"/>
              <a:ext cx="2170" cy="1704"/>
              <a:chOff x="3115" y="0"/>
              <a:chExt cx="2170" cy="1704"/>
            </a:xfrm>
          </p:grpSpPr>
          <p:grpSp>
            <p:nvGrpSpPr>
              <p:cNvPr id="9" name="Group 20"/>
              <p:cNvGrpSpPr>
                <a:grpSpLocks/>
              </p:cNvGrpSpPr>
              <p:nvPr/>
            </p:nvGrpSpPr>
            <p:grpSpPr bwMode="auto">
              <a:xfrm>
                <a:off x="3640" y="308"/>
                <a:ext cx="1145" cy="844"/>
                <a:chOff x="1268" y="814"/>
                <a:chExt cx="2919" cy="2151"/>
              </a:xfrm>
            </p:grpSpPr>
            <p:sp>
              <p:nvSpPr>
                <p:cNvPr id="131" name="Oval 21"/>
                <p:cNvSpPr>
                  <a:spLocks noChangeArrowheads="1"/>
                </p:cNvSpPr>
                <p:nvPr/>
              </p:nvSpPr>
              <p:spPr bwMode="hidden">
                <a:xfrm>
                  <a:off x="1269" y="816"/>
                  <a:ext cx="2919" cy="2150"/>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defRPr/>
                  </a:pPr>
                  <a:endParaRPr lang="vi-VN" altLang="en-US" smtClean="0">
                    <a:solidFill>
                      <a:prstClr val="black"/>
                    </a:solidFill>
                    <a:cs typeface="Arial" panose="020B0604020202020204" pitchFamily="34" charset="0"/>
                  </a:endParaRPr>
                </a:p>
              </p:txBody>
            </p:sp>
            <p:sp>
              <p:nvSpPr>
                <p:cNvPr id="132" name="Oval 22"/>
                <p:cNvSpPr>
                  <a:spLocks noChangeArrowheads="1"/>
                </p:cNvSpPr>
                <p:nvPr/>
              </p:nvSpPr>
              <p:spPr bwMode="hidden">
                <a:xfrm>
                  <a:off x="2385" y="1603"/>
                  <a:ext cx="578" cy="408"/>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defRPr/>
                  </a:pPr>
                  <a:endParaRPr lang="vi-VN" altLang="en-US" smtClean="0">
                    <a:solidFill>
                      <a:prstClr val="black"/>
                    </a:solidFill>
                    <a:cs typeface="Arial" panose="020B0604020202020204" pitchFamily="34" charset="0"/>
                  </a:endParaRPr>
                </a:p>
              </p:txBody>
            </p:sp>
          </p:grpSp>
          <p:grpSp>
            <p:nvGrpSpPr>
              <p:cNvPr id="10" name="Group 23"/>
              <p:cNvGrpSpPr>
                <a:grpSpLocks/>
              </p:cNvGrpSpPr>
              <p:nvPr/>
            </p:nvGrpSpPr>
            <p:grpSpPr bwMode="auto">
              <a:xfrm>
                <a:off x="3115" y="0"/>
                <a:ext cx="2145" cy="1704"/>
                <a:chOff x="3115" y="0"/>
                <a:chExt cx="2145" cy="1704"/>
              </a:xfrm>
            </p:grpSpPr>
            <p:grpSp>
              <p:nvGrpSpPr>
                <p:cNvPr id="33" name="Group 24"/>
                <p:cNvGrpSpPr>
                  <a:grpSpLocks/>
                </p:cNvGrpSpPr>
                <p:nvPr/>
              </p:nvGrpSpPr>
              <p:grpSpPr bwMode="auto">
                <a:xfrm>
                  <a:off x="4519" y="589"/>
                  <a:ext cx="492" cy="909"/>
                  <a:chOff x="3483" y="1533"/>
                  <a:chExt cx="1247" cy="2324"/>
                </a:xfrm>
              </p:grpSpPr>
              <p:sp>
                <p:nvSpPr>
                  <p:cNvPr id="129" name="Freeform 25"/>
                  <p:cNvSpPr>
                    <a:spLocks/>
                  </p:cNvSpPr>
                  <p:nvPr/>
                </p:nvSpPr>
                <p:spPr bwMode="hidden">
                  <a:xfrm rot="2711884">
                    <a:off x="2772" y="2244"/>
                    <a:ext cx="1718" cy="298"/>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130" name="Freeform 26"/>
                  <p:cNvSpPr>
                    <a:spLocks/>
                  </p:cNvSpPr>
                  <p:nvPr/>
                </p:nvSpPr>
                <p:spPr bwMode="hidden">
                  <a:xfrm rot="2711884">
                    <a:off x="4020" y="3147"/>
                    <a:ext cx="927" cy="492"/>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grpSp>
              <p:nvGrpSpPr>
                <p:cNvPr id="34" name="Group 27"/>
                <p:cNvGrpSpPr>
                  <a:grpSpLocks/>
                </p:cNvGrpSpPr>
                <p:nvPr/>
              </p:nvGrpSpPr>
              <p:grpSpPr bwMode="auto">
                <a:xfrm>
                  <a:off x="4266" y="782"/>
                  <a:ext cx="968" cy="529"/>
                  <a:chOff x="2864" y="2017"/>
                  <a:chExt cx="2470" cy="1346"/>
                </a:xfrm>
              </p:grpSpPr>
              <p:sp>
                <p:nvSpPr>
                  <p:cNvPr id="127" name="Freeform 28"/>
                  <p:cNvSpPr>
                    <a:spLocks/>
                  </p:cNvSpPr>
                  <p:nvPr/>
                </p:nvSpPr>
                <p:spPr bwMode="hidden">
                  <a:xfrm rot="2104081">
                    <a:off x="2864" y="2017"/>
                    <a:ext cx="1817" cy="346"/>
                  </a:xfrm>
                  <a:custGeom>
                    <a:avLst/>
                    <a:gdLst>
                      <a:gd name="T0" fmla="*/ 0 w 2736"/>
                      <a:gd name="T1" fmla="*/ 1 h 504"/>
                      <a:gd name="T2" fmla="*/ 2 w 2736"/>
                      <a:gd name="T3" fmla="*/ 1 h 504"/>
                      <a:gd name="T4" fmla="*/ 4 w 2736"/>
                      <a:gd name="T5" fmla="*/ 1 h 504"/>
                      <a:gd name="T6" fmla="*/ 6 w 2736"/>
                      <a:gd name="T7" fmla="*/ 1 h 504"/>
                      <a:gd name="T8" fmla="*/ 6 w 2736"/>
                      <a:gd name="T9" fmla="*/ 1 h 504"/>
                      <a:gd name="T10" fmla="*/ 4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128" name="Freeform 29"/>
                  <p:cNvSpPr>
                    <a:spLocks/>
                  </p:cNvSpPr>
                  <p:nvPr/>
                </p:nvSpPr>
                <p:spPr bwMode="hidden">
                  <a:xfrm rot="2104081">
                    <a:off x="4359" y="2810"/>
                    <a:ext cx="975" cy="552"/>
                  </a:xfrm>
                  <a:custGeom>
                    <a:avLst/>
                    <a:gdLst>
                      <a:gd name="T0" fmla="*/ 1 w 1769"/>
                      <a:gd name="T1" fmla="*/ 1 h 791"/>
                      <a:gd name="T2" fmla="*/ 1 w 1769"/>
                      <a:gd name="T3" fmla="*/ 1 h 791"/>
                      <a:gd name="T4" fmla="*/ 1 w 1769"/>
                      <a:gd name="T5" fmla="*/ 1 h 791"/>
                      <a:gd name="T6" fmla="*/ 1 w 1769"/>
                      <a:gd name="T7" fmla="*/ 2 h 791"/>
                      <a:gd name="T8" fmla="*/ 1 w 1769"/>
                      <a:gd name="T9" fmla="*/ 3 h 791"/>
                      <a:gd name="T10" fmla="*/ 1 w 1769"/>
                      <a:gd name="T11" fmla="*/ 3 h 791"/>
                      <a:gd name="T12" fmla="*/ 1 w 1769"/>
                      <a:gd name="T13" fmla="*/ 3 h 791"/>
                      <a:gd name="T14" fmla="*/ 1 w 1769"/>
                      <a:gd name="T15" fmla="*/ 2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grpSp>
              <p:nvGrpSpPr>
                <p:cNvPr id="35" name="Group 30"/>
                <p:cNvGrpSpPr>
                  <a:grpSpLocks/>
                </p:cNvGrpSpPr>
                <p:nvPr/>
              </p:nvGrpSpPr>
              <p:grpSpPr bwMode="auto">
                <a:xfrm>
                  <a:off x="4282" y="709"/>
                  <a:ext cx="978" cy="416"/>
                  <a:chOff x="2897" y="1834"/>
                  <a:chExt cx="2489" cy="1060"/>
                </a:xfrm>
              </p:grpSpPr>
              <p:sp>
                <p:nvSpPr>
                  <p:cNvPr id="125" name="Freeform 31"/>
                  <p:cNvSpPr>
                    <a:spLocks/>
                  </p:cNvSpPr>
                  <p:nvPr/>
                </p:nvSpPr>
                <p:spPr bwMode="hidden">
                  <a:xfrm rot="1582915">
                    <a:off x="2897" y="1835"/>
                    <a:ext cx="1735" cy="303"/>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126" name="Freeform 32"/>
                  <p:cNvSpPr>
                    <a:spLocks/>
                  </p:cNvSpPr>
                  <p:nvPr/>
                </p:nvSpPr>
                <p:spPr bwMode="hidden">
                  <a:xfrm rot="1582915">
                    <a:off x="4443" y="2419"/>
                    <a:ext cx="942" cy="476"/>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grpSp>
              <p:nvGrpSpPr>
                <p:cNvPr id="36" name="Group 33"/>
                <p:cNvGrpSpPr>
                  <a:grpSpLocks/>
                </p:cNvGrpSpPr>
                <p:nvPr/>
              </p:nvGrpSpPr>
              <p:grpSpPr bwMode="auto">
                <a:xfrm>
                  <a:off x="4289" y="628"/>
                  <a:ext cx="968" cy="363"/>
                  <a:chOff x="2924" y="1636"/>
                  <a:chExt cx="2472" cy="928"/>
                </a:xfrm>
              </p:grpSpPr>
              <p:sp>
                <p:nvSpPr>
                  <p:cNvPr id="123" name="Freeform 34"/>
                  <p:cNvSpPr>
                    <a:spLocks/>
                  </p:cNvSpPr>
                  <p:nvPr/>
                </p:nvSpPr>
                <p:spPr bwMode="hidden">
                  <a:xfrm rot="1080363">
                    <a:off x="2924" y="1636"/>
                    <a:ext cx="1676" cy="338"/>
                  </a:xfrm>
                  <a:custGeom>
                    <a:avLst/>
                    <a:gdLst>
                      <a:gd name="T0" fmla="*/ 0 w 2736"/>
                      <a:gd name="T1" fmla="*/ 1 h 504"/>
                      <a:gd name="T2" fmla="*/ 1 w 2736"/>
                      <a:gd name="T3" fmla="*/ 1 h 504"/>
                      <a:gd name="T4" fmla="*/ 1 w 2736"/>
                      <a:gd name="T5" fmla="*/ 1 h 504"/>
                      <a:gd name="T6" fmla="*/ 2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124" name="Freeform 35"/>
                  <p:cNvSpPr>
                    <a:spLocks/>
                  </p:cNvSpPr>
                  <p:nvPr/>
                </p:nvSpPr>
                <p:spPr bwMode="hidden">
                  <a:xfrm rot="1080363">
                    <a:off x="4495" y="2036"/>
                    <a:ext cx="901" cy="527"/>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grpSp>
              <p:nvGrpSpPr>
                <p:cNvPr id="37" name="Group 39"/>
                <p:cNvGrpSpPr>
                  <a:grpSpLocks/>
                </p:cNvGrpSpPr>
                <p:nvPr/>
              </p:nvGrpSpPr>
              <p:grpSpPr bwMode="auto">
                <a:xfrm>
                  <a:off x="4307" y="551"/>
                  <a:ext cx="923" cy="256"/>
                  <a:chOff x="2958" y="1425"/>
                  <a:chExt cx="2348" cy="647"/>
                </a:xfrm>
              </p:grpSpPr>
              <p:sp>
                <p:nvSpPr>
                  <p:cNvPr id="121" name="Freeform 37"/>
                  <p:cNvSpPr>
                    <a:spLocks/>
                  </p:cNvSpPr>
                  <p:nvPr/>
                </p:nvSpPr>
                <p:spPr bwMode="hidden">
                  <a:xfrm rot="463793">
                    <a:off x="2956" y="1424"/>
                    <a:ext cx="1549" cy="300"/>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122" name="Freeform 38"/>
                  <p:cNvSpPr>
                    <a:spLocks/>
                  </p:cNvSpPr>
                  <p:nvPr/>
                </p:nvSpPr>
                <p:spPr bwMode="hidden">
                  <a:xfrm rot="463793">
                    <a:off x="4471" y="1580"/>
                    <a:ext cx="833" cy="490"/>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grpSp>
              <p:nvGrpSpPr>
                <p:cNvPr id="38" name="Group 39"/>
                <p:cNvGrpSpPr>
                  <a:grpSpLocks/>
                </p:cNvGrpSpPr>
                <p:nvPr/>
              </p:nvGrpSpPr>
              <p:grpSpPr bwMode="auto">
                <a:xfrm>
                  <a:off x="4312" y="486"/>
                  <a:ext cx="840" cy="138"/>
                  <a:chOff x="2986" y="1269"/>
                  <a:chExt cx="2150" cy="353"/>
                </a:xfrm>
              </p:grpSpPr>
              <p:sp>
                <p:nvSpPr>
                  <p:cNvPr id="119" name="Freeform 40"/>
                  <p:cNvSpPr>
                    <a:spLocks/>
                  </p:cNvSpPr>
                  <p:nvPr/>
                </p:nvSpPr>
                <p:spPr bwMode="hidden">
                  <a:xfrm rot="-84182">
                    <a:off x="2987" y="1291"/>
                    <a:ext cx="1403" cy="217"/>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120" name="Freeform 41"/>
                  <p:cNvSpPr>
                    <a:spLocks/>
                  </p:cNvSpPr>
                  <p:nvPr/>
                </p:nvSpPr>
                <p:spPr bwMode="hidden">
                  <a:xfrm rot="-84182">
                    <a:off x="4380" y="1270"/>
                    <a:ext cx="754" cy="354"/>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grpSp>
              <p:nvGrpSpPr>
                <p:cNvPr id="39" name="Group 42"/>
                <p:cNvGrpSpPr>
                  <a:grpSpLocks/>
                </p:cNvGrpSpPr>
                <p:nvPr/>
              </p:nvGrpSpPr>
              <p:grpSpPr bwMode="auto">
                <a:xfrm>
                  <a:off x="4298" y="348"/>
                  <a:ext cx="737" cy="170"/>
                  <a:chOff x="2941" y="918"/>
                  <a:chExt cx="1878" cy="436"/>
                </a:xfrm>
              </p:grpSpPr>
              <p:sp>
                <p:nvSpPr>
                  <p:cNvPr id="117" name="Freeform 43"/>
                  <p:cNvSpPr>
                    <a:spLocks/>
                  </p:cNvSpPr>
                  <p:nvPr/>
                </p:nvSpPr>
                <p:spPr bwMode="hidden">
                  <a:xfrm rot="-802576">
                    <a:off x="2940" y="1133"/>
                    <a:ext cx="1233" cy="22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118" name="Freeform 44"/>
                  <p:cNvSpPr>
                    <a:spLocks/>
                  </p:cNvSpPr>
                  <p:nvPr/>
                </p:nvSpPr>
                <p:spPr bwMode="hidden">
                  <a:xfrm rot="-802576">
                    <a:off x="4155" y="918"/>
                    <a:ext cx="665" cy="34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grpSp>
              <p:nvGrpSpPr>
                <p:cNvPr id="40" name="Group 45"/>
                <p:cNvGrpSpPr>
                  <a:grpSpLocks/>
                </p:cNvGrpSpPr>
                <p:nvPr/>
              </p:nvGrpSpPr>
              <p:grpSpPr bwMode="auto">
                <a:xfrm>
                  <a:off x="3396" y="637"/>
                  <a:ext cx="496" cy="917"/>
                  <a:chOff x="638" y="1651"/>
                  <a:chExt cx="1257" cy="2337"/>
                </a:xfrm>
              </p:grpSpPr>
              <p:sp>
                <p:nvSpPr>
                  <p:cNvPr id="115" name="Freeform 46"/>
                  <p:cNvSpPr>
                    <a:spLocks/>
                  </p:cNvSpPr>
                  <p:nvPr/>
                </p:nvSpPr>
                <p:spPr bwMode="hidden">
                  <a:xfrm rot="18888116" flipH="1">
                    <a:off x="873" y="2357"/>
                    <a:ext cx="1728" cy="314"/>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116" name="Freeform 47"/>
                  <p:cNvSpPr>
                    <a:spLocks/>
                  </p:cNvSpPr>
                  <p:nvPr/>
                </p:nvSpPr>
                <p:spPr bwMode="hidden">
                  <a:xfrm rot="18888116" flipH="1">
                    <a:off x="418" y="3274"/>
                    <a:ext cx="933" cy="492"/>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grpSp>
              <p:nvGrpSpPr>
                <p:cNvPr id="41" name="Group 51"/>
                <p:cNvGrpSpPr>
                  <a:grpSpLocks/>
                </p:cNvGrpSpPr>
                <p:nvPr/>
              </p:nvGrpSpPr>
              <p:grpSpPr bwMode="auto">
                <a:xfrm>
                  <a:off x="3140" y="849"/>
                  <a:ext cx="967" cy="526"/>
                  <a:chOff x="-8" y="2196"/>
                  <a:chExt cx="2467" cy="1343"/>
                </a:xfrm>
              </p:grpSpPr>
              <p:sp>
                <p:nvSpPr>
                  <p:cNvPr id="113" name="Freeform 49"/>
                  <p:cNvSpPr>
                    <a:spLocks/>
                  </p:cNvSpPr>
                  <p:nvPr/>
                </p:nvSpPr>
                <p:spPr bwMode="hidden">
                  <a:xfrm rot="19495919" flipH="1">
                    <a:off x="643" y="2196"/>
                    <a:ext cx="1816" cy="347"/>
                  </a:xfrm>
                  <a:custGeom>
                    <a:avLst/>
                    <a:gdLst>
                      <a:gd name="T0" fmla="*/ 0 w 2736"/>
                      <a:gd name="T1" fmla="*/ 2 h 504"/>
                      <a:gd name="T2" fmla="*/ 2 w 2736"/>
                      <a:gd name="T3" fmla="*/ 1 h 504"/>
                      <a:gd name="T4" fmla="*/ 4 w 2736"/>
                      <a:gd name="T5" fmla="*/ 1 h 504"/>
                      <a:gd name="T6" fmla="*/ 6 w 2736"/>
                      <a:gd name="T7" fmla="*/ 1 h 504"/>
                      <a:gd name="T8" fmla="*/ 6 w 2736"/>
                      <a:gd name="T9" fmla="*/ 1 h 504"/>
                      <a:gd name="T10" fmla="*/ 4 w 2736"/>
                      <a:gd name="T11" fmla="*/ 1 h 504"/>
                      <a:gd name="T12" fmla="*/ 1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114" name="Freeform 50"/>
                  <p:cNvSpPr>
                    <a:spLocks/>
                  </p:cNvSpPr>
                  <p:nvPr/>
                </p:nvSpPr>
                <p:spPr bwMode="hidden">
                  <a:xfrm rot="19495919" flipH="1">
                    <a:off x="-7" y="2985"/>
                    <a:ext cx="975" cy="554"/>
                  </a:xfrm>
                  <a:custGeom>
                    <a:avLst/>
                    <a:gdLst>
                      <a:gd name="T0" fmla="*/ 1 w 1769"/>
                      <a:gd name="T1" fmla="*/ 1 h 791"/>
                      <a:gd name="T2" fmla="*/ 1 w 1769"/>
                      <a:gd name="T3" fmla="*/ 1 h 791"/>
                      <a:gd name="T4" fmla="*/ 1 w 1769"/>
                      <a:gd name="T5" fmla="*/ 1 h 791"/>
                      <a:gd name="T6" fmla="*/ 1 w 1769"/>
                      <a:gd name="T7" fmla="*/ 2 h 791"/>
                      <a:gd name="T8" fmla="*/ 1 w 1769"/>
                      <a:gd name="T9" fmla="*/ 3 h 791"/>
                      <a:gd name="T10" fmla="*/ 1 w 1769"/>
                      <a:gd name="T11" fmla="*/ 4 h 791"/>
                      <a:gd name="T12" fmla="*/ 1 w 1769"/>
                      <a:gd name="T13" fmla="*/ 3 h 791"/>
                      <a:gd name="T14" fmla="*/ 1 w 1769"/>
                      <a:gd name="T15" fmla="*/ 2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grpSp>
              <p:nvGrpSpPr>
                <p:cNvPr id="42" name="Group 51"/>
                <p:cNvGrpSpPr>
                  <a:grpSpLocks/>
                </p:cNvGrpSpPr>
                <p:nvPr/>
              </p:nvGrpSpPr>
              <p:grpSpPr bwMode="auto">
                <a:xfrm>
                  <a:off x="3124" y="781"/>
                  <a:ext cx="974" cy="423"/>
                  <a:chOff x="-53" y="2009"/>
                  <a:chExt cx="2482" cy="1074"/>
                </a:xfrm>
              </p:grpSpPr>
              <p:sp>
                <p:nvSpPr>
                  <p:cNvPr id="111" name="Freeform 52"/>
                  <p:cNvSpPr>
                    <a:spLocks/>
                  </p:cNvSpPr>
                  <p:nvPr/>
                </p:nvSpPr>
                <p:spPr bwMode="hidden">
                  <a:xfrm rot="20017085" flipH="1">
                    <a:off x="688" y="2009"/>
                    <a:ext cx="1740" cy="302"/>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112" name="Freeform 53"/>
                  <p:cNvSpPr>
                    <a:spLocks/>
                  </p:cNvSpPr>
                  <p:nvPr/>
                </p:nvSpPr>
                <p:spPr bwMode="hidden">
                  <a:xfrm rot="20017085" flipH="1">
                    <a:off x="-54" y="2597"/>
                    <a:ext cx="937" cy="486"/>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grpSp>
              <p:nvGrpSpPr>
                <p:cNvPr id="43" name="Group 54"/>
                <p:cNvGrpSpPr>
                  <a:grpSpLocks/>
                </p:cNvGrpSpPr>
                <p:nvPr/>
              </p:nvGrpSpPr>
              <p:grpSpPr bwMode="auto">
                <a:xfrm>
                  <a:off x="3115" y="699"/>
                  <a:ext cx="968" cy="362"/>
                  <a:chOff x="-74" y="1814"/>
                  <a:chExt cx="2472" cy="926"/>
                </a:xfrm>
              </p:grpSpPr>
              <p:sp>
                <p:nvSpPr>
                  <p:cNvPr id="109" name="Freeform 55"/>
                  <p:cNvSpPr>
                    <a:spLocks/>
                  </p:cNvSpPr>
                  <p:nvPr/>
                </p:nvSpPr>
                <p:spPr bwMode="hidden">
                  <a:xfrm rot="20519637" flipH="1">
                    <a:off x="722" y="1813"/>
                    <a:ext cx="1676" cy="335"/>
                  </a:xfrm>
                  <a:custGeom>
                    <a:avLst/>
                    <a:gdLst>
                      <a:gd name="T0" fmla="*/ 0 w 2736"/>
                      <a:gd name="T1" fmla="*/ 1 h 504"/>
                      <a:gd name="T2" fmla="*/ 1 w 2736"/>
                      <a:gd name="T3" fmla="*/ 1 h 504"/>
                      <a:gd name="T4" fmla="*/ 1 w 2736"/>
                      <a:gd name="T5" fmla="*/ 1 h 504"/>
                      <a:gd name="T6" fmla="*/ 2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110" name="Freeform 56"/>
                  <p:cNvSpPr>
                    <a:spLocks/>
                  </p:cNvSpPr>
                  <p:nvPr/>
                </p:nvSpPr>
                <p:spPr bwMode="hidden">
                  <a:xfrm rot="20519637" flipH="1">
                    <a:off x="-74" y="2213"/>
                    <a:ext cx="901" cy="527"/>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grpSp>
              <p:nvGrpSpPr>
                <p:cNvPr id="44" name="Group 57"/>
                <p:cNvGrpSpPr>
                  <a:grpSpLocks/>
                </p:cNvGrpSpPr>
                <p:nvPr/>
              </p:nvGrpSpPr>
              <p:grpSpPr bwMode="auto">
                <a:xfrm>
                  <a:off x="3153" y="612"/>
                  <a:ext cx="922" cy="255"/>
                  <a:chOff x="19" y="1603"/>
                  <a:chExt cx="2347" cy="657"/>
                </a:xfrm>
              </p:grpSpPr>
              <p:sp>
                <p:nvSpPr>
                  <p:cNvPr id="107" name="Freeform 58"/>
                  <p:cNvSpPr>
                    <a:spLocks/>
                  </p:cNvSpPr>
                  <p:nvPr/>
                </p:nvSpPr>
                <p:spPr bwMode="hidden">
                  <a:xfrm rot="21136207" flipH="1">
                    <a:off x="815" y="1604"/>
                    <a:ext cx="1550" cy="31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108" name="Freeform 59"/>
                  <p:cNvSpPr>
                    <a:spLocks/>
                  </p:cNvSpPr>
                  <p:nvPr/>
                </p:nvSpPr>
                <p:spPr bwMode="hidden">
                  <a:xfrm rot="21136207" flipH="1">
                    <a:off x="18" y="1770"/>
                    <a:ext cx="831" cy="491"/>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grpSp>
              <p:nvGrpSpPr>
                <p:cNvPr id="45" name="Group 60"/>
                <p:cNvGrpSpPr>
                  <a:grpSpLocks/>
                </p:cNvGrpSpPr>
                <p:nvPr/>
              </p:nvGrpSpPr>
              <p:grpSpPr bwMode="auto">
                <a:xfrm>
                  <a:off x="3218" y="554"/>
                  <a:ext cx="840" cy="133"/>
                  <a:chOff x="189" y="1448"/>
                  <a:chExt cx="2151" cy="342"/>
                </a:xfrm>
              </p:grpSpPr>
              <p:sp>
                <p:nvSpPr>
                  <p:cNvPr id="105" name="Freeform 61"/>
                  <p:cNvSpPr>
                    <a:spLocks/>
                  </p:cNvSpPr>
                  <p:nvPr/>
                </p:nvSpPr>
                <p:spPr bwMode="hidden">
                  <a:xfrm rot="84182" flipH="1">
                    <a:off x="938" y="1467"/>
                    <a:ext cx="1401" cy="218"/>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106" name="Freeform 62"/>
                  <p:cNvSpPr>
                    <a:spLocks/>
                  </p:cNvSpPr>
                  <p:nvPr/>
                </p:nvSpPr>
                <p:spPr bwMode="hidden">
                  <a:xfrm rot="84182" flipH="1">
                    <a:off x="189" y="1449"/>
                    <a:ext cx="755" cy="34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grpSp>
              <p:nvGrpSpPr>
                <p:cNvPr id="46" name="Group 63"/>
                <p:cNvGrpSpPr>
                  <a:grpSpLocks/>
                </p:cNvGrpSpPr>
                <p:nvPr/>
              </p:nvGrpSpPr>
              <p:grpSpPr bwMode="auto">
                <a:xfrm>
                  <a:off x="3342" y="417"/>
                  <a:ext cx="738" cy="170"/>
                  <a:chOff x="505" y="1095"/>
                  <a:chExt cx="1882" cy="436"/>
                </a:xfrm>
              </p:grpSpPr>
              <p:sp>
                <p:nvSpPr>
                  <p:cNvPr id="103" name="Freeform 64"/>
                  <p:cNvSpPr>
                    <a:spLocks/>
                  </p:cNvSpPr>
                  <p:nvPr/>
                </p:nvSpPr>
                <p:spPr bwMode="hidden">
                  <a:xfrm rot="802576" flipH="1">
                    <a:off x="1151" y="1310"/>
                    <a:ext cx="1234" cy="22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104" name="Freeform 65"/>
                  <p:cNvSpPr>
                    <a:spLocks/>
                  </p:cNvSpPr>
                  <p:nvPr/>
                </p:nvSpPr>
                <p:spPr bwMode="hidden">
                  <a:xfrm rot="802576" flipH="1">
                    <a:off x="505" y="1095"/>
                    <a:ext cx="662" cy="34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grpSp>
              <p:nvGrpSpPr>
                <p:cNvPr id="47" name="Group 66"/>
                <p:cNvGrpSpPr>
                  <a:grpSpLocks/>
                </p:cNvGrpSpPr>
                <p:nvPr/>
              </p:nvGrpSpPr>
              <p:grpSpPr bwMode="auto">
                <a:xfrm>
                  <a:off x="3385" y="343"/>
                  <a:ext cx="725" cy="222"/>
                  <a:chOff x="617" y="900"/>
                  <a:chExt cx="1851" cy="563"/>
                </a:xfrm>
              </p:grpSpPr>
              <p:sp>
                <p:nvSpPr>
                  <p:cNvPr id="101" name="Freeform 67"/>
                  <p:cNvSpPr>
                    <a:spLocks/>
                  </p:cNvSpPr>
                  <p:nvPr/>
                </p:nvSpPr>
                <p:spPr bwMode="hidden">
                  <a:xfrm rot="1277471" flipH="1">
                    <a:off x="1235" y="1242"/>
                    <a:ext cx="1233" cy="22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102" name="Freeform 68"/>
                  <p:cNvSpPr>
                    <a:spLocks/>
                  </p:cNvSpPr>
                  <p:nvPr/>
                </p:nvSpPr>
                <p:spPr bwMode="hidden">
                  <a:xfrm rot="1277471" flipH="1">
                    <a:off x="618" y="900"/>
                    <a:ext cx="663" cy="3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grpSp>
              <p:nvGrpSpPr>
                <p:cNvPr id="48" name="Group 69"/>
                <p:cNvGrpSpPr>
                  <a:grpSpLocks/>
                </p:cNvGrpSpPr>
                <p:nvPr/>
              </p:nvGrpSpPr>
              <p:grpSpPr bwMode="auto">
                <a:xfrm>
                  <a:off x="3472" y="234"/>
                  <a:ext cx="693" cy="291"/>
                  <a:chOff x="3472" y="234"/>
                  <a:chExt cx="693" cy="291"/>
                </a:xfrm>
              </p:grpSpPr>
              <p:sp>
                <p:nvSpPr>
                  <p:cNvPr id="99" name="Freeform 70"/>
                  <p:cNvSpPr>
                    <a:spLocks/>
                  </p:cNvSpPr>
                  <p:nvPr/>
                </p:nvSpPr>
                <p:spPr bwMode="hidden">
                  <a:xfrm rot="2028410" flipH="1">
                    <a:off x="3680" y="440"/>
                    <a:ext cx="484" cy="8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100" name="Freeform 71"/>
                  <p:cNvSpPr>
                    <a:spLocks/>
                  </p:cNvSpPr>
                  <p:nvPr/>
                </p:nvSpPr>
                <p:spPr bwMode="hidden">
                  <a:xfrm rot="2028410" flipH="1">
                    <a:off x="3472" y="234"/>
                    <a:ext cx="261"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grpSp>
              <p:nvGrpSpPr>
                <p:cNvPr id="49" name="Group 72"/>
                <p:cNvGrpSpPr>
                  <a:grpSpLocks/>
                </p:cNvGrpSpPr>
                <p:nvPr/>
              </p:nvGrpSpPr>
              <p:grpSpPr bwMode="auto">
                <a:xfrm>
                  <a:off x="3554" y="118"/>
                  <a:ext cx="665" cy="349"/>
                  <a:chOff x="3554" y="118"/>
                  <a:chExt cx="665" cy="349"/>
                </a:xfrm>
              </p:grpSpPr>
              <p:sp>
                <p:nvSpPr>
                  <p:cNvPr id="97" name="Freeform 73"/>
                  <p:cNvSpPr>
                    <a:spLocks/>
                  </p:cNvSpPr>
                  <p:nvPr/>
                </p:nvSpPr>
                <p:spPr bwMode="hidden">
                  <a:xfrm rot="2664424" flipH="1">
                    <a:off x="3729" y="383"/>
                    <a:ext cx="490"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98" name="Freeform 74"/>
                  <p:cNvSpPr>
                    <a:spLocks/>
                  </p:cNvSpPr>
                  <p:nvPr/>
                </p:nvSpPr>
                <p:spPr bwMode="hidden">
                  <a:xfrm rot="2664424" flipH="1">
                    <a:off x="3554" y="118"/>
                    <a:ext cx="263"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grpSp>
              <p:nvGrpSpPr>
                <p:cNvPr id="50" name="Group 75"/>
                <p:cNvGrpSpPr>
                  <a:grpSpLocks/>
                </p:cNvGrpSpPr>
                <p:nvPr/>
              </p:nvGrpSpPr>
              <p:grpSpPr bwMode="auto">
                <a:xfrm>
                  <a:off x="3793" y="32"/>
                  <a:ext cx="312" cy="592"/>
                  <a:chOff x="1634" y="107"/>
                  <a:chExt cx="787" cy="1511"/>
                </a:xfrm>
              </p:grpSpPr>
              <p:sp>
                <p:nvSpPr>
                  <p:cNvPr id="95" name="Freeform 76"/>
                  <p:cNvSpPr>
                    <a:spLocks/>
                  </p:cNvSpPr>
                  <p:nvPr/>
                </p:nvSpPr>
                <p:spPr bwMode="hidden">
                  <a:xfrm rot="3473776" flipH="1">
                    <a:off x="1764" y="963"/>
                    <a:ext cx="1102" cy="21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96" name="Freeform 77"/>
                  <p:cNvSpPr>
                    <a:spLocks/>
                  </p:cNvSpPr>
                  <p:nvPr/>
                </p:nvSpPr>
                <p:spPr bwMode="hidden">
                  <a:xfrm rot="3473776" flipH="1">
                    <a:off x="1504" y="236"/>
                    <a:ext cx="594" cy="334"/>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grpSp>
              <p:nvGrpSpPr>
                <p:cNvPr id="51" name="Group 78"/>
                <p:cNvGrpSpPr>
                  <a:grpSpLocks/>
                </p:cNvGrpSpPr>
                <p:nvPr/>
              </p:nvGrpSpPr>
              <p:grpSpPr bwMode="auto">
                <a:xfrm>
                  <a:off x="3909" y="0"/>
                  <a:ext cx="250" cy="601"/>
                  <a:chOff x="1936" y="28"/>
                  <a:chExt cx="634" cy="1534"/>
                </a:xfrm>
              </p:grpSpPr>
              <p:sp>
                <p:nvSpPr>
                  <p:cNvPr id="93" name="Freeform 79"/>
                  <p:cNvSpPr>
                    <a:spLocks/>
                  </p:cNvSpPr>
                  <p:nvPr/>
                </p:nvSpPr>
                <p:spPr bwMode="hidden">
                  <a:xfrm rot="4126480" flipH="1">
                    <a:off x="1932" y="925"/>
                    <a:ext cx="1062"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94" name="Freeform 80"/>
                  <p:cNvSpPr>
                    <a:spLocks/>
                  </p:cNvSpPr>
                  <p:nvPr/>
                </p:nvSpPr>
                <p:spPr bwMode="hidden">
                  <a:xfrm rot="4126480" flipH="1">
                    <a:off x="1819" y="144"/>
                    <a:ext cx="570"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grpSp>
              <p:nvGrpSpPr>
                <p:cNvPr id="52" name="Group 81"/>
                <p:cNvGrpSpPr>
                  <a:grpSpLocks/>
                </p:cNvGrpSpPr>
                <p:nvPr/>
              </p:nvGrpSpPr>
              <p:grpSpPr bwMode="auto">
                <a:xfrm>
                  <a:off x="4252" y="253"/>
                  <a:ext cx="724" cy="222"/>
                  <a:chOff x="2824" y="674"/>
                  <a:chExt cx="1847" cy="564"/>
                </a:xfrm>
              </p:grpSpPr>
              <p:sp>
                <p:nvSpPr>
                  <p:cNvPr id="91" name="Freeform 82"/>
                  <p:cNvSpPr>
                    <a:spLocks/>
                  </p:cNvSpPr>
                  <p:nvPr/>
                </p:nvSpPr>
                <p:spPr bwMode="hidden">
                  <a:xfrm rot="-1325434">
                    <a:off x="2823" y="1026"/>
                    <a:ext cx="1235" cy="213"/>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92" name="Freeform 83"/>
                  <p:cNvSpPr>
                    <a:spLocks/>
                  </p:cNvSpPr>
                  <p:nvPr/>
                </p:nvSpPr>
                <p:spPr bwMode="hidden">
                  <a:xfrm rot="-1325434">
                    <a:off x="4008" y="675"/>
                    <a:ext cx="662"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grpSp>
              <p:nvGrpSpPr>
                <p:cNvPr id="53" name="Group 84"/>
                <p:cNvGrpSpPr>
                  <a:grpSpLocks/>
                </p:cNvGrpSpPr>
                <p:nvPr/>
              </p:nvGrpSpPr>
              <p:grpSpPr bwMode="auto">
                <a:xfrm>
                  <a:off x="4196" y="163"/>
                  <a:ext cx="701" cy="285"/>
                  <a:chOff x="2683" y="442"/>
                  <a:chExt cx="1786" cy="721"/>
                </a:xfrm>
              </p:grpSpPr>
              <p:sp>
                <p:nvSpPr>
                  <p:cNvPr id="89" name="Freeform 85"/>
                  <p:cNvSpPr>
                    <a:spLocks/>
                  </p:cNvSpPr>
                  <p:nvPr/>
                </p:nvSpPr>
                <p:spPr bwMode="hidden">
                  <a:xfrm rot="-1921064">
                    <a:off x="2682" y="947"/>
                    <a:ext cx="1236"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90" name="Freeform 86"/>
                  <p:cNvSpPr>
                    <a:spLocks/>
                  </p:cNvSpPr>
                  <p:nvPr/>
                </p:nvSpPr>
                <p:spPr bwMode="hidden">
                  <a:xfrm rot="-1921064">
                    <a:off x="3807" y="441"/>
                    <a:ext cx="661"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sp>
              <p:nvSpPr>
                <p:cNvPr id="54" name="Freeform 87"/>
                <p:cNvSpPr>
                  <a:spLocks/>
                </p:cNvSpPr>
                <p:nvPr/>
              </p:nvSpPr>
              <p:spPr bwMode="hidden">
                <a:xfrm rot="4578755" flipH="1">
                  <a:off x="3968" y="372"/>
                  <a:ext cx="404"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55" name="Freeform 88"/>
                <p:cNvSpPr>
                  <a:spLocks/>
                </p:cNvSpPr>
                <p:nvPr/>
              </p:nvSpPr>
              <p:spPr bwMode="hidden">
                <a:xfrm rot="4578755" flipH="1">
                  <a:off x="3976" y="78"/>
                  <a:ext cx="217" cy="9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nvGrpSpPr>
                <p:cNvPr id="56" name="Group 89"/>
                <p:cNvGrpSpPr>
                  <a:grpSpLocks/>
                </p:cNvGrpSpPr>
                <p:nvPr/>
              </p:nvGrpSpPr>
              <p:grpSpPr bwMode="auto">
                <a:xfrm>
                  <a:off x="4221" y="5"/>
                  <a:ext cx="246" cy="595"/>
                  <a:chOff x="2801" y="41"/>
                  <a:chExt cx="640" cy="1521"/>
                </a:xfrm>
              </p:grpSpPr>
              <p:sp>
                <p:nvSpPr>
                  <p:cNvPr id="87" name="Freeform 90"/>
                  <p:cNvSpPr>
                    <a:spLocks/>
                  </p:cNvSpPr>
                  <p:nvPr/>
                </p:nvSpPr>
                <p:spPr bwMode="hidden">
                  <a:xfrm rot="-3857755">
                    <a:off x="2361" y="940"/>
                    <a:ext cx="1063" cy="183"/>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88" name="Freeform 91"/>
                  <p:cNvSpPr>
                    <a:spLocks/>
                  </p:cNvSpPr>
                  <p:nvPr/>
                </p:nvSpPr>
                <p:spPr bwMode="hidden">
                  <a:xfrm rot="-3857755">
                    <a:off x="3009" y="181"/>
                    <a:ext cx="570" cy="29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grpSp>
              <p:nvGrpSpPr>
                <p:cNvPr id="57" name="Group 92"/>
                <p:cNvGrpSpPr>
                  <a:grpSpLocks/>
                </p:cNvGrpSpPr>
                <p:nvPr/>
              </p:nvGrpSpPr>
              <p:grpSpPr bwMode="auto">
                <a:xfrm>
                  <a:off x="4312" y="53"/>
                  <a:ext cx="403" cy="574"/>
                  <a:chOff x="2936" y="163"/>
                  <a:chExt cx="1016" cy="1465"/>
                </a:xfrm>
              </p:grpSpPr>
              <p:sp>
                <p:nvSpPr>
                  <p:cNvPr id="85" name="Freeform 93"/>
                  <p:cNvSpPr>
                    <a:spLocks/>
                  </p:cNvSpPr>
                  <p:nvPr/>
                </p:nvSpPr>
                <p:spPr bwMode="hidden">
                  <a:xfrm rot="-2777260">
                    <a:off x="2492" y="918"/>
                    <a:ext cx="1154" cy="266"/>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86" name="Freeform 94"/>
                  <p:cNvSpPr>
                    <a:spLocks/>
                  </p:cNvSpPr>
                  <p:nvPr/>
                </p:nvSpPr>
                <p:spPr bwMode="hidden">
                  <a:xfrm rot="-2777260">
                    <a:off x="3433" y="264"/>
                    <a:ext cx="619" cy="41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grpSp>
              <p:nvGrpSpPr>
                <p:cNvPr id="58" name="Group 95"/>
                <p:cNvGrpSpPr>
                  <a:grpSpLocks/>
                </p:cNvGrpSpPr>
                <p:nvPr/>
              </p:nvGrpSpPr>
              <p:grpSpPr bwMode="auto">
                <a:xfrm>
                  <a:off x="4224" y="3"/>
                  <a:ext cx="95" cy="565"/>
                  <a:chOff x="2731" y="37"/>
                  <a:chExt cx="241" cy="1441"/>
                </a:xfrm>
              </p:grpSpPr>
              <p:sp>
                <p:nvSpPr>
                  <p:cNvPr id="83" name="Freeform 96"/>
                  <p:cNvSpPr>
                    <a:spLocks/>
                  </p:cNvSpPr>
                  <p:nvPr/>
                </p:nvSpPr>
                <p:spPr bwMode="hidden">
                  <a:xfrm rot="-4903748">
                    <a:off x="2297" y="957"/>
                    <a:ext cx="953" cy="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84" name="Freeform 97"/>
                  <p:cNvSpPr>
                    <a:spLocks/>
                  </p:cNvSpPr>
                  <p:nvPr/>
                </p:nvSpPr>
                <p:spPr bwMode="hidden">
                  <a:xfrm rot="-4903748">
                    <a:off x="2649" y="221"/>
                    <a:ext cx="507" cy="1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grpSp>
              <p:nvGrpSpPr>
                <p:cNvPr id="59" name="Group 98"/>
                <p:cNvGrpSpPr>
                  <a:grpSpLocks/>
                </p:cNvGrpSpPr>
                <p:nvPr/>
              </p:nvGrpSpPr>
              <p:grpSpPr bwMode="auto">
                <a:xfrm>
                  <a:off x="3511" y="683"/>
                  <a:ext cx="427" cy="963"/>
                  <a:chOff x="939" y="1768"/>
                  <a:chExt cx="1091" cy="2454"/>
                </a:xfrm>
              </p:grpSpPr>
              <p:sp>
                <p:nvSpPr>
                  <p:cNvPr id="81" name="Freeform 99"/>
                  <p:cNvSpPr>
                    <a:spLocks/>
                  </p:cNvSpPr>
                  <p:nvPr/>
                </p:nvSpPr>
                <p:spPr bwMode="hidden">
                  <a:xfrm rot="18335692" flipH="1">
                    <a:off x="1007" y="2473"/>
                    <a:ext cx="1727" cy="316"/>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82" name="Freeform 100"/>
                  <p:cNvSpPr>
                    <a:spLocks/>
                  </p:cNvSpPr>
                  <p:nvPr/>
                </p:nvSpPr>
                <p:spPr bwMode="hidden">
                  <a:xfrm rot="18335692" flipH="1">
                    <a:off x="720" y="3514"/>
                    <a:ext cx="924" cy="49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grpSp>
              <p:nvGrpSpPr>
                <p:cNvPr id="60" name="Group 101"/>
                <p:cNvGrpSpPr>
                  <a:grpSpLocks/>
                </p:cNvGrpSpPr>
                <p:nvPr/>
              </p:nvGrpSpPr>
              <p:grpSpPr bwMode="auto">
                <a:xfrm>
                  <a:off x="3719" y="749"/>
                  <a:ext cx="302" cy="930"/>
                  <a:chOff x="1455" y="1937"/>
                  <a:chExt cx="766" cy="2372"/>
                </a:xfrm>
              </p:grpSpPr>
              <p:sp>
                <p:nvSpPr>
                  <p:cNvPr id="79" name="Freeform 102"/>
                  <p:cNvSpPr>
                    <a:spLocks/>
                  </p:cNvSpPr>
                  <p:nvPr/>
                </p:nvSpPr>
                <p:spPr bwMode="hidden">
                  <a:xfrm rot="17542885" flipH="1">
                    <a:off x="1269" y="2579"/>
                    <a:ext cx="1593" cy="311"/>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80" name="Freeform 103"/>
                  <p:cNvSpPr>
                    <a:spLocks/>
                  </p:cNvSpPr>
                  <p:nvPr/>
                </p:nvSpPr>
                <p:spPr bwMode="hidden">
                  <a:xfrm rot="17542885" flipH="1">
                    <a:off x="1273" y="3633"/>
                    <a:ext cx="857" cy="492"/>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grpSp>
              <p:nvGrpSpPr>
                <p:cNvPr id="61" name="Group 104"/>
                <p:cNvGrpSpPr>
                  <a:grpSpLocks/>
                </p:cNvGrpSpPr>
                <p:nvPr/>
              </p:nvGrpSpPr>
              <p:grpSpPr bwMode="auto">
                <a:xfrm rot="88588">
                  <a:off x="3917" y="761"/>
                  <a:ext cx="186" cy="913"/>
                  <a:chOff x="1940" y="1970"/>
                  <a:chExt cx="509" cy="2606"/>
                </a:xfrm>
              </p:grpSpPr>
              <p:sp>
                <p:nvSpPr>
                  <p:cNvPr id="77" name="Freeform 105"/>
                  <p:cNvSpPr>
                    <a:spLocks/>
                  </p:cNvSpPr>
                  <p:nvPr/>
                </p:nvSpPr>
                <p:spPr bwMode="hidden">
                  <a:xfrm rot="16782062" flipH="1">
                    <a:off x="1438" y="2671"/>
                    <a:ext cx="1713" cy="302"/>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78" name="Freeform 106"/>
                  <p:cNvSpPr>
                    <a:spLocks/>
                  </p:cNvSpPr>
                  <p:nvPr/>
                </p:nvSpPr>
                <p:spPr bwMode="hidden">
                  <a:xfrm rot="16782062" flipH="1">
                    <a:off x="1721" y="3871"/>
                    <a:ext cx="917" cy="485"/>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grpSp>
              <p:nvGrpSpPr>
                <p:cNvPr id="62" name="Group 107"/>
                <p:cNvGrpSpPr>
                  <a:grpSpLocks/>
                </p:cNvGrpSpPr>
                <p:nvPr/>
              </p:nvGrpSpPr>
              <p:grpSpPr bwMode="auto">
                <a:xfrm>
                  <a:off x="4463" y="662"/>
                  <a:ext cx="440" cy="950"/>
                  <a:chOff x="3348" y="1717"/>
                  <a:chExt cx="1115" cy="2426"/>
                </a:xfrm>
              </p:grpSpPr>
              <p:sp>
                <p:nvSpPr>
                  <p:cNvPr id="75" name="Freeform 108"/>
                  <p:cNvSpPr>
                    <a:spLocks/>
                  </p:cNvSpPr>
                  <p:nvPr/>
                </p:nvSpPr>
                <p:spPr bwMode="hidden">
                  <a:xfrm rot="3144576">
                    <a:off x="2638" y="2426"/>
                    <a:ext cx="1722" cy="304"/>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76" name="Freeform 109"/>
                  <p:cNvSpPr>
                    <a:spLocks/>
                  </p:cNvSpPr>
                  <p:nvPr/>
                </p:nvSpPr>
                <p:spPr bwMode="hidden">
                  <a:xfrm rot="3144576">
                    <a:off x="3755" y="3435"/>
                    <a:ext cx="926"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grpSp>
              <p:nvGrpSpPr>
                <p:cNvPr id="63" name="Group 110"/>
                <p:cNvGrpSpPr>
                  <a:grpSpLocks/>
                </p:cNvGrpSpPr>
                <p:nvPr/>
              </p:nvGrpSpPr>
              <p:grpSpPr bwMode="auto">
                <a:xfrm>
                  <a:off x="4398" y="722"/>
                  <a:ext cx="351" cy="951"/>
                  <a:chOff x="3179" y="1868"/>
                  <a:chExt cx="887" cy="2425"/>
                </a:xfrm>
              </p:grpSpPr>
              <p:sp>
                <p:nvSpPr>
                  <p:cNvPr id="73" name="Freeform 111"/>
                  <p:cNvSpPr>
                    <a:spLocks/>
                  </p:cNvSpPr>
                  <p:nvPr/>
                </p:nvSpPr>
                <p:spPr bwMode="hidden">
                  <a:xfrm rot="3745735">
                    <a:off x="2504" y="2542"/>
                    <a:ext cx="1651" cy="300"/>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74" name="Freeform 112"/>
                  <p:cNvSpPr>
                    <a:spLocks/>
                  </p:cNvSpPr>
                  <p:nvPr/>
                </p:nvSpPr>
                <p:spPr bwMode="hidden">
                  <a:xfrm rot="3745735">
                    <a:off x="3389" y="3615"/>
                    <a:ext cx="884" cy="46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grpSp>
              <p:nvGrpSpPr>
                <p:cNvPr id="64" name="Group 113"/>
                <p:cNvGrpSpPr>
                  <a:grpSpLocks/>
                </p:cNvGrpSpPr>
                <p:nvPr/>
              </p:nvGrpSpPr>
              <p:grpSpPr bwMode="auto">
                <a:xfrm>
                  <a:off x="4329" y="766"/>
                  <a:ext cx="242" cy="938"/>
                  <a:chOff x="3010" y="1982"/>
                  <a:chExt cx="614" cy="2397"/>
                </a:xfrm>
              </p:grpSpPr>
              <p:sp>
                <p:nvSpPr>
                  <p:cNvPr id="71" name="Freeform 114"/>
                  <p:cNvSpPr>
                    <a:spLocks/>
                  </p:cNvSpPr>
                  <p:nvPr/>
                </p:nvSpPr>
                <p:spPr bwMode="hidden">
                  <a:xfrm rot="4286818">
                    <a:off x="2332" y="2661"/>
                    <a:ext cx="1602" cy="246"/>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72" name="Freeform 115"/>
                  <p:cNvSpPr>
                    <a:spLocks/>
                  </p:cNvSpPr>
                  <p:nvPr/>
                </p:nvSpPr>
                <p:spPr bwMode="hidden">
                  <a:xfrm rot="4286818">
                    <a:off x="3003" y="3759"/>
                    <a:ext cx="858" cy="38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grpSp>
              <p:nvGrpSpPr>
                <p:cNvPr id="65" name="Group 116"/>
                <p:cNvGrpSpPr>
                  <a:grpSpLocks/>
                </p:cNvGrpSpPr>
                <p:nvPr/>
              </p:nvGrpSpPr>
              <p:grpSpPr bwMode="auto">
                <a:xfrm>
                  <a:off x="4253" y="819"/>
                  <a:ext cx="163" cy="866"/>
                  <a:chOff x="2820" y="2114"/>
                  <a:chExt cx="414" cy="2206"/>
                </a:xfrm>
              </p:grpSpPr>
              <p:sp>
                <p:nvSpPr>
                  <p:cNvPr id="69" name="Freeform 117"/>
                  <p:cNvSpPr>
                    <a:spLocks/>
                  </p:cNvSpPr>
                  <p:nvPr/>
                </p:nvSpPr>
                <p:spPr bwMode="hidden">
                  <a:xfrm rot="4898956">
                    <a:off x="2211" y="2722"/>
                    <a:ext cx="1464" cy="246"/>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70" name="Freeform 118"/>
                  <p:cNvSpPr>
                    <a:spLocks/>
                  </p:cNvSpPr>
                  <p:nvPr/>
                </p:nvSpPr>
                <p:spPr bwMode="hidden">
                  <a:xfrm rot="4898956">
                    <a:off x="2643" y="3729"/>
                    <a:ext cx="788" cy="39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grpSp>
              <p:nvGrpSpPr>
                <p:cNvPr id="66" name="Group 119"/>
                <p:cNvGrpSpPr>
                  <a:grpSpLocks/>
                </p:cNvGrpSpPr>
                <p:nvPr/>
              </p:nvGrpSpPr>
              <p:grpSpPr bwMode="auto">
                <a:xfrm>
                  <a:off x="4046" y="827"/>
                  <a:ext cx="168" cy="859"/>
                  <a:chOff x="2288" y="2134"/>
                  <a:chExt cx="428" cy="2188"/>
                </a:xfrm>
              </p:grpSpPr>
              <p:sp>
                <p:nvSpPr>
                  <p:cNvPr id="67" name="Freeform 120"/>
                  <p:cNvSpPr>
                    <a:spLocks/>
                  </p:cNvSpPr>
                  <p:nvPr/>
                </p:nvSpPr>
                <p:spPr bwMode="hidden">
                  <a:xfrm rot="5755659">
                    <a:off x="1903" y="2758"/>
                    <a:ext cx="1436" cy="189"/>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68" name="Freeform 121"/>
                  <p:cNvSpPr>
                    <a:spLocks/>
                  </p:cNvSpPr>
                  <p:nvPr/>
                </p:nvSpPr>
                <p:spPr bwMode="hidden">
                  <a:xfrm rot="5755659">
                    <a:off x="2049" y="3784"/>
                    <a:ext cx="775" cy="30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grpSp>
          <p:sp>
            <p:nvSpPr>
              <p:cNvPr id="11" name="Freeform 122"/>
              <p:cNvSpPr>
                <a:spLocks/>
              </p:cNvSpPr>
              <p:nvPr/>
            </p:nvSpPr>
            <p:spPr bwMode="hidden">
              <a:xfrm flipH="1">
                <a:off x="3873" y="934"/>
                <a:ext cx="190" cy="58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12" name="Arc 123"/>
              <p:cNvSpPr>
                <a:spLocks/>
              </p:cNvSpPr>
              <p:nvPr/>
            </p:nvSpPr>
            <p:spPr bwMode="hidden">
              <a:xfrm flipH="1">
                <a:off x="3527" y="726"/>
                <a:ext cx="832" cy="901"/>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13" name="Arc 124"/>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14" name="Arc 125"/>
              <p:cNvSpPr>
                <a:spLocks/>
              </p:cNvSpPr>
              <p:nvPr/>
            </p:nvSpPr>
            <p:spPr bwMode="hidden">
              <a:xfrm flipH="1">
                <a:off x="3612" y="580"/>
                <a:ext cx="485" cy="936"/>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15" name="Arc 126"/>
              <p:cNvSpPr>
                <a:spLocks/>
              </p:cNvSpPr>
              <p:nvPr/>
            </p:nvSpPr>
            <p:spPr bwMode="hidden">
              <a:xfrm flipH="1">
                <a:off x="3267" y="628"/>
                <a:ext cx="791" cy="934"/>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16" name="Arc 127"/>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17" name="Arc 128"/>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18" name="Arc 129"/>
              <p:cNvSpPr>
                <a:spLocks/>
              </p:cNvSpPr>
              <p:nvPr/>
            </p:nvSpPr>
            <p:spPr bwMode="hidden">
              <a:xfrm>
                <a:off x="4269" y="586"/>
                <a:ext cx="393" cy="936"/>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19" name="Arc 130"/>
              <p:cNvSpPr>
                <a:spLocks/>
              </p:cNvSpPr>
              <p:nvPr/>
            </p:nvSpPr>
            <p:spPr bwMode="hidden">
              <a:xfrm>
                <a:off x="4302" y="463"/>
                <a:ext cx="558"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20" name="Freeform 131"/>
              <p:cNvSpPr>
                <a:spLocks/>
              </p:cNvSpPr>
              <p:nvPr/>
            </p:nvSpPr>
            <p:spPr bwMode="hidden">
              <a:xfrm>
                <a:off x="4410" y="1033"/>
                <a:ext cx="188"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21" name="Freeform 132"/>
              <p:cNvSpPr>
                <a:spLocks/>
              </p:cNvSpPr>
              <p:nvPr/>
            </p:nvSpPr>
            <p:spPr bwMode="hidden">
              <a:xfrm rot="19660755" flipV="1">
                <a:off x="4114" y="843"/>
                <a:ext cx="171" cy="331"/>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22" name="Arc 133"/>
              <p:cNvSpPr>
                <a:spLocks/>
              </p:cNvSpPr>
              <p:nvPr/>
            </p:nvSpPr>
            <p:spPr bwMode="hidden">
              <a:xfrm flipH="1">
                <a:off x="3144" y="319"/>
                <a:ext cx="996" cy="934"/>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23" name="Arc 134"/>
              <p:cNvSpPr>
                <a:spLocks/>
              </p:cNvSpPr>
              <p:nvPr/>
            </p:nvSpPr>
            <p:spPr bwMode="hidden">
              <a:xfrm flipH="1">
                <a:off x="3426" y="122"/>
                <a:ext cx="724" cy="900"/>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24" name="Arc 135"/>
              <p:cNvSpPr>
                <a:spLocks/>
              </p:cNvSpPr>
              <p:nvPr/>
            </p:nvSpPr>
            <p:spPr bwMode="hidden">
              <a:xfrm>
                <a:off x="4199" y="502"/>
                <a:ext cx="297" cy="906"/>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25" name="Freeform 136"/>
              <p:cNvSpPr>
                <a:spLocks/>
              </p:cNvSpPr>
              <p:nvPr/>
            </p:nvSpPr>
            <p:spPr bwMode="hidden">
              <a:xfrm flipH="1">
                <a:off x="3307" y="982"/>
                <a:ext cx="426" cy="597"/>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26" name="Freeform 137"/>
              <p:cNvSpPr>
                <a:spLocks/>
              </p:cNvSpPr>
              <p:nvPr/>
            </p:nvSpPr>
            <p:spPr bwMode="hidden">
              <a:xfrm flipH="1">
                <a:off x="3507" y="350"/>
                <a:ext cx="273" cy="59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27" name="Freeform 138"/>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28" name="Freeform 139"/>
              <p:cNvSpPr>
                <a:spLocks/>
              </p:cNvSpPr>
              <p:nvPr/>
            </p:nvSpPr>
            <p:spPr bwMode="hidden">
              <a:xfrm>
                <a:off x="4841" y="894"/>
                <a:ext cx="395" cy="62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29" name="Freeform 140"/>
              <p:cNvSpPr>
                <a:spLocks/>
              </p:cNvSpPr>
              <p:nvPr/>
            </p:nvSpPr>
            <p:spPr bwMode="hidden">
              <a:xfrm>
                <a:off x="4636" y="576"/>
                <a:ext cx="594" cy="421"/>
              </a:xfrm>
              <a:custGeom>
                <a:avLst/>
                <a:gdLst>
                  <a:gd name="T0" fmla="*/ 0 w 776"/>
                  <a:gd name="T1" fmla="*/ 0 h 2368"/>
                  <a:gd name="T2" fmla="*/ 5 w 776"/>
                  <a:gd name="T3" fmla="*/ 0 h 2368"/>
                  <a:gd name="T4" fmla="*/ 2 w 776"/>
                  <a:gd name="T5" fmla="*/ 0 h 2368"/>
                  <a:gd name="T6" fmla="*/ 6 w 776"/>
                  <a:gd name="T7" fmla="*/ 0 h 2368"/>
                  <a:gd name="T8" fmla="*/ 4 w 776"/>
                  <a:gd name="T9" fmla="*/ 0 h 2368"/>
                  <a:gd name="T10" fmla="*/ 6 w 776"/>
                  <a:gd name="T11" fmla="*/ 0 h 2368"/>
                  <a:gd name="T12" fmla="*/ 5 w 776"/>
                  <a:gd name="T13" fmla="*/ 0 h 2368"/>
                  <a:gd name="T14" fmla="*/ 8 w 776"/>
                  <a:gd name="T15" fmla="*/ 0 h 2368"/>
                  <a:gd name="T16" fmla="*/ 6 w 776"/>
                  <a:gd name="T17" fmla="*/ 0 h 2368"/>
                  <a:gd name="T18" fmla="*/ 9 w 776"/>
                  <a:gd name="T19" fmla="*/ 0 h 2368"/>
                  <a:gd name="T20" fmla="*/ 8 w 776"/>
                  <a:gd name="T21" fmla="*/ 0 h 2368"/>
                  <a:gd name="T22" fmla="*/ 11 w 776"/>
                  <a:gd name="T23" fmla="*/ 0 h 2368"/>
                  <a:gd name="T24" fmla="*/ 11 w 776"/>
                  <a:gd name="T25" fmla="*/ 0 h 2368"/>
                  <a:gd name="T26" fmla="*/ 12 w 776"/>
                  <a:gd name="T27" fmla="*/ 0 h 2368"/>
                  <a:gd name="T28" fmla="*/ 11 w 776"/>
                  <a:gd name="T29" fmla="*/ 0 h 2368"/>
                  <a:gd name="T30" fmla="*/ 13 w 776"/>
                  <a:gd name="T31" fmla="*/ 0 h 2368"/>
                  <a:gd name="T32" fmla="*/ 12 w 776"/>
                  <a:gd name="T33" fmla="*/ 0 h 2368"/>
                  <a:gd name="T34" fmla="*/ 13 w 776"/>
                  <a:gd name="T35" fmla="*/ 0 h 2368"/>
                  <a:gd name="T36" fmla="*/ 12 w 776"/>
                  <a:gd name="T37" fmla="*/ 0 h 2368"/>
                  <a:gd name="T38" fmla="*/ 14 w 776"/>
                  <a:gd name="T39" fmla="*/ 0 h 2368"/>
                  <a:gd name="T40" fmla="*/ 13 w 776"/>
                  <a:gd name="T41" fmla="*/ 0 h 2368"/>
                  <a:gd name="T42" fmla="*/ 14 w 776"/>
                  <a:gd name="T43" fmla="*/ 0 h 2368"/>
                  <a:gd name="T44" fmla="*/ 13 w 776"/>
                  <a:gd name="T45" fmla="*/ 0 h 2368"/>
                  <a:gd name="T46" fmla="*/ 14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30" name="Freeform 141"/>
              <p:cNvSpPr>
                <a:spLocks/>
              </p:cNvSpPr>
              <p:nvPr/>
            </p:nvSpPr>
            <p:spPr bwMode="hidden">
              <a:xfrm>
                <a:off x="4658" y="132"/>
                <a:ext cx="260" cy="56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31" name="Freeform 142"/>
              <p:cNvSpPr>
                <a:spLocks/>
              </p:cNvSpPr>
              <p:nvPr/>
            </p:nvSpPr>
            <p:spPr bwMode="hidden">
              <a:xfrm rot="-1346631">
                <a:off x="4401" y="599"/>
                <a:ext cx="175"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sp>
            <p:nvSpPr>
              <p:cNvPr id="32" name="Freeform 143"/>
              <p:cNvSpPr>
                <a:spLocks/>
              </p:cNvSpPr>
              <p:nvPr/>
            </p:nvSpPr>
            <p:spPr bwMode="hidden">
              <a:xfrm rot="1346631" flipH="1">
                <a:off x="3783" y="591"/>
                <a:ext cx="172" cy="331"/>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SG" smtClean="0">
                  <a:solidFill>
                    <a:prstClr val="black"/>
                  </a:solidFill>
                  <a:latin typeface="Verdana" panose="020B0604030504040204" pitchFamily="34" charset="0"/>
                  <a:cs typeface="Arial" panose="020B0604020202020204" pitchFamily="34" charset="0"/>
                </a:endParaRPr>
              </a:p>
            </p:txBody>
          </p:sp>
        </p:grpSp>
      </p:gr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SG"/>
          </a:p>
        </p:txBody>
      </p:sp>
      <p:sp>
        <p:nvSpPr>
          <p:cNvPr id="139" name="Date Placeholder 3"/>
          <p:cNvSpPr>
            <a:spLocks noGrp="1"/>
          </p:cNvSpPr>
          <p:nvPr>
            <p:ph type="dt" sz="half" idx="10"/>
          </p:nvPr>
        </p:nvSpPr>
        <p:spPr/>
        <p:txBody>
          <a:bodyPr/>
          <a:lstStyle>
            <a:lvl1pPr>
              <a:defRPr>
                <a:latin typeface="Verdana" panose="020B0604030504040204" pitchFamily="34" charset="0"/>
                <a:cs typeface="Arial" panose="020B0604020202020204" pitchFamily="34" charset="0"/>
              </a:defRPr>
            </a:lvl1pPr>
          </a:lstStyle>
          <a:p>
            <a:pPr>
              <a:defRPr/>
            </a:pPr>
            <a:fld id="{91164BA2-8F81-4F5E-B00C-6984E43EDBD0}" type="datetimeFigureOut">
              <a:rPr lang="en-US"/>
              <a:pPr>
                <a:defRPr/>
              </a:pPr>
              <a:t>25/1/2022</a:t>
            </a:fld>
            <a:endParaRPr lang="en-US"/>
          </a:p>
        </p:txBody>
      </p:sp>
      <p:sp>
        <p:nvSpPr>
          <p:cNvPr id="140" name="Footer Placeholder 4"/>
          <p:cNvSpPr>
            <a:spLocks noGrp="1"/>
          </p:cNvSpPr>
          <p:nvPr>
            <p:ph type="ftr" sz="quarter" idx="11"/>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141" name="Slide Number Placeholder 5"/>
          <p:cNvSpPr>
            <a:spLocks noGrp="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9E15420B-2FCA-457E-8D67-AEE8023D023D}" type="slidenum">
              <a:rPr lang="en-US" altLang="vi-VN"/>
              <a:pPr>
                <a:defRPr/>
              </a:pPr>
              <a:t>‹#›</a:t>
            </a:fld>
            <a:endParaRPr lang="en-US" altLang="vi-VN"/>
          </a:p>
        </p:txBody>
      </p:sp>
    </p:spTree>
    <p:extLst>
      <p:ext uri="{BB962C8B-B14F-4D97-AF65-F5344CB8AC3E}">
        <p14:creationId xmlns:p14="http://schemas.microsoft.com/office/powerpoint/2010/main" val="4024129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atin typeface="Verdana" panose="020B0604030504040204" pitchFamily="34" charset="0"/>
                <a:cs typeface="Arial" panose="020B0604020202020204" pitchFamily="34" charset="0"/>
              </a:defRPr>
            </a:lvl1pPr>
          </a:lstStyle>
          <a:p>
            <a:pPr>
              <a:defRPr/>
            </a:pPr>
            <a:fld id="{F4A1B7AE-5D36-49F3-A509-F4BD26A11B54}" type="datetimeFigureOut">
              <a:rPr lang="en-US"/>
              <a:pPr>
                <a:defRPr/>
              </a:pPr>
              <a:t>25/1/2022</a:t>
            </a:fld>
            <a:endParaRPr lang="en-US"/>
          </a:p>
        </p:txBody>
      </p:sp>
      <p:sp>
        <p:nvSpPr>
          <p:cNvPr id="5" name="Footer Placeholder 4"/>
          <p:cNvSpPr>
            <a:spLocks noGrp="1"/>
          </p:cNvSpPr>
          <p:nvPr>
            <p:ph type="ftr" sz="quarter" idx="11"/>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CA8F55F0-EF99-41AA-B30B-2CCA7FD8068F}" type="slidenum">
              <a:rPr lang="en-US" altLang="vi-VN"/>
              <a:pPr>
                <a:defRPr/>
              </a:pPr>
              <a:t>‹#›</a:t>
            </a:fld>
            <a:endParaRPr lang="en-US" altLang="vi-VN"/>
          </a:p>
        </p:txBody>
      </p:sp>
    </p:spTree>
    <p:extLst>
      <p:ext uri="{BB962C8B-B14F-4D97-AF65-F5344CB8AC3E}">
        <p14:creationId xmlns:p14="http://schemas.microsoft.com/office/powerpoint/2010/main" val="12762977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Verdana" panose="020B0604030504040204" pitchFamily="34" charset="0"/>
                <a:cs typeface="Arial" panose="020B0604020202020204" pitchFamily="34" charset="0"/>
              </a:defRPr>
            </a:lvl1pPr>
          </a:lstStyle>
          <a:p>
            <a:pPr>
              <a:defRPr/>
            </a:pPr>
            <a:fld id="{C91FF2B3-F393-4904-BC57-DE28E88B53DF}" type="datetimeFigureOut">
              <a:rPr lang="en-US"/>
              <a:pPr>
                <a:defRPr/>
              </a:pPr>
              <a:t>25/1/2022</a:t>
            </a:fld>
            <a:endParaRPr lang="en-US"/>
          </a:p>
        </p:txBody>
      </p:sp>
      <p:sp>
        <p:nvSpPr>
          <p:cNvPr id="5" name="Footer Placeholder 4"/>
          <p:cNvSpPr>
            <a:spLocks noGrp="1"/>
          </p:cNvSpPr>
          <p:nvPr>
            <p:ph type="ftr" sz="quarter" idx="11"/>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8B046BC4-BDF4-4351-A55D-38FF4ED945DE}" type="slidenum">
              <a:rPr lang="en-US" altLang="vi-VN"/>
              <a:pPr>
                <a:defRPr/>
              </a:pPr>
              <a:t>‹#›</a:t>
            </a:fld>
            <a:endParaRPr lang="en-US" altLang="vi-VN"/>
          </a:p>
        </p:txBody>
      </p:sp>
    </p:spTree>
    <p:extLst>
      <p:ext uri="{BB962C8B-B14F-4D97-AF65-F5344CB8AC3E}">
        <p14:creationId xmlns:p14="http://schemas.microsoft.com/office/powerpoint/2010/main" val="24715505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3"/>
          <p:cNvSpPr>
            <a:spLocks noGrp="1"/>
          </p:cNvSpPr>
          <p:nvPr>
            <p:ph type="dt" sz="half" idx="10"/>
          </p:nvPr>
        </p:nvSpPr>
        <p:spPr/>
        <p:txBody>
          <a:bodyPr/>
          <a:lstStyle>
            <a:lvl1pPr>
              <a:defRPr>
                <a:latin typeface="Verdana" panose="020B0604030504040204" pitchFamily="34" charset="0"/>
                <a:cs typeface="Arial" panose="020B0604020202020204" pitchFamily="34" charset="0"/>
              </a:defRPr>
            </a:lvl1pPr>
          </a:lstStyle>
          <a:p>
            <a:pPr>
              <a:defRPr/>
            </a:pPr>
            <a:fld id="{B25713F1-8357-4787-8684-45992AA8F9EC}" type="datetimeFigureOut">
              <a:rPr lang="en-US"/>
              <a:pPr>
                <a:defRPr/>
              </a:pPr>
              <a:t>25/1/2022</a:t>
            </a:fld>
            <a:endParaRPr lang="en-US"/>
          </a:p>
        </p:txBody>
      </p:sp>
      <p:sp>
        <p:nvSpPr>
          <p:cNvPr id="6" name="Footer Placeholder 4"/>
          <p:cNvSpPr>
            <a:spLocks noGrp="1"/>
          </p:cNvSpPr>
          <p:nvPr>
            <p:ph type="ftr" sz="quarter" idx="11"/>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24D7E61C-BBA4-4D05-A583-DE27FCAA375E}" type="slidenum">
              <a:rPr lang="en-US" altLang="vi-VN"/>
              <a:pPr>
                <a:defRPr/>
              </a:pPr>
              <a:t>‹#›</a:t>
            </a:fld>
            <a:endParaRPr lang="en-US" altLang="vi-VN"/>
          </a:p>
        </p:txBody>
      </p:sp>
    </p:spTree>
    <p:extLst>
      <p:ext uri="{BB962C8B-B14F-4D97-AF65-F5344CB8AC3E}">
        <p14:creationId xmlns:p14="http://schemas.microsoft.com/office/powerpoint/2010/main" val="19846552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3"/>
          <p:cNvSpPr>
            <a:spLocks noGrp="1"/>
          </p:cNvSpPr>
          <p:nvPr>
            <p:ph type="dt" sz="half" idx="10"/>
          </p:nvPr>
        </p:nvSpPr>
        <p:spPr/>
        <p:txBody>
          <a:bodyPr/>
          <a:lstStyle>
            <a:lvl1pPr>
              <a:defRPr>
                <a:latin typeface="Verdana" panose="020B0604030504040204" pitchFamily="34" charset="0"/>
                <a:cs typeface="Arial" panose="020B0604020202020204" pitchFamily="34" charset="0"/>
              </a:defRPr>
            </a:lvl1pPr>
          </a:lstStyle>
          <a:p>
            <a:pPr>
              <a:defRPr/>
            </a:pPr>
            <a:fld id="{2493DA6F-CCE9-4BD7-8D32-DE68AFA3D85C}" type="datetimeFigureOut">
              <a:rPr lang="en-US"/>
              <a:pPr>
                <a:defRPr/>
              </a:pPr>
              <a:t>25/1/2022</a:t>
            </a:fld>
            <a:endParaRPr lang="en-US"/>
          </a:p>
        </p:txBody>
      </p:sp>
      <p:sp>
        <p:nvSpPr>
          <p:cNvPr id="8" name="Footer Placeholder 4"/>
          <p:cNvSpPr>
            <a:spLocks noGrp="1"/>
          </p:cNvSpPr>
          <p:nvPr>
            <p:ph type="ftr" sz="quarter" idx="11"/>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9" name="Slide Number Placeholder 5"/>
          <p:cNvSpPr>
            <a:spLocks noGrp="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5117915D-CB04-477B-BFEA-2A5D07B4C5F8}" type="slidenum">
              <a:rPr lang="en-US" altLang="vi-VN"/>
              <a:pPr>
                <a:defRPr/>
              </a:pPr>
              <a:t>‹#›</a:t>
            </a:fld>
            <a:endParaRPr lang="en-US" altLang="vi-VN"/>
          </a:p>
        </p:txBody>
      </p:sp>
    </p:spTree>
    <p:extLst>
      <p:ext uri="{BB962C8B-B14F-4D97-AF65-F5344CB8AC3E}">
        <p14:creationId xmlns:p14="http://schemas.microsoft.com/office/powerpoint/2010/main" val="14401365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3"/>
          <p:cNvSpPr>
            <a:spLocks noGrp="1"/>
          </p:cNvSpPr>
          <p:nvPr>
            <p:ph type="dt" sz="half" idx="10"/>
          </p:nvPr>
        </p:nvSpPr>
        <p:spPr/>
        <p:txBody>
          <a:bodyPr/>
          <a:lstStyle>
            <a:lvl1pPr>
              <a:defRPr>
                <a:latin typeface="Verdana" panose="020B0604030504040204" pitchFamily="34" charset="0"/>
                <a:cs typeface="Arial" panose="020B0604020202020204" pitchFamily="34" charset="0"/>
              </a:defRPr>
            </a:lvl1pPr>
          </a:lstStyle>
          <a:p>
            <a:pPr>
              <a:defRPr/>
            </a:pPr>
            <a:fld id="{91333CC6-6A9B-4C26-9010-714F13FF1E81}" type="datetimeFigureOut">
              <a:rPr lang="en-US"/>
              <a:pPr>
                <a:defRPr/>
              </a:pPr>
              <a:t>25/1/2022</a:t>
            </a:fld>
            <a:endParaRPr lang="en-US"/>
          </a:p>
        </p:txBody>
      </p:sp>
      <p:sp>
        <p:nvSpPr>
          <p:cNvPr id="4" name="Footer Placeholder 4"/>
          <p:cNvSpPr>
            <a:spLocks noGrp="1"/>
          </p:cNvSpPr>
          <p:nvPr>
            <p:ph type="ftr" sz="quarter" idx="11"/>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19300BF0-E05D-420B-8E59-30804EB01A8B}" type="slidenum">
              <a:rPr lang="en-US" altLang="vi-VN"/>
              <a:pPr>
                <a:defRPr/>
              </a:pPr>
              <a:t>‹#›</a:t>
            </a:fld>
            <a:endParaRPr lang="en-US" altLang="vi-VN"/>
          </a:p>
        </p:txBody>
      </p:sp>
    </p:spTree>
    <p:extLst>
      <p:ext uri="{BB962C8B-B14F-4D97-AF65-F5344CB8AC3E}">
        <p14:creationId xmlns:p14="http://schemas.microsoft.com/office/powerpoint/2010/main" val="41503881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Verdana" panose="020B0604030504040204" pitchFamily="34" charset="0"/>
                <a:cs typeface="Arial" panose="020B0604020202020204" pitchFamily="34" charset="0"/>
              </a:defRPr>
            </a:lvl1pPr>
          </a:lstStyle>
          <a:p>
            <a:pPr>
              <a:defRPr/>
            </a:pPr>
            <a:fld id="{522E30FC-55D2-49B7-8CE7-54C577E936E7}" type="datetimeFigureOut">
              <a:rPr lang="en-US"/>
              <a:pPr>
                <a:defRPr/>
              </a:pPr>
              <a:t>25/1/2022</a:t>
            </a:fld>
            <a:endParaRPr lang="en-US"/>
          </a:p>
        </p:txBody>
      </p:sp>
      <p:sp>
        <p:nvSpPr>
          <p:cNvPr id="3" name="Footer Placeholder 4"/>
          <p:cNvSpPr>
            <a:spLocks noGrp="1"/>
          </p:cNvSpPr>
          <p:nvPr>
            <p:ph type="ftr" sz="quarter" idx="11"/>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16381A76-6890-404C-B99E-0BA6FE94F608}" type="slidenum">
              <a:rPr lang="en-US" altLang="vi-VN"/>
              <a:pPr>
                <a:defRPr/>
              </a:pPr>
              <a:t>‹#›</a:t>
            </a:fld>
            <a:endParaRPr lang="en-US" altLang="vi-VN"/>
          </a:p>
        </p:txBody>
      </p:sp>
    </p:spTree>
    <p:extLst>
      <p:ext uri="{BB962C8B-B14F-4D97-AF65-F5344CB8AC3E}">
        <p14:creationId xmlns:p14="http://schemas.microsoft.com/office/powerpoint/2010/main" val="155574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BDE3-C800-4AD7-9066-EC6498DD6C77}"/>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9D03532-1A03-4091-9294-C220CD992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5C55C5B-80A6-4172-B7B0-F26EFEEC77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7D1E6950-E650-4C38-8905-196AF04379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EF9ED94-9287-43FA-A85B-031C2A3671E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B906B90-6335-4747-9E53-26B87A0B91D2}"/>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id="{D2A2D13B-6DF2-49F3-9AD8-D9A3A94603F4}"/>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id="{190F98C4-CEC1-47FF-B73C-CDA0F1CF4C58}"/>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419464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atin typeface="Verdana" panose="020B0604030504040204" pitchFamily="34" charset="0"/>
                <a:cs typeface="Arial" panose="020B0604020202020204" pitchFamily="34" charset="0"/>
              </a:defRPr>
            </a:lvl1pPr>
          </a:lstStyle>
          <a:p>
            <a:pPr>
              <a:defRPr/>
            </a:pPr>
            <a:fld id="{C6EECB79-9A98-4401-808F-F8E1421072AB}" type="datetimeFigureOut">
              <a:rPr lang="en-US"/>
              <a:pPr>
                <a:defRPr/>
              </a:pPr>
              <a:t>25/1/2022</a:t>
            </a:fld>
            <a:endParaRPr lang="en-US"/>
          </a:p>
        </p:txBody>
      </p:sp>
      <p:sp>
        <p:nvSpPr>
          <p:cNvPr id="6" name="Footer Placeholder 4"/>
          <p:cNvSpPr>
            <a:spLocks noGrp="1"/>
          </p:cNvSpPr>
          <p:nvPr>
            <p:ph type="ftr" sz="quarter" idx="11"/>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764EC9BC-35F1-430C-A197-676CA2D11D4F}" type="slidenum">
              <a:rPr lang="en-US" altLang="vi-VN"/>
              <a:pPr>
                <a:defRPr/>
              </a:pPr>
              <a:t>‹#›</a:t>
            </a:fld>
            <a:endParaRPr lang="en-US" altLang="vi-VN"/>
          </a:p>
        </p:txBody>
      </p:sp>
    </p:spTree>
    <p:extLst>
      <p:ext uri="{BB962C8B-B14F-4D97-AF65-F5344CB8AC3E}">
        <p14:creationId xmlns:p14="http://schemas.microsoft.com/office/powerpoint/2010/main" val="18215850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SG" noProof="0" smtClean="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atin typeface="Verdana" panose="020B0604030504040204" pitchFamily="34" charset="0"/>
                <a:cs typeface="Arial" panose="020B0604020202020204" pitchFamily="34" charset="0"/>
              </a:defRPr>
            </a:lvl1pPr>
          </a:lstStyle>
          <a:p>
            <a:pPr>
              <a:defRPr/>
            </a:pPr>
            <a:fld id="{4AE98A51-90DD-4106-8FAD-BC2D21129998}" type="datetimeFigureOut">
              <a:rPr lang="en-US"/>
              <a:pPr>
                <a:defRPr/>
              </a:pPr>
              <a:t>25/1/2022</a:t>
            </a:fld>
            <a:endParaRPr lang="en-US"/>
          </a:p>
        </p:txBody>
      </p:sp>
      <p:sp>
        <p:nvSpPr>
          <p:cNvPr id="6" name="Footer Placeholder 4"/>
          <p:cNvSpPr>
            <a:spLocks noGrp="1"/>
          </p:cNvSpPr>
          <p:nvPr>
            <p:ph type="ftr" sz="quarter" idx="11"/>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65BFD556-6332-469B-A721-BFB185C61493}" type="slidenum">
              <a:rPr lang="en-US" altLang="vi-VN"/>
              <a:pPr>
                <a:defRPr/>
              </a:pPr>
              <a:t>‹#›</a:t>
            </a:fld>
            <a:endParaRPr lang="en-US" altLang="vi-VN"/>
          </a:p>
        </p:txBody>
      </p:sp>
    </p:spTree>
    <p:extLst>
      <p:ext uri="{BB962C8B-B14F-4D97-AF65-F5344CB8AC3E}">
        <p14:creationId xmlns:p14="http://schemas.microsoft.com/office/powerpoint/2010/main" val="2552157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atin typeface="Verdana" panose="020B0604030504040204" pitchFamily="34" charset="0"/>
                <a:cs typeface="Arial" panose="020B0604020202020204" pitchFamily="34" charset="0"/>
              </a:defRPr>
            </a:lvl1pPr>
          </a:lstStyle>
          <a:p>
            <a:pPr>
              <a:defRPr/>
            </a:pPr>
            <a:fld id="{C9B91E6D-A298-4149-9DBC-7024C11A7547}" type="datetimeFigureOut">
              <a:rPr lang="en-US"/>
              <a:pPr>
                <a:defRPr/>
              </a:pPr>
              <a:t>25/1/2022</a:t>
            </a:fld>
            <a:endParaRPr lang="en-US"/>
          </a:p>
        </p:txBody>
      </p:sp>
      <p:sp>
        <p:nvSpPr>
          <p:cNvPr id="5" name="Footer Placeholder 4"/>
          <p:cNvSpPr>
            <a:spLocks noGrp="1"/>
          </p:cNvSpPr>
          <p:nvPr>
            <p:ph type="ftr" sz="quarter" idx="11"/>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A2EAE031-5A5D-456D-8CF9-FBED2B58B275}" type="slidenum">
              <a:rPr lang="en-US" altLang="vi-VN"/>
              <a:pPr>
                <a:defRPr/>
              </a:pPr>
              <a:t>‹#›</a:t>
            </a:fld>
            <a:endParaRPr lang="en-US" altLang="vi-VN"/>
          </a:p>
        </p:txBody>
      </p:sp>
    </p:spTree>
    <p:extLst>
      <p:ext uri="{BB962C8B-B14F-4D97-AF65-F5344CB8AC3E}">
        <p14:creationId xmlns:p14="http://schemas.microsoft.com/office/powerpoint/2010/main" val="7771844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atin typeface="Verdana" panose="020B0604030504040204" pitchFamily="34" charset="0"/>
                <a:cs typeface="Arial" panose="020B0604020202020204" pitchFamily="34" charset="0"/>
              </a:defRPr>
            </a:lvl1pPr>
          </a:lstStyle>
          <a:p>
            <a:pPr>
              <a:defRPr/>
            </a:pPr>
            <a:fld id="{93FC8F9E-FF42-411A-8A66-B2D7E9029F75}" type="datetimeFigureOut">
              <a:rPr lang="en-US"/>
              <a:pPr>
                <a:defRPr/>
              </a:pPr>
              <a:t>25/1/2022</a:t>
            </a:fld>
            <a:endParaRPr lang="en-US"/>
          </a:p>
        </p:txBody>
      </p:sp>
      <p:sp>
        <p:nvSpPr>
          <p:cNvPr id="5" name="Footer Placeholder 4"/>
          <p:cNvSpPr>
            <a:spLocks noGrp="1"/>
          </p:cNvSpPr>
          <p:nvPr>
            <p:ph type="ftr" sz="quarter" idx="11"/>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E4DF2BB3-BFC9-43E3-AB67-AB6ECAC38E6D}" type="slidenum">
              <a:rPr lang="en-US" altLang="vi-VN"/>
              <a:pPr>
                <a:defRPr/>
              </a:pPr>
              <a:t>‹#›</a:t>
            </a:fld>
            <a:endParaRPr lang="en-US" altLang="vi-VN"/>
          </a:p>
        </p:txBody>
      </p:sp>
    </p:spTree>
    <p:extLst>
      <p:ext uri="{BB962C8B-B14F-4D97-AF65-F5344CB8AC3E}">
        <p14:creationId xmlns:p14="http://schemas.microsoft.com/office/powerpoint/2010/main" val="24161695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2EF5C-FE58-463E-B6AC-2D40AE7F94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A58E839-B873-4910-8611-443C09D114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65AFFF3F-5EE7-41D8-89F0-E1011D199948}"/>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6E900BB7-F966-43FC-A17B-67A2B5A5A1E6}"/>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F33BF2B1-3EE1-4ABF-84D4-4A5DB7D0B38F}"/>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403693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5AE3D-0FEE-44B0-A480-DF0A51B8931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2850A72-74F6-4CFC-9E7D-8E61299D46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0EADA8A-5813-4ADB-82CB-B53CD0C6AFFD}"/>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645125F1-7216-422E-BE2E-8F8C5A7D9E82}"/>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6A35C4B6-574C-4648-BE66-15A6388A43DC}"/>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533314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130B-AE50-4A4D-A3AA-F18ADAA902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F82E399-35D0-4FE0-BE30-00EE63E677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FFF7C2-3B2D-4CC1-9373-E861210411B7}"/>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ECEC262C-4C39-4F7C-914C-B9C8A4AC0EE8}"/>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96D6DBE9-4DA3-46A0-A936-D0F4E5BE8F45}"/>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665517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E8CCF-8FC2-4F52-A141-BB053C33AEF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ABAFA7C-75F9-4A03-93F2-3F362BF20C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7CA4344-8112-47AD-80E3-9F37D83DF81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21445BB-A0EC-48AB-A68B-32C9E2921CF0}"/>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0065A904-56F5-48B4-A006-BB0D5266142C}"/>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E06F87FB-F57B-4754-9706-686828AC2F79}"/>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465147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BDE3-C800-4AD7-9066-EC6498DD6C77}"/>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9D03532-1A03-4091-9294-C220CD992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5C55C5B-80A6-4172-B7B0-F26EFEEC77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7D1E6950-E650-4C38-8905-196AF04379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EF9ED94-9287-43FA-A85B-031C2A3671E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B906B90-6335-4747-9E53-26B87A0B91D2}"/>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id="{D2A2D13B-6DF2-49F3-9AD8-D9A3A94603F4}"/>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id="{190F98C4-CEC1-47FF-B73C-CDA0F1CF4C58}"/>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981796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1B5B5-00B0-4269-A89E-A0389FB65B7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6BE6F9E-BACE-4EA9-87C1-F79903DBEEDC}"/>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id="{6C036368-BBB3-4925-8F7A-8398F03B7E63}"/>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id="{4C3D64D9-3992-4163-B02A-DF77A51DB829}"/>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52178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1B5B5-00B0-4269-A89E-A0389FB65B7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6BE6F9E-BACE-4EA9-87C1-F79903DBEEDC}"/>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id="{6C036368-BBB3-4925-8F7A-8398F03B7E63}"/>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id="{4C3D64D9-3992-4163-B02A-DF77A51DB829}"/>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094149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93ADDF-8E51-40BB-BA28-DB1AB71E0CFA}"/>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id="{9F219336-691A-47F9-B5FE-F32DD29C630B}"/>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id="{8D2A82CA-FE17-4C75-9B5D-94455B0335CD}"/>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536136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D748D-478B-4E3C-B00D-ED02AEB2DC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F5C591D9-C0EE-49EB-A7C0-24884E59BF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C7AB742-F1DB-4580-8C7F-CF251CC17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A43738-3F48-455B-8D3B-446444068AA8}"/>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21C0D69A-41AF-43B0-98E3-F90491171A5E}"/>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A71320DA-C412-4DC6-AA39-68ACA7A6A71E}"/>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934820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C199-3CFF-410C-9B13-7A3848F66E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B3281AD-7D0B-4607-95F3-1E8991808F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D233DAD-0345-45EF-A829-BE421099BC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C96A62-53C5-4A90-AB65-7F85111F73D2}"/>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31BD5B21-51DD-4688-B18B-D7AB065FA0B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AC7474F0-384D-4575-BB76-729EA5BE8A69}"/>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14067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E2240-37CF-4834-98BD-AEF15B49B62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36E783D-EBDB-47A2-930B-AFACE56D8F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2048900-A59B-4B22-A0CA-709572495B67}"/>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41404A42-29A9-4D36-8C80-7CF3BD2D60E9}"/>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4179ED1A-F483-47EE-9531-BB5BF4EC749E}"/>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446360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851045-D2D3-4781-9AB4-45C5B0D8D2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33E0C7C-61F5-4D0D-96ED-16738C3C1A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663401-02AC-4CDC-B7B8-C2ACC1904213}"/>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918494E2-0A40-4A30-94D1-9FF03CB4C05E}"/>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75C75721-92BF-4C8E-917A-5215967254F9}"/>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562086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a:extLst>
              <a:ext uri="{FF2B5EF4-FFF2-40B4-BE49-F238E27FC236}">
                <a16:creationId xmlns:a16="http://schemas.microsoft.com/office/drawing/2014/main" id="{9EF9D2E6-11AF-4549-89CF-CBD67A22D2C5}"/>
              </a:ext>
            </a:extLst>
          </p:cNvPr>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a:extLst>
              <a:ext uri="{FF2B5EF4-FFF2-40B4-BE49-F238E27FC236}">
                <a16:creationId xmlns:a16="http://schemas.microsoft.com/office/drawing/2014/main" id="{4FBD7A07-A7DE-4622-91CA-5D681001BEF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1688"/>
            <a:ext cx="1219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15966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26"/>
        <p:cNvGrpSpPr/>
        <p:nvPr/>
      </p:nvGrpSpPr>
      <p:grpSpPr>
        <a:xfrm>
          <a:off x="0" y="0"/>
          <a:ext cx="0" cy="0"/>
          <a:chOff x="0" y="0"/>
          <a:chExt cx="0" cy="0"/>
        </a:xfrm>
      </p:grpSpPr>
      <p:sp>
        <p:nvSpPr>
          <p:cNvPr id="227" name="Google Shape;227;p8"/>
          <p:cNvSpPr txBox="1">
            <a:spLocks noGrp="1"/>
          </p:cNvSpPr>
          <p:nvPr>
            <p:ph type="title"/>
          </p:nvPr>
        </p:nvSpPr>
        <p:spPr>
          <a:xfrm>
            <a:off x="1850801" y="4070952"/>
            <a:ext cx="8490400" cy="117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16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28" name="Google Shape;228;p8"/>
          <p:cNvSpPr/>
          <p:nvPr/>
        </p:nvSpPr>
        <p:spPr>
          <a:xfrm>
            <a:off x="3179600" y="2459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229" name="Google Shape;229;p8"/>
          <p:cNvGrpSpPr/>
          <p:nvPr/>
        </p:nvGrpSpPr>
        <p:grpSpPr>
          <a:xfrm>
            <a:off x="8375834" y="255717"/>
            <a:ext cx="383633" cy="292000"/>
            <a:chOff x="3648725" y="5042300"/>
            <a:chExt cx="287725" cy="219000"/>
          </a:xfrm>
        </p:grpSpPr>
        <p:sp>
          <p:nvSpPr>
            <p:cNvPr id="230" name="Google Shape;230;p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1" name="Google Shape;231;p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2" name="Google Shape;232;p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grpSp>
        <p:nvGrpSpPr>
          <p:cNvPr id="233" name="Google Shape;233;p8"/>
          <p:cNvGrpSpPr/>
          <p:nvPr/>
        </p:nvGrpSpPr>
        <p:grpSpPr>
          <a:xfrm>
            <a:off x="10979234" y="345767"/>
            <a:ext cx="618900" cy="111933"/>
            <a:chOff x="3760550" y="753275"/>
            <a:chExt cx="464175" cy="83950"/>
          </a:xfrm>
        </p:grpSpPr>
        <p:sp>
          <p:nvSpPr>
            <p:cNvPr id="234" name="Google Shape;234;p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5" name="Google Shape;235;p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6" name="Google Shape;236;p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237" name="Google Shape;237;p8"/>
          <p:cNvSpPr/>
          <p:nvPr/>
        </p:nvSpPr>
        <p:spPr>
          <a:xfrm>
            <a:off x="951584" y="528300"/>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8" name="Google Shape;238;p8"/>
          <p:cNvSpPr/>
          <p:nvPr/>
        </p:nvSpPr>
        <p:spPr>
          <a:xfrm>
            <a:off x="10681400" y="1057401"/>
            <a:ext cx="1114267"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239" name="Google Shape;239;p8"/>
          <p:cNvGrpSpPr/>
          <p:nvPr/>
        </p:nvGrpSpPr>
        <p:grpSpPr>
          <a:xfrm>
            <a:off x="180100" y="1614985"/>
            <a:ext cx="451133" cy="591567"/>
            <a:chOff x="4143625" y="3473950"/>
            <a:chExt cx="338350" cy="443675"/>
          </a:xfrm>
        </p:grpSpPr>
        <p:sp>
          <p:nvSpPr>
            <p:cNvPr id="240" name="Google Shape;240;p8"/>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1" name="Google Shape;241;p8"/>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2" name="Google Shape;242;p8"/>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3" name="Google Shape;243;p8"/>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4" name="Google Shape;244;p8"/>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5" name="Google Shape;245;p8"/>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246" name="Google Shape;246;p8"/>
          <p:cNvSpPr/>
          <p:nvPr/>
        </p:nvSpPr>
        <p:spPr>
          <a:xfrm>
            <a:off x="11598133" y="25683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7" name="Google Shape;247;p8"/>
          <p:cNvSpPr/>
          <p:nvPr/>
        </p:nvSpPr>
        <p:spPr>
          <a:xfrm>
            <a:off x="242885" y="3319718"/>
            <a:ext cx="697900"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248" name="Google Shape;248;p8"/>
          <p:cNvGrpSpPr/>
          <p:nvPr/>
        </p:nvGrpSpPr>
        <p:grpSpPr>
          <a:xfrm>
            <a:off x="11497168" y="3755367"/>
            <a:ext cx="383633" cy="292000"/>
            <a:chOff x="3648725" y="5042300"/>
            <a:chExt cx="287725" cy="219000"/>
          </a:xfrm>
        </p:grpSpPr>
        <p:sp>
          <p:nvSpPr>
            <p:cNvPr id="249" name="Google Shape;249;p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0" name="Google Shape;250;p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1" name="Google Shape;251;p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252" name="Google Shape;252;p8"/>
          <p:cNvSpPr/>
          <p:nvPr/>
        </p:nvSpPr>
        <p:spPr>
          <a:xfrm>
            <a:off x="568485" y="4830918"/>
            <a:ext cx="376367"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3" name="Google Shape;253;p8"/>
          <p:cNvSpPr/>
          <p:nvPr/>
        </p:nvSpPr>
        <p:spPr>
          <a:xfrm>
            <a:off x="11109900" y="5198500"/>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4" name="Google Shape;254;p8"/>
          <p:cNvSpPr/>
          <p:nvPr/>
        </p:nvSpPr>
        <p:spPr>
          <a:xfrm>
            <a:off x="242884" y="6139100"/>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5" name="Google Shape;255;p8"/>
          <p:cNvSpPr/>
          <p:nvPr/>
        </p:nvSpPr>
        <p:spPr>
          <a:xfrm>
            <a:off x="8548367" y="6260747"/>
            <a:ext cx="325595"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6" name="Google Shape;256;p8"/>
          <p:cNvSpPr/>
          <p:nvPr/>
        </p:nvSpPr>
        <p:spPr>
          <a:xfrm>
            <a:off x="11598134" y="6466700"/>
            <a:ext cx="18170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257" name="Google Shape;257;p8"/>
          <p:cNvGrpSpPr/>
          <p:nvPr/>
        </p:nvGrpSpPr>
        <p:grpSpPr>
          <a:xfrm>
            <a:off x="2956667" y="6466800"/>
            <a:ext cx="618900" cy="111933"/>
            <a:chOff x="3760550" y="753275"/>
            <a:chExt cx="464175" cy="83950"/>
          </a:xfrm>
        </p:grpSpPr>
        <p:sp>
          <p:nvSpPr>
            <p:cNvPr id="258" name="Google Shape;258;p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9" name="Google Shape;259;p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60" name="Google Shape;260;p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4893766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91"/>
        <p:cNvGrpSpPr/>
        <p:nvPr/>
      </p:nvGrpSpPr>
      <p:grpSpPr>
        <a:xfrm>
          <a:off x="0" y="0"/>
          <a:ext cx="0" cy="0"/>
          <a:chOff x="0" y="0"/>
          <a:chExt cx="0" cy="0"/>
        </a:xfrm>
      </p:grpSpPr>
      <p:sp>
        <p:nvSpPr>
          <p:cNvPr id="592" name="Google Shape;592;p18"/>
          <p:cNvSpPr txBox="1">
            <a:spLocks noGrp="1"/>
          </p:cNvSpPr>
          <p:nvPr>
            <p:ph type="title"/>
          </p:nvPr>
        </p:nvSpPr>
        <p:spPr>
          <a:xfrm>
            <a:off x="1078167" y="2315448"/>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3" name="Google Shape;593;p18"/>
          <p:cNvSpPr txBox="1">
            <a:spLocks noGrp="1"/>
          </p:cNvSpPr>
          <p:nvPr>
            <p:ph type="subTitle" idx="1"/>
          </p:nvPr>
        </p:nvSpPr>
        <p:spPr>
          <a:xfrm>
            <a:off x="1078167" y="3025831"/>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4" name="Google Shape;594;p18"/>
          <p:cNvSpPr txBox="1">
            <a:spLocks noGrp="1"/>
          </p:cNvSpPr>
          <p:nvPr>
            <p:ph type="title" idx="2"/>
          </p:nvPr>
        </p:nvSpPr>
        <p:spPr>
          <a:xfrm>
            <a:off x="4677200" y="2315448"/>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5" name="Google Shape;595;p18"/>
          <p:cNvSpPr txBox="1">
            <a:spLocks noGrp="1"/>
          </p:cNvSpPr>
          <p:nvPr>
            <p:ph type="subTitle" idx="3"/>
          </p:nvPr>
        </p:nvSpPr>
        <p:spPr>
          <a:xfrm>
            <a:off x="4677200" y="3025831"/>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6" name="Google Shape;596;p18"/>
          <p:cNvSpPr txBox="1">
            <a:spLocks noGrp="1"/>
          </p:cNvSpPr>
          <p:nvPr>
            <p:ph type="title" idx="4"/>
          </p:nvPr>
        </p:nvSpPr>
        <p:spPr>
          <a:xfrm>
            <a:off x="1078167" y="4226649"/>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7" name="Google Shape;597;p18"/>
          <p:cNvSpPr txBox="1">
            <a:spLocks noGrp="1"/>
          </p:cNvSpPr>
          <p:nvPr>
            <p:ph type="subTitle" idx="5"/>
          </p:nvPr>
        </p:nvSpPr>
        <p:spPr>
          <a:xfrm>
            <a:off x="1078167" y="4937033"/>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8" name="Google Shape;598;p18"/>
          <p:cNvSpPr txBox="1">
            <a:spLocks noGrp="1"/>
          </p:cNvSpPr>
          <p:nvPr>
            <p:ph type="title" idx="6"/>
          </p:nvPr>
        </p:nvSpPr>
        <p:spPr>
          <a:xfrm>
            <a:off x="4677200" y="4226649"/>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9" name="Google Shape;599;p18"/>
          <p:cNvSpPr txBox="1">
            <a:spLocks noGrp="1"/>
          </p:cNvSpPr>
          <p:nvPr>
            <p:ph type="subTitle" idx="7"/>
          </p:nvPr>
        </p:nvSpPr>
        <p:spPr>
          <a:xfrm>
            <a:off x="4677200" y="4937033"/>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0" name="Google Shape;600;p18"/>
          <p:cNvSpPr txBox="1">
            <a:spLocks noGrp="1"/>
          </p:cNvSpPr>
          <p:nvPr>
            <p:ph type="title" idx="8"/>
          </p:nvPr>
        </p:nvSpPr>
        <p:spPr>
          <a:xfrm>
            <a:off x="8276233" y="2315448"/>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01" name="Google Shape;601;p18"/>
          <p:cNvSpPr txBox="1">
            <a:spLocks noGrp="1"/>
          </p:cNvSpPr>
          <p:nvPr>
            <p:ph type="subTitle" idx="9"/>
          </p:nvPr>
        </p:nvSpPr>
        <p:spPr>
          <a:xfrm>
            <a:off x="8276233" y="3025831"/>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2" name="Google Shape;602;p18"/>
          <p:cNvSpPr txBox="1">
            <a:spLocks noGrp="1"/>
          </p:cNvSpPr>
          <p:nvPr>
            <p:ph type="title" idx="13"/>
          </p:nvPr>
        </p:nvSpPr>
        <p:spPr>
          <a:xfrm>
            <a:off x="8276233" y="4226649"/>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03" name="Google Shape;603;p18"/>
          <p:cNvSpPr txBox="1">
            <a:spLocks noGrp="1"/>
          </p:cNvSpPr>
          <p:nvPr>
            <p:ph type="subTitle" idx="14"/>
          </p:nvPr>
        </p:nvSpPr>
        <p:spPr>
          <a:xfrm>
            <a:off x="8276233" y="4937033"/>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4" name="Google Shape;604;p18"/>
          <p:cNvSpPr txBox="1">
            <a:spLocks noGrp="1"/>
          </p:cNvSpPr>
          <p:nvPr>
            <p:ph type="title" idx="15"/>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605" name="Google Shape;605;p18"/>
          <p:cNvGrpSpPr/>
          <p:nvPr/>
        </p:nvGrpSpPr>
        <p:grpSpPr>
          <a:xfrm>
            <a:off x="11485684" y="2778618"/>
            <a:ext cx="451133" cy="591567"/>
            <a:chOff x="4143625" y="3473950"/>
            <a:chExt cx="338350" cy="443675"/>
          </a:xfrm>
        </p:grpSpPr>
        <p:sp>
          <p:nvSpPr>
            <p:cNvPr id="606" name="Google Shape;606;p18"/>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07" name="Google Shape;607;p18"/>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08" name="Google Shape;608;p18"/>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09" name="Google Shape;609;p18"/>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10" name="Google Shape;610;p18"/>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11" name="Google Shape;611;p18"/>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612" name="Google Shape;612;p18"/>
          <p:cNvSpPr/>
          <p:nvPr/>
        </p:nvSpPr>
        <p:spPr>
          <a:xfrm>
            <a:off x="5933184" y="173667"/>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13" name="Google Shape;613;p18"/>
          <p:cNvSpPr/>
          <p:nvPr/>
        </p:nvSpPr>
        <p:spPr>
          <a:xfrm>
            <a:off x="790667" y="6144667"/>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614" name="Google Shape;614;p18"/>
          <p:cNvGrpSpPr/>
          <p:nvPr/>
        </p:nvGrpSpPr>
        <p:grpSpPr>
          <a:xfrm>
            <a:off x="9586067" y="373334"/>
            <a:ext cx="618900" cy="111933"/>
            <a:chOff x="3760550" y="753275"/>
            <a:chExt cx="464175" cy="83950"/>
          </a:xfrm>
        </p:grpSpPr>
        <p:sp>
          <p:nvSpPr>
            <p:cNvPr id="615" name="Google Shape;615;p1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16" name="Google Shape;616;p1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17" name="Google Shape;617;p1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618" name="Google Shape;618;p18"/>
          <p:cNvSpPr/>
          <p:nvPr/>
        </p:nvSpPr>
        <p:spPr>
          <a:xfrm>
            <a:off x="110534" y="2374285"/>
            <a:ext cx="697900"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619" name="Google Shape;619;p18"/>
          <p:cNvGrpSpPr/>
          <p:nvPr/>
        </p:nvGrpSpPr>
        <p:grpSpPr>
          <a:xfrm>
            <a:off x="267667" y="5160084"/>
            <a:ext cx="383633" cy="292000"/>
            <a:chOff x="3648725" y="5042300"/>
            <a:chExt cx="287725" cy="219000"/>
          </a:xfrm>
        </p:grpSpPr>
        <p:sp>
          <p:nvSpPr>
            <p:cNvPr id="620" name="Google Shape;620;p1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21" name="Google Shape;621;p1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22" name="Google Shape;622;p1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623" name="Google Shape;623;p18"/>
          <p:cNvSpPr/>
          <p:nvPr/>
        </p:nvSpPr>
        <p:spPr>
          <a:xfrm flipH="1">
            <a:off x="10769271" y="5954663"/>
            <a:ext cx="1883964" cy="915504"/>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624" name="Google Shape;624;p18"/>
          <p:cNvGrpSpPr/>
          <p:nvPr/>
        </p:nvGrpSpPr>
        <p:grpSpPr>
          <a:xfrm>
            <a:off x="481045" y="124294"/>
            <a:ext cx="383660" cy="360983"/>
            <a:chOff x="6587775" y="249250"/>
            <a:chExt cx="625125" cy="588175"/>
          </a:xfrm>
        </p:grpSpPr>
        <p:sp>
          <p:nvSpPr>
            <p:cNvPr id="625" name="Google Shape;625;p18"/>
            <p:cNvSpPr/>
            <p:nvPr/>
          </p:nvSpPr>
          <p:spPr>
            <a:xfrm>
              <a:off x="6587775" y="249250"/>
              <a:ext cx="625125" cy="588175"/>
            </a:xfrm>
            <a:custGeom>
              <a:avLst/>
              <a:gdLst/>
              <a:ahLst/>
              <a:cxnLst/>
              <a:rect l="l" t="t" r="r" b="b"/>
              <a:pathLst>
                <a:path w="25005" h="23527" extrusionOk="0">
                  <a:moveTo>
                    <a:pt x="5916" y="842"/>
                  </a:moveTo>
                  <a:cubicBezTo>
                    <a:pt x="7484" y="842"/>
                    <a:pt x="9195" y="1914"/>
                    <a:pt x="10494" y="3716"/>
                  </a:cubicBezTo>
                  <a:cubicBezTo>
                    <a:pt x="10705" y="4009"/>
                    <a:pt x="10916" y="4317"/>
                    <a:pt x="11118" y="4633"/>
                  </a:cubicBezTo>
                  <a:lnTo>
                    <a:pt x="11471" y="5188"/>
                  </a:lnTo>
                  <a:lnTo>
                    <a:pt x="11824" y="4633"/>
                  </a:lnTo>
                  <a:cubicBezTo>
                    <a:pt x="13393" y="2193"/>
                    <a:pt x="15074" y="954"/>
                    <a:pt x="16823" y="954"/>
                  </a:cubicBezTo>
                  <a:cubicBezTo>
                    <a:pt x="17656" y="954"/>
                    <a:pt x="18466" y="1248"/>
                    <a:pt x="19218" y="1824"/>
                  </a:cubicBezTo>
                  <a:cubicBezTo>
                    <a:pt x="21245" y="3372"/>
                    <a:pt x="23226" y="8032"/>
                    <a:pt x="13699" y="21845"/>
                  </a:cubicBezTo>
                  <a:cubicBezTo>
                    <a:pt x="13339" y="22371"/>
                    <a:pt x="12739" y="22687"/>
                    <a:pt x="12094" y="22687"/>
                  </a:cubicBezTo>
                  <a:cubicBezTo>
                    <a:pt x="11501" y="22687"/>
                    <a:pt x="10945" y="22424"/>
                    <a:pt x="10570" y="21957"/>
                  </a:cubicBezTo>
                  <a:cubicBezTo>
                    <a:pt x="2012" y="11389"/>
                    <a:pt x="1569" y="6562"/>
                    <a:pt x="2072" y="4626"/>
                  </a:cubicBezTo>
                  <a:cubicBezTo>
                    <a:pt x="2958" y="1210"/>
                    <a:pt x="5052" y="842"/>
                    <a:pt x="5916" y="842"/>
                  </a:cubicBezTo>
                  <a:close/>
                  <a:moveTo>
                    <a:pt x="5916" y="1"/>
                  </a:moveTo>
                  <a:cubicBezTo>
                    <a:pt x="4857" y="1"/>
                    <a:pt x="2290" y="428"/>
                    <a:pt x="1261" y="4415"/>
                  </a:cubicBezTo>
                  <a:cubicBezTo>
                    <a:pt x="0" y="9279"/>
                    <a:pt x="6142" y="17829"/>
                    <a:pt x="9916" y="22490"/>
                  </a:cubicBezTo>
                  <a:cubicBezTo>
                    <a:pt x="10449" y="23151"/>
                    <a:pt x="11246" y="23526"/>
                    <a:pt x="12094" y="23526"/>
                  </a:cubicBezTo>
                  <a:cubicBezTo>
                    <a:pt x="13009" y="23526"/>
                    <a:pt x="13872" y="23076"/>
                    <a:pt x="14391" y="22317"/>
                  </a:cubicBezTo>
                  <a:cubicBezTo>
                    <a:pt x="18647" y="16147"/>
                    <a:pt x="25004" y="5188"/>
                    <a:pt x="19728" y="1157"/>
                  </a:cubicBezTo>
                  <a:cubicBezTo>
                    <a:pt x="18827" y="466"/>
                    <a:pt x="17852" y="112"/>
                    <a:pt x="16823" y="112"/>
                  </a:cubicBezTo>
                  <a:cubicBezTo>
                    <a:pt x="14908" y="112"/>
                    <a:pt x="13114" y="1307"/>
                    <a:pt x="11471" y="3649"/>
                  </a:cubicBezTo>
                  <a:cubicBezTo>
                    <a:pt x="11374" y="3507"/>
                    <a:pt x="11276" y="3364"/>
                    <a:pt x="11177" y="3220"/>
                  </a:cubicBezTo>
                  <a:cubicBezTo>
                    <a:pt x="9721" y="1202"/>
                    <a:pt x="7754" y="1"/>
                    <a:pt x="5916" y="1"/>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26" name="Google Shape;626;p18"/>
            <p:cNvSpPr/>
            <p:nvPr/>
          </p:nvSpPr>
          <p:spPr>
            <a:xfrm>
              <a:off x="6701125" y="363100"/>
              <a:ext cx="381575" cy="360575"/>
            </a:xfrm>
            <a:custGeom>
              <a:avLst/>
              <a:gdLst/>
              <a:ahLst/>
              <a:cxnLst/>
              <a:rect l="l" t="t" r="r" b="b"/>
              <a:pathLst>
                <a:path w="15263" h="14423" extrusionOk="0">
                  <a:moveTo>
                    <a:pt x="2777" y="0"/>
                  </a:moveTo>
                  <a:cubicBezTo>
                    <a:pt x="1957" y="0"/>
                    <a:pt x="1214" y="597"/>
                    <a:pt x="819" y="2120"/>
                  </a:cubicBezTo>
                  <a:cubicBezTo>
                    <a:pt x="1" y="5296"/>
                    <a:pt x="5391" y="12261"/>
                    <a:pt x="6982" y="14229"/>
                  </a:cubicBezTo>
                  <a:cubicBezTo>
                    <a:pt x="7086" y="14358"/>
                    <a:pt x="7236" y="14422"/>
                    <a:pt x="7384" y="14422"/>
                  </a:cubicBezTo>
                  <a:cubicBezTo>
                    <a:pt x="7546" y="14422"/>
                    <a:pt x="7706" y="14347"/>
                    <a:pt x="7807" y="14198"/>
                  </a:cubicBezTo>
                  <a:cubicBezTo>
                    <a:pt x="9414" y="11872"/>
                    <a:pt x="15262" y="2931"/>
                    <a:pt x="12131" y="536"/>
                  </a:cubicBezTo>
                  <a:cubicBezTo>
                    <a:pt x="11718" y="221"/>
                    <a:pt x="11312" y="87"/>
                    <a:pt x="10920" y="87"/>
                  </a:cubicBezTo>
                  <a:cubicBezTo>
                    <a:pt x="9288" y="87"/>
                    <a:pt x="7897" y="2411"/>
                    <a:pt x="7267" y="3651"/>
                  </a:cubicBezTo>
                  <a:cubicBezTo>
                    <a:pt x="7195" y="3798"/>
                    <a:pt x="7057" y="3872"/>
                    <a:pt x="6918" y="3872"/>
                  </a:cubicBezTo>
                  <a:cubicBezTo>
                    <a:pt x="6779" y="3872"/>
                    <a:pt x="6640" y="3798"/>
                    <a:pt x="6569" y="3651"/>
                  </a:cubicBezTo>
                  <a:cubicBezTo>
                    <a:pt x="6321" y="3149"/>
                    <a:pt x="5939" y="2466"/>
                    <a:pt x="5427" y="1752"/>
                  </a:cubicBezTo>
                  <a:cubicBezTo>
                    <a:pt x="4693" y="734"/>
                    <a:pt x="3687" y="0"/>
                    <a:pt x="2777" y="0"/>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627" name="Google Shape;627;p18"/>
          <p:cNvSpPr/>
          <p:nvPr/>
        </p:nvSpPr>
        <p:spPr>
          <a:xfrm>
            <a:off x="5933200" y="6122496"/>
            <a:ext cx="325595"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38986707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42"/>
        <p:cNvGrpSpPr/>
        <p:nvPr/>
      </p:nvGrpSpPr>
      <p:grpSpPr>
        <a:xfrm>
          <a:off x="0" y="0"/>
          <a:ext cx="0" cy="0"/>
          <a:chOff x="0" y="0"/>
          <a:chExt cx="0" cy="0"/>
        </a:xfrm>
      </p:grpSpPr>
      <p:sp>
        <p:nvSpPr>
          <p:cNvPr id="543" name="Google Shape;543;p16"/>
          <p:cNvSpPr/>
          <p:nvPr/>
        </p:nvSpPr>
        <p:spPr>
          <a:xfrm rot="10800000" flipH="1">
            <a:off x="69" y="-2170204"/>
            <a:ext cx="12191961" cy="3373159"/>
          </a:xfrm>
          <a:custGeom>
            <a:avLst/>
            <a:gdLst/>
            <a:ahLst/>
            <a:cxnLst/>
            <a:rect l="l" t="t" r="r" b="b"/>
            <a:pathLst>
              <a:path w="52578" h="14547" extrusionOk="0">
                <a:moveTo>
                  <a:pt x="17628" y="1"/>
                </a:moveTo>
                <a:cubicBezTo>
                  <a:pt x="14658" y="1"/>
                  <a:pt x="11603" y="1110"/>
                  <a:pt x="9016" y="2677"/>
                </a:cubicBezTo>
                <a:cubicBezTo>
                  <a:pt x="8900" y="2757"/>
                  <a:pt x="8772" y="2827"/>
                  <a:pt x="8646" y="2908"/>
                </a:cubicBezTo>
                <a:cubicBezTo>
                  <a:pt x="7570" y="3589"/>
                  <a:pt x="6530" y="4341"/>
                  <a:pt x="5525" y="5115"/>
                </a:cubicBezTo>
                <a:cubicBezTo>
                  <a:pt x="4519" y="5901"/>
                  <a:pt x="3537" y="6722"/>
                  <a:pt x="2543" y="7531"/>
                </a:cubicBezTo>
                <a:cubicBezTo>
                  <a:pt x="1711" y="8213"/>
                  <a:pt x="867" y="8883"/>
                  <a:pt x="0" y="9530"/>
                </a:cubicBezTo>
                <a:lnTo>
                  <a:pt x="0" y="14546"/>
                </a:lnTo>
                <a:lnTo>
                  <a:pt x="52577" y="14546"/>
                </a:lnTo>
                <a:lnTo>
                  <a:pt x="52577" y="1706"/>
                </a:lnTo>
                <a:cubicBezTo>
                  <a:pt x="51203" y="1925"/>
                  <a:pt x="49862" y="2423"/>
                  <a:pt x="48567" y="2954"/>
                </a:cubicBezTo>
                <a:cubicBezTo>
                  <a:pt x="47139" y="3545"/>
                  <a:pt x="45619" y="4214"/>
                  <a:pt x="44118" y="4214"/>
                </a:cubicBezTo>
                <a:cubicBezTo>
                  <a:pt x="43711" y="4214"/>
                  <a:pt x="43306" y="4165"/>
                  <a:pt x="42904" y="4052"/>
                </a:cubicBezTo>
                <a:cubicBezTo>
                  <a:pt x="41019" y="3520"/>
                  <a:pt x="39725" y="1683"/>
                  <a:pt x="37853" y="1116"/>
                </a:cubicBezTo>
                <a:cubicBezTo>
                  <a:pt x="37408" y="981"/>
                  <a:pt x="36966" y="922"/>
                  <a:pt x="36524" y="922"/>
                </a:cubicBezTo>
                <a:cubicBezTo>
                  <a:pt x="33671" y="922"/>
                  <a:pt x="30853" y="3365"/>
                  <a:pt x="27890" y="3365"/>
                </a:cubicBezTo>
                <a:cubicBezTo>
                  <a:pt x="27705" y="3365"/>
                  <a:pt x="27520" y="3355"/>
                  <a:pt x="27335" y="3335"/>
                </a:cubicBezTo>
                <a:cubicBezTo>
                  <a:pt x="25312" y="3116"/>
                  <a:pt x="23659" y="1671"/>
                  <a:pt x="21810" y="851"/>
                </a:cubicBezTo>
                <a:cubicBezTo>
                  <a:pt x="20477" y="259"/>
                  <a:pt x="19063" y="1"/>
                  <a:pt x="17628" y="1"/>
                </a:cubicBezTo>
                <a:close/>
              </a:path>
            </a:pathLst>
          </a:custGeom>
          <a:solidFill>
            <a:schemeClr val="accent2"/>
          </a:solidFill>
          <a:ln>
            <a:noFill/>
          </a:ln>
        </p:spPr>
        <p:txBody>
          <a:bodyPr spcFirstLastPara="1" wrap="square" lIns="121900" tIns="121900" rIns="121900" bIns="121900" anchor="ctr" anchorCtr="0">
            <a:noAutofit/>
          </a:bodyPr>
          <a:lstStyle/>
          <a:p>
            <a:pPr defTabSz="914377">
              <a:defRPr/>
            </a:pPr>
            <a:endParaRPr sz="2489">
              <a:solidFill>
                <a:srgbClr val="FFFCF4"/>
              </a:solidFill>
              <a:latin typeface="Arial"/>
            </a:endParaRPr>
          </a:p>
        </p:txBody>
      </p:sp>
      <p:sp>
        <p:nvSpPr>
          <p:cNvPr id="544" name="Google Shape;544;p16"/>
          <p:cNvSpPr/>
          <p:nvPr/>
        </p:nvSpPr>
        <p:spPr>
          <a:xfrm rot="-2700000">
            <a:off x="9422171" y="4371497"/>
            <a:ext cx="5071700" cy="3611655"/>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1"/>
          </a:solidFill>
          <a:ln>
            <a:noFill/>
          </a:ln>
        </p:spPr>
        <p:txBody>
          <a:bodyPr spcFirstLastPara="1" wrap="square" lIns="121900" tIns="121900" rIns="121900" bIns="121900" anchor="ctr" anchorCtr="0">
            <a:noAutofit/>
          </a:bodyPr>
          <a:lstStyle/>
          <a:p>
            <a:pPr defTabSz="914377">
              <a:defRPr/>
            </a:pPr>
            <a:endParaRPr sz="2489">
              <a:solidFill>
                <a:srgbClr val="FFFCF4"/>
              </a:solidFill>
              <a:latin typeface="Arial"/>
            </a:endParaRPr>
          </a:p>
        </p:txBody>
      </p:sp>
      <p:sp>
        <p:nvSpPr>
          <p:cNvPr id="545" name="Google Shape;545;p16"/>
          <p:cNvSpPr/>
          <p:nvPr/>
        </p:nvSpPr>
        <p:spPr>
          <a:xfrm rot="-6299990">
            <a:off x="-583442" y="4359369"/>
            <a:ext cx="3750945" cy="3317259"/>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121900" tIns="121900" rIns="121900" bIns="121900" anchor="ctr" anchorCtr="0">
            <a:noAutofit/>
          </a:bodyPr>
          <a:lstStyle/>
          <a:p>
            <a:pPr defTabSz="914377">
              <a:defRPr/>
            </a:pPr>
            <a:endParaRPr sz="2489">
              <a:solidFill>
                <a:srgbClr val="FFFCF4"/>
              </a:solidFill>
              <a:latin typeface="Arial"/>
            </a:endParaRPr>
          </a:p>
        </p:txBody>
      </p:sp>
      <p:sp>
        <p:nvSpPr>
          <p:cNvPr id="546" name="Google Shape;546;p16"/>
          <p:cNvSpPr/>
          <p:nvPr/>
        </p:nvSpPr>
        <p:spPr>
          <a:xfrm rot="-2575492">
            <a:off x="-396702" y="-220324"/>
            <a:ext cx="3825009" cy="1446576"/>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121900" tIns="121900" rIns="121900" bIns="121900" anchor="ctr" anchorCtr="0">
            <a:noAutofit/>
          </a:bodyPr>
          <a:lstStyle/>
          <a:p>
            <a:pPr defTabSz="914377">
              <a:defRPr/>
            </a:pPr>
            <a:endParaRPr sz="2489">
              <a:solidFill>
                <a:srgbClr val="FFFCF4"/>
              </a:solidFill>
              <a:latin typeface="Arial"/>
            </a:endParaRPr>
          </a:p>
        </p:txBody>
      </p:sp>
      <p:grpSp>
        <p:nvGrpSpPr>
          <p:cNvPr id="547" name="Google Shape;547;p16"/>
          <p:cNvGrpSpPr/>
          <p:nvPr/>
        </p:nvGrpSpPr>
        <p:grpSpPr>
          <a:xfrm>
            <a:off x="11008199" y="1046805"/>
            <a:ext cx="1285416" cy="2060513"/>
            <a:chOff x="8131305" y="2068599"/>
            <a:chExt cx="1208098" cy="1936572"/>
          </a:xfrm>
        </p:grpSpPr>
        <p:sp>
          <p:nvSpPr>
            <p:cNvPr id="548" name="Google Shape;548;p16"/>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49" name="Google Shape;549;p16"/>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grpSp>
      <p:sp>
        <p:nvSpPr>
          <p:cNvPr id="550" name="Google Shape;550;p16"/>
          <p:cNvSpPr/>
          <p:nvPr/>
        </p:nvSpPr>
        <p:spPr>
          <a:xfrm rot="-2700000">
            <a:off x="10204375" y="3672148"/>
            <a:ext cx="2058588" cy="3145365"/>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121900" tIns="121900" rIns="121900" bIns="121900" anchor="ctr" anchorCtr="0">
            <a:noAutofit/>
          </a:bodyPr>
          <a:lstStyle/>
          <a:p>
            <a:pPr defTabSz="914377">
              <a:defRPr/>
            </a:pPr>
            <a:endParaRPr sz="2489">
              <a:solidFill>
                <a:srgbClr val="FFFCF4"/>
              </a:solidFill>
              <a:latin typeface="Arial"/>
            </a:endParaRPr>
          </a:p>
        </p:txBody>
      </p:sp>
      <p:grpSp>
        <p:nvGrpSpPr>
          <p:cNvPr id="551" name="Google Shape;551;p16"/>
          <p:cNvGrpSpPr/>
          <p:nvPr/>
        </p:nvGrpSpPr>
        <p:grpSpPr>
          <a:xfrm rot="1470548" flipH="1">
            <a:off x="-77296" y="1857141"/>
            <a:ext cx="823771" cy="2287123"/>
            <a:chOff x="3888625" y="3682675"/>
            <a:chExt cx="696085" cy="1932815"/>
          </a:xfrm>
        </p:grpSpPr>
        <p:sp>
          <p:nvSpPr>
            <p:cNvPr id="552" name="Google Shape;552;p16"/>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3" name="Google Shape;553;p16"/>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4" name="Google Shape;554;p16"/>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5" name="Google Shape;555;p16"/>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6" name="Google Shape;556;p16"/>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7" name="Google Shape;557;p16"/>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8" name="Google Shape;558;p16"/>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9" name="Google Shape;559;p16"/>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0" name="Google Shape;560;p16"/>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1" name="Google Shape;561;p16"/>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2" name="Google Shape;562;p16"/>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3" name="Google Shape;563;p16"/>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4" name="Google Shape;564;p16"/>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5" name="Google Shape;565;p16"/>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6" name="Google Shape;566;p16"/>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7" name="Google Shape;567;p16"/>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8" name="Google Shape;568;p16"/>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9" name="Google Shape;569;p16"/>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0" name="Google Shape;570;p16"/>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1" name="Google Shape;571;p16"/>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2" name="Google Shape;572;p16"/>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3" name="Google Shape;573;p16"/>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4" name="Google Shape;574;p16"/>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5" name="Google Shape;575;p16"/>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grpSp>
      <p:grpSp>
        <p:nvGrpSpPr>
          <p:cNvPr id="576" name="Google Shape;576;p16"/>
          <p:cNvGrpSpPr/>
          <p:nvPr/>
        </p:nvGrpSpPr>
        <p:grpSpPr>
          <a:xfrm rot="5400000" flipH="1">
            <a:off x="1129818" y="4521669"/>
            <a:ext cx="771993" cy="1016331"/>
            <a:chOff x="2109400" y="2670450"/>
            <a:chExt cx="113200" cy="149025"/>
          </a:xfrm>
        </p:grpSpPr>
        <p:sp>
          <p:nvSpPr>
            <p:cNvPr id="577" name="Google Shape;577;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8" name="Google Shape;578;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9" name="Google Shape;579;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0" name="Google Shape;580;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1" name="Google Shape;581;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2" name="Google Shape;582;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3" name="Google Shape;583;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4" name="Google Shape;584;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5" name="Google Shape;585;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6" name="Google Shape;586;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7" name="Google Shape;587;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8" name="Google Shape;588;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9" name="Google Shape;589;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0" name="Google Shape;590;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1" name="Google Shape;591;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2" name="Google Shape;592;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3" name="Google Shape;593;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4" name="Google Shape;594;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5" name="Google Shape;595;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6" name="Google Shape;596;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7" name="Google Shape;597;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8" name="Google Shape;598;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9" name="Google Shape;599;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grpSp>
      <p:grpSp>
        <p:nvGrpSpPr>
          <p:cNvPr id="600" name="Google Shape;600;p16"/>
          <p:cNvGrpSpPr/>
          <p:nvPr/>
        </p:nvGrpSpPr>
        <p:grpSpPr>
          <a:xfrm rot="2700000" flipH="1">
            <a:off x="8707041" y="5669165"/>
            <a:ext cx="771992" cy="1016336"/>
            <a:chOff x="2109400" y="2670450"/>
            <a:chExt cx="113200" cy="149025"/>
          </a:xfrm>
        </p:grpSpPr>
        <p:sp>
          <p:nvSpPr>
            <p:cNvPr id="601" name="Google Shape;601;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2" name="Google Shape;602;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3" name="Google Shape;603;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4" name="Google Shape;604;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5" name="Google Shape;605;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6" name="Google Shape;606;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7" name="Google Shape;607;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8" name="Google Shape;608;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9" name="Google Shape;609;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0" name="Google Shape;610;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1" name="Google Shape;611;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2" name="Google Shape;612;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3" name="Google Shape;613;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4" name="Google Shape;614;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5" name="Google Shape;615;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6" name="Google Shape;616;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7" name="Google Shape;617;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8" name="Google Shape;618;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9" name="Google Shape;619;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0" name="Google Shape;620;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1" name="Google Shape;621;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2" name="Google Shape;622;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3" name="Google Shape;623;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grpSp>
      <p:grpSp>
        <p:nvGrpSpPr>
          <p:cNvPr id="624" name="Google Shape;624;p16"/>
          <p:cNvGrpSpPr/>
          <p:nvPr/>
        </p:nvGrpSpPr>
        <p:grpSpPr>
          <a:xfrm rot="2700000" flipH="1">
            <a:off x="9640075" y="124099"/>
            <a:ext cx="771992" cy="1016336"/>
            <a:chOff x="2109400" y="2670450"/>
            <a:chExt cx="113200" cy="149025"/>
          </a:xfrm>
        </p:grpSpPr>
        <p:sp>
          <p:nvSpPr>
            <p:cNvPr id="625" name="Google Shape;625;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6" name="Google Shape;626;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7" name="Google Shape;627;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8" name="Google Shape;628;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9" name="Google Shape;629;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0" name="Google Shape;630;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1" name="Google Shape;631;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2" name="Google Shape;632;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3" name="Google Shape;633;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4" name="Google Shape;634;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5" name="Google Shape;635;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6" name="Google Shape;636;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7" name="Google Shape;637;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8" name="Google Shape;638;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9" name="Google Shape;639;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0" name="Google Shape;640;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1" name="Google Shape;641;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2" name="Google Shape;642;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3" name="Google Shape;643;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4" name="Google Shape;644;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5" name="Google Shape;645;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6" name="Google Shape;646;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7" name="Google Shape;647;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grpSp>
      <p:sp>
        <p:nvSpPr>
          <p:cNvPr id="648" name="Google Shape;648;p16"/>
          <p:cNvSpPr txBox="1">
            <a:spLocks noGrp="1"/>
          </p:cNvSpPr>
          <p:nvPr>
            <p:ph type="title"/>
          </p:nvPr>
        </p:nvSpPr>
        <p:spPr>
          <a:xfrm>
            <a:off x="3189200" y="4133717"/>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4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649" name="Google Shape;649;p16"/>
          <p:cNvSpPr txBox="1">
            <a:spLocks noGrp="1"/>
          </p:cNvSpPr>
          <p:nvPr>
            <p:ph type="subTitle" idx="1"/>
          </p:nvPr>
        </p:nvSpPr>
        <p:spPr>
          <a:xfrm>
            <a:off x="1635200" y="2015084"/>
            <a:ext cx="8921600"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4000"/>
            </a:lvl1pPr>
            <a:lvl2pPr lvl="1" algn="ctr" rtl="0">
              <a:lnSpc>
                <a:spcPct val="100000"/>
              </a:lnSpc>
              <a:spcBef>
                <a:spcPts val="0"/>
              </a:spcBef>
              <a:spcAft>
                <a:spcPts val="0"/>
              </a:spcAft>
              <a:buSzPts val="3000"/>
              <a:buNone/>
              <a:defRPr sz="4000"/>
            </a:lvl2pPr>
            <a:lvl3pPr lvl="2" algn="ctr" rtl="0">
              <a:lnSpc>
                <a:spcPct val="100000"/>
              </a:lnSpc>
              <a:spcBef>
                <a:spcPts val="2133"/>
              </a:spcBef>
              <a:spcAft>
                <a:spcPts val="0"/>
              </a:spcAft>
              <a:buSzPts val="3000"/>
              <a:buNone/>
              <a:defRPr sz="4000"/>
            </a:lvl3pPr>
            <a:lvl4pPr lvl="3" algn="ctr" rtl="0">
              <a:lnSpc>
                <a:spcPct val="100000"/>
              </a:lnSpc>
              <a:spcBef>
                <a:spcPts val="2133"/>
              </a:spcBef>
              <a:spcAft>
                <a:spcPts val="0"/>
              </a:spcAft>
              <a:buSzPts val="3000"/>
              <a:buNone/>
              <a:defRPr sz="4000"/>
            </a:lvl4pPr>
            <a:lvl5pPr lvl="4" algn="ctr" rtl="0">
              <a:lnSpc>
                <a:spcPct val="100000"/>
              </a:lnSpc>
              <a:spcBef>
                <a:spcPts val="2133"/>
              </a:spcBef>
              <a:spcAft>
                <a:spcPts val="0"/>
              </a:spcAft>
              <a:buSzPts val="3000"/>
              <a:buNone/>
              <a:defRPr sz="4000"/>
            </a:lvl5pPr>
            <a:lvl6pPr lvl="5" algn="ctr" rtl="0">
              <a:lnSpc>
                <a:spcPct val="100000"/>
              </a:lnSpc>
              <a:spcBef>
                <a:spcPts val="2133"/>
              </a:spcBef>
              <a:spcAft>
                <a:spcPts val="0"/>
              </a:spcAft>
              <a:buSzPts val="3000"/>
              <a:buNone/>
              <a:defRPr sz="4000"/>
            </a:lvl6pPr>
            <a:lvl7pPr lvl="6" algn="ctr" rtl="0">
              <a:lnSpc>
                <a:spcPct val="100000"/>
              </a:lnSpc>
              <a:spcBef>
                <a:spcPts val="2133"/>
              </a:spcBef>
              <a:spcAft>
                <a:spcPts val="0"/>
              </a:spcAft>
              <a:buSzPts val="3000"/>
              <a:buNone/>
              <a:defRPr sz="4000"/>
            </a:lvl7pPr>
            <a:lvl8pPr lvl="7" algn="ctr" rtl="0">
              <a:lnSpc>
                <a:spcPct val="100000"/>
              </a:lnSpc>
              <a:spcBef>
                <a:spcPts val="2133"/>
              </a:spcBef>
              <a:spcAft>
                <a:spcPts val="0"/>
              </a:spcAft>
              <a:buSzPts val="3000"/>
              <a:buNone/>
              <a:defRPr sz="4000"/>
            </a:lvl8pPr>
            <a:lvl9pPr lvl="8" algn="ctr" rtl="0">
              <a:lnSpc>
                <a:spcPct val="100000"/>
              </a:lnSpc>
              <a:spcBef>
                <a:spcPts val="2133"/>
              </a:spcBef>
              <a:spcAft>
                <a:spcPts val="2133"/>
              </a:spcAft>
              <a:buSzPts val="3000"/>
              <a:buNone/>
              <a:defRPr sz="4000"/>
            </a:lvl9pPr>
          </a:lstStyle>
          <a:p>
            <a:endParaRPr/>
          </a:p>
        </p:txBody>
      </p:sp>
    </p:spTree>
    <p:extLst>
      <p:ext uri="{BB962C8B-B14F-4D97-AF65-F5344CB8AC3E}">
        <p14:creationId xmlns:p14="http://schemas.microsoft.com/office/powerpoint/2010/main" val="13827618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2EF5C-FE58-463E-B6AC-2D40AE7F94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A58E839-B873-4910-8611-443C09D114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65AFFF3F-5EE7-41D8-89F0-E1011D199948}"/>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6E900BB7-F966-43FC-A17B-67A2B5A5A1E6}"/>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F33BF2B1-3EE1-4ABF-84D4-4A5DB7D0B38F}"/>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1131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93ADDF-8E51-40BB-BA28-DB1AB71E0CFA}"/>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id="{9F219336-691A-47F9-B5FE-F32DD29C630B}"/>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id="{8D2A82CA-FE17-4C75-9B5D-94455B0335CD}"/>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553084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5AE3D-0FEE-44B0-A480-DF0A51B8931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2850A72-74F6-4CFC-9E7D-8E61299D46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0EADA8A-5813-4ADB-82CB-B53CD0C6AFFD}"/>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645125F1-7216-422E-BE2E-8F8C5A7D9E82}"/>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6A35C4B6-574C-4648-BE66-15A6388A43DC}"/>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419140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130B-AE50-4A4D-A3AA-F18ADAA902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F82E399-35D0-4FE0-BE30-00EE63E677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FFF7C2-3B2D-4CC1-9373-E861210411B7}"/>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ECEC262C-4C39-4F7C-914C-B9C8A4AC0EE8}"/>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96D6DBE9-4DA3-46A0-A936-D0F4E5BE8F45}"/>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124079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E8CCF-8FC2-4F52-A141-BB053C33AEF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ABAFA7C-75F9-4A03-93F2-3F362BF20C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7CA4344-8112-47AD-80E3-9F37D83DF81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21445BB-A0EC-48AB-A68B-32C9E2921CF0}"/>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0065A904-56F5-48B4-A006-BB0D5266142C}"/>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E06F87FB-F57B-4754-9706-686828AC2F79}"/>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437088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BDE3-C800-4AD7-9066-EC6498DD6C77}"/>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9D03532-1A03-4091-9294-C220CD992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5C55C5B-80A6-4172-B7B0-F26EFEEC77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7D1E6950-E650-4C38-8905-196AF04379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EF9ED94-9287-43FA-A85B-031C2A3671E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B906B90-6335-4747-9E53-26B87A0B91D2}"/>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id="{D2A2D13B-6DF2-49F3-9AD8-D9A3A94603F4}"/>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id="{190F98C4-CEC1-47FF-B73C-CDA0F1CF4C58}"/>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595523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1B5B5-00B0-4269-A89E-A0389FB65B7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6BE6F9E-BACE-4EA9-87C1-F79903DBEEDC}"/>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id="{6C036368-BBB3-4925-8F7A-8398F03B7E63}"/>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id="{4C3D64D9-3992-4163-B02A-DF77A51DB829}"/>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048975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93ADDF-8E51-40BB-BA28-DB1AB71E0CFA}"/>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id="{9F219336-691A-47F9-B5FE-F32DD29C630B}"/>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id="{8D2A82CA-FE17-4C75-9B5D-94455B0335CD}"/>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933041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D748D-478B-4E3C-B00D-ED02AEB2DC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F5C591D9-C0EE-49EB-A7C0-24884E59BF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C7AB742-F1DB-4580-8C7F-CF251CC17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A43738-3F48-455B-8D3B-446444068AA8}"/>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21C0D69A-41AF-43B0-98E3-F90491171A5E}"/>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A71320DA-C412-4DC6-AA39-68ACA7A6A71E}"/>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716692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C199-3CFF-410C-9B13-7A3848F66E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B3281AD-7D0B-4607-95F3-1E8991808F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D233DAD-0345-45EF-A829-BE421099BC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C96A62-53C5-4A90-AB65-7F85111F73D2}"/>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31BD5B21-51DD-4688-B18B-D7AB065FA0B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AC7474F0-384D-4575-BB76-729EA5BE8A69}"/>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226946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E2240-37CF-4834-98BD-AEF15B49B62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36E783D-EBDB-47A2-930B-AFACE56D8F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2048900-A59B-4B22-A0CA-709572495B67}"/>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41404A42-29A9-4D36-8C80-7CF3BD2D60E9}"/>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4179ED1A-F483-47EE-9531-BB5BF4EC749E}"/>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838167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851045-D2D3-4781-9AB4-45C5B0D8D2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33E0C7C-61F5-4D0D-96ED-16738C3C1A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663401-02AC-4CDC-B7B8-C2ACC1904213}"/>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918494E2-0A40-4A30-94D1-9FF03CB4C05E}"/>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75C75721-92BF-4C8E-917A-5215967254F9}"/>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21421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D748D-478B-4E3C-B00D-ED02AEB2DC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F5C591D9-C0EE-49EB-A7C0-24884E59BF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C7AB742-F1DB-4580-8C7F-CF251CC17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A43738-3F48-455B-8D3B-446444068AA8}"/>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21C0D69A-41AF-43B0-98E3-F90491171A5E}"/>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A71320DA-C412-4DC6-AA39-68ACA7A6A71E}"/>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218910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a:extLst>
              <a:ext uri="{FF2B5EF4-FFF2-40B4-BE49-F238E27FC236}">
                <a16:creationId xmlns:a16="http://schemas.microsoft.com/office/drawing/2014/main" id="{9EF9D2E6-11AF-4549-89CF-CBD67A22D2C5}"/>
              </a:ext>
            </a:extLst>
          </p:cNvPr>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a:extLst>
              <a:ext uri="{FF2B5EF4-FFF2-40B4-BE49-F238E27FC236}">
                <a16:creationId xmlns:a16="http://schemas.microsoft.com/office/drawing/2014/main" id="{4FBD7A07-A7DE-4622-91CA-5D681001BEF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1688"/>
            <a:ext cx="1219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136584"/>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26"/>
        <p:cNvGrpSpPr/>
        <p:nvPr/>
      </p:nvGrpSpPr>
      <p:grpSpPr>
        <a:xfrm>
          <a:off x="0" y="0"/>
          <a:ext cx="0" cy="0"/>
          <a:chOff x="0" y="0"/>
          <a:chExt cx="0" cy="0"/>
        </a:xfrm>
      </p:grpSpPr>
      <p:sp>
        <p:nvSpPr>
          <p:cNvPr id="227" name="Google Shape;227;p8"/>
          <p:cNvSpPr txBox="1">
            <a:spLocks noGrp="1"/>
          </p:cNvSpPr>
          <p:nvPr>
            <p:ph type="title"/>
          </p:nvPr>
        </p:nvSpPr>
        <p:spPr>
          <a:xfrm>
            <a:off x="1850801" y="4070952"/>
            <a:ext cx="8490400" cy="117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16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28" name="Google Shape;228;p8"/>
          <p:cNvSpPr/>
          <p:nvPr/>
        </p:nvSpPr>
        <p:spPr>
          <a:xfrm>
            <a:off x="3179600" y="2459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229" name="Google Shape;229;p8"/>
          <p:cNvGrpSpPr/>
          <p:nvPr/>
        </p:nvGrpSpPr>
        <p:grpSpPr>
          <a:xfrm>
            <a:off x="8375834" y="255717"/>
            <a:ext cx="383633" cy="292000"/>
            <a:chOff x="3648725" y="5042300"/>
            <a:chExt cx="287725" cy="219000"/>
          </a:xfrm>
        </p:grpSpPr>
        <p:sp>
          <p:nvSpPr>
            <p:cNvPr id="230" name="Google Shape;230;p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1" name="Google Shape;231;p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2" name="Google Shape;232;p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grpSp>
        <p:nvGrpSpPr>
          <p:cNvPr id="233" name="Google Shape;233;p8"/>
          <p:cNvGrpSpPr/>
          <p:nvPr/>
        </p:nvGrpSpPr>
        <p:grpSpPr>
          <a:xfrm>
            <a:off x="10979234" y="345767"/>
            <a:ext cx="618900" cy="111933"/>
            <a:chOff x="3760550" y="753275"/>
            <a:chExt cx="464175" cy="83950"/>
          </a:xfrm>
        </p:grpSpPr>
        <p:sp>
          <p:nvSpPr>
            <p:cNvPr id="234" name="Google Shape;234;p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5" name="Google Shape;235;p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6" name="Google Shape;236;p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237" name="Google Shape;237;p8"/>
          <p:cNvSpPr/>
          <p:nvPr/>
        </p:nvSpPr>
        <p:spPr>
          <a:xfrm>
            <a:off x="951584" y="528300"/>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8" name="Google Shape;238;p8"/>
          <p:cNvSpPr/>
          <p:nvPr/>
        </p:nvSpPr>
        <p:spPr>
          <a:xfrm>
            <a:off x="10681400" y="1057401"/>
            <a:ext cx="1114267"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239" name="Google Shape;239;p8"/>
          <p:cNvGrpSpPr/>
          <p:nvPr/>
        </p:nvGrpSpPr>
        <p:grpSpPr>
          <a:xfrm>
            <a:off x="180100" y="1614985"/>
            <a:ext cx="451133" cy="591567"/>
            <a:chOff x="4143625" y="3473950"/>
            <a:chExt cx="338350" cy="443675"/>
          </a:xfrm>
        </p:grpSpPr>
        <p:sp>
          <p:nvSpPr>
            <p:cNvPr id="240" name="Google Shape;240;p8"/>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1" name="Google Shape;241;p8"/>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2" name="Google Shape;242;p8"/>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3" name="Google Shape;243;p8"/>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4" name="Google Shape;244;p8"/>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5" name="Google Shape;245;p8"/>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246" name="Google Shape;246;p8"/>
          <p:cNvSpPr/>
          <p:nvPr/>
        </p:nvSpPr>
        <p:spPr>
          <a:xfrm>
            <a:off x="11598133" y="25683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7" name="Google Shape;247;p8"/>
          <p:cNvSpPr/>
          <p:nvPr/>
        </p:nvSpPr>
        <p:spPr>
          <a:xfrm>
            <a:off x="242885" y="3319718"/>
            <a:ext cx="697900"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248" name="Google Shape;248;p8"/>
          <p:cNvGrpSpPr/>
          <p:nvPr/>
        </p:nvGrpSpPr>
        <p:grpSpPr>
          <a:xfrm>
            <a:off x="11497168" y="3755367"/>
            <a:ext cx="383633" cy="292000"/>
            <a:chOff x="3648725" y="5042300"/>
            <a:chExt cx="287725" cy="219000"/>
          </a:xfrm>
        </p:grpSpPr>
        <p:sp>
          <p:nvSpPr>
            <p:cNvPr id="249" name="Google Shape;249;p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0" name="Google Shape;250;p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1" name="Google Shape;251;p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252" name="Google Shape;252;p8"/>
          <p:cNvSpPr/>
          <p:nvPr/>
        </p:nvSpPr>
        <p:spPr>
          <a:xfrm>
            <a:off x="568485" y="4830918"/>
            <a:ext cx="376367"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3" name="Google Shape;253;p8"/>
          <p:cNvSpPr/>
          <p:nvPr/>
        </p:nvSpPr>
        <p:spPr>
          <a:xfrm>
            <a:off x="11109900" y="5198500"/>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4" name="Google Shape;254;p8"/>
          <p:cNvSpPr/>
          <p:nvPr/>
        </p:nvSpPr>
        <p:spPr>
          <a:xfrm>
            <a:off x="242884" y="6139100"/>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5" name="Google Shape;255;p8"/>
          <p:cNvSpPr/>
          <p:nvPr/>
        </p:nvSpPr>
        <p:spPr>
          <a:xfrm>
            <a:off x="8548367" y="6260747"/>
            <a:ext cx="325595"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6" name="Google Shape;256;p8"/>
          <p:cNvSpPr/>
          <p:nvPr/>
        </p:nvSpPr>
        <p:spPr>
          <a:xfrm>
            <a:off x="11598134" y="6466700"/>
            <a:ext cx="18170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257" name="Google Shape;257;p8"/>
          <p:cNvGrpSpPr/>
          <p:nvPr/>
        </p:nvGrpSpPr>
        <p:grpSpPr>
          <a:xfrm>
            <a:off x="2956667" y="6466800"/>
            <a:ext cx="618900" cy="111933"/>
            <a:chOff x="3760550" y="753275"/>
            <a:chExt cx="464175" cy="83950"/>
          </a:xfrm>
        </p:grpSpPr>
        <p:sp>
          <p:nvSpPr>
            <p:cNvPr id="258" name="Google Shape;258;p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9" name="Google Shape;259;p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60" name="Google Shape;260;p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4932299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2EF5C-FE58-463E-B6AC-2D40AE7F94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A58E839-B873-4910-8611-443C09D114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65AFFF3F-5EE7-41D8-89F0-E1011D199948}"/>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6E900BB7-F966-43FC-A17B-67A2B5A5A1E6}"/>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F33BF2B1-3EE1-4ABF-84D4-4A5DB7D0B38F}"/>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808092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5AE3D-0FEE-44B0-A480-DF0A51B8931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2850A72-74F6-4CFC-9E7D-8E61299D46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0EADA8A-5813-4ADB-82CB-B53CD0C6AFFD}"/>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645125F1-7216-422E-BE2E-8F8C5A7D9E82}"/>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6A35C4B6-574C-4648-BE66-15A6388A43DC}"/>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021465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130B-AE50-4A4D-A3AA-F18ADAA902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F82E399-35D0-4FE0-BE30-00EE63E677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FFF7C2-3B2D-4CC1-9373-E861210411B7}"/>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ECEC262C-4C39-4F7C-914C-B9C8A4AC0EE8}"/>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96D6DBE9-4DA3-46A0-A936-D0F4E5BE8F45}"/>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755292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E8CCF-8FC2-4F52-A141-BB053C33AEF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ABAFA7C-75F9-4A03-93F2-3F362BF20C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7CA4344-8112-47AD-80E3-9F37D83DF81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21445BB-A0EC-48AB-A68B-32C9E2921CF0}"/>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0065A904-56F5-48B4-A006-BB0D5266142C}"/>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E06F87FB-F57B-4754-9706-686828AC2F79}"/>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719684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BDE3-C800-4AD7-9066-EC6498DD6C77}"/>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9D03532-1A03-4091-9294-C220CD992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5C55C5B-80A6-4172-B7B0-F26EFEEC77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7D1E6950-E650-4C38-8905-196AF04379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EF9ED94-9287-43FA-A85B-031C2A3671E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B906B90-6335-4747-9E53-26B87A0B91D2}"/>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id="{D2A2D13B-6DF2-49F3-9AD8-D9A3A94603F4}"/>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id="{190F98C4-CEC1-47FF-B73C-CDA0F1CF4C58}"/>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543806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1B5B5-00B0-4269-A89E-A0389FB65B7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6BE6F9E-BACE-4EA9-87C1-F79903DBEEDC}"/>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id="{6C036368-BBB3-4925-8F7A-8398F03B7E63}"/>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id="{4C3D64D9-3992-4163-B02A-DF77A51DB829}"/>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718252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93ADDF-8E51-40BB-BA28-DB1AB71E0CFA}"/>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id="{9F219336-691A-47F9-B5FE-F32DD29C630B}"/>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id="{8D2A82CA-FE17-4C75-9B5D-94455B0335CD}"/>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257760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D748D-478B-4E3C-B00D-ED02AEB2DC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F5C591D9-C0EE-49EB-A7C0-24884E59BF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C7AB742-F1DB-4580-8C7F-CF251CC17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A43738-3F48-455B-8D3B-446444068AA8}"/>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21C0D69A-41AF-43B0-98E3-F90491171A5E}"/>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A71320DA-C412-4DC6-AA39-68ACA7A6A71E}"/>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2630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C199-3CFF-410C-9B13-7A3848F66E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B3281AD-7D0B-4607-95F3-1E8991808F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D233DAD-0345-45EF-A829-BE421099BC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C96A62-53C5-4A90-AB65-7F85111F73D2}"/>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31BD5B21-51DD-4688-B18B-D7AB065FA0B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AC7474F0-384D-4575-BB76-729EA5BE8A69}"/>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734479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C199-3CFF-410C-9B13-7A3848F66E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B3281AD-7D0B-4607-95F3-1E8991808F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D233DAD-0345-45EF-A829-BE421099BC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C96A62-53C5-4A90-AB65-7F85111F73D2}"/>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31BD5B21-51DD-4688-B18B-D7AB065FA0B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AC7474F0-384D-4575-BB76-729EA5BE8A69}"/>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037430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E2240-37CF-4834-98BD-AEF15B49B62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36E783D-EBDB-47A2-930B-AFACE56D8F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2048900-A59B-4B22-A0CA-709572495B67}"/>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41404A42-29A9-4D36-8C80-7CF3BD2D60E9}"/>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4179ED1A-F483-47EE-9531-BB5BF4EC749E}"/>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429270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851045-D2D3-4781-9AB4-45C5B0D8D2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33E0C7C-61F5-4D0D-96ED-16738C3C1A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663401-02AC-4CDC-B7B8-C2ACC1904213}"/>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918494E2-0A40-4A30-94D1-9FF03CB4C05E}"/>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75C75721-92BF-4C8E-917A-5215967254F9}"/>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241476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a:extLst>
              <a:ext uri="{FF2B5EF4-FFF2-40B4-BE49-F238E27FC236}">
                <a16:creationId xmlns:a16="http://schemas.microsoft.com/office/drawing/2014/main" id="{9EF9D2E6-11AF-4549-89CF-CBD67A22D2C5}"/>
              </a:ext>
            </a:extLst>
          </p:cNvPr>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a:extLst>
              <a:ext uri="{FF2B5EF4-FFF2-40B4-BE49-F238E27FC236}">
                <a16:creationId xmlns:a16="http://schemas.microsoft.com/office/drawing/2014/main" id="{4FBD7A07-A7DE-4622-91CA-5D681001BEF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1688"/>
            <a:ext cx="1219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4431119"/>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26"/>
        <p:cNvGrpSpPr/>
        <p:nvPr/>
      </p:nvGrpSpPr>
      <p:grpSpPr>
        <a:xfrm>
          <a:off x="0" y="0"/>
          <a:ext cx="0" cy="0"/>
          <a:chOff x="0" y="0"/>
          <a:chExt cx="0" cy="0"/>
        </a:xfrm>
      </p:grpSpPr>
      <p:sp>
        <p:nvSpPr>
          <p:cNvPr id="227" name="Google Shape;227;p8"/>
          <p:cNvSpPr txBox="1">
            <a:spLocks noGrp="1"/>
          </p:cNvSpPr>
          <p:nvPr>
            <p:ph type="title"/>
          </p:nvPr>
        </p:nvSpPr>
        <p:spPr>
          <a:xfrm>
            <a:off x="1850801" y="4070952"/>
            <a:ext cx="8490400" cy="117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16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28" name="Google Shape;228;p8"/>
          <p:cNvSpPr/>
          <p:nvPr/>
        </p:nvSpPr>
        <p:spPr>
          <a:xfrm>
            <a:off x="3179600" y="2459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229" name="Google Shape;229;p8"/>
          <p:cNvGrpSpPr/>
          <p:nvPr/>
        </p:nvGrpSpPr>
        <p:grpSpPr>
          <a:xfrm>
            <a:off x="8375834" y="255717"/>
            <a:ext cx="383633" cy="292000"/>
            <a:chOff x="3648725" y="5042300"/>
            <a:chExt cx="287725" cy="219000"/>
          </a:xfrm>
        </p:grpSpPr>
        <p:sp>
          <p:nvSpPr>
            <p:cNvPr id="230" name="Google Shape;230;p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1" name="Google Shape;231;p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2" name="Google Shape;232;p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grpSp>
        <p:nvGrpSpPr>
          <p:cNvPr id="233" name="Google Shape;233;p8"/>
          <p:cNvGrpSpPr/>
          <p:nvPr/>
        </p:nvGrpSpPr>
        <p:grpSpPr>
          <a:xfrm>
            <a:off x="10979234" y="345767"/>
            <a:ext cx="618900" cy="111933"/>
            <a:chOff x="3760550" y="753275"/>
            <a:chExt cx="464175" cy="83950"/>
          </a:xfrm>
        </p:grpSpPr>
        <p:sp>
          <p:nvSpPr>
            <p:cNvPr id="234" name="Google Shape;234;p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5" name="Google Shape;235;p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6" name="Google Shape;236;p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237" name="Google Shape;237;p8"/>
          <p:cNvSpPr/>
          <p:nvPr/>
        </p:nvSpPr>
        <p:spPr>
          <a:xfrm>
            <a:off x="951584" y="528300"/>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8" name="Google Shape;238;p8"/>
          <p:cNvSpPr/>
          <p:nvPr/>
        </p:nvSpPr>
        <p:spPr>
          <a:xfrm>
            <a:off x="10681400" y="1057401"/>
            <a:ext cx="1114267"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239" name="Google Shape;239;p8"/>
          <p:cNvGrpSpPr/>
          <p:nvPr/>
        </p:nvGrpSpPr>
        <p:grpSpPr>
          <a:xfrm>
            <a:off x="180100" y="1614985"/>
            <a:ext cx="451133" cy="591567"/>
            <a:chOff x="4143625" y="3473950"/>
            <a:chExt cx="338350" cy="443675"/>
          </a:xfrm>
        </p:grpSpPr>
        <p:sp>
          <p:nvSpPr>
            <p:cNvPr id="240" name="Google Shape;240;p8"/>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1" name="Google Shape;241;p8"/>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2" name="Google Shape;242;p8"/>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3" name="Google Shape;243;p8"/>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4" name="Google Shape;244;p8"/>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5" name="Google Shape;245;p8"/>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246" name="Google Shape;246;p8"/>
          <p:cNvSpPr/>
          <p:nvPr/>
        </p:nvSpPr>
        <p:spPr>
          <a:xfrm>
            <a:off x="11598133" y="25683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7" name="Google Shape;247;p8"/>
          <p:cNvSpPr/>
          <p:nvPr/>
        </p:nvSpPr>
        <p:spPr>
          <a:xfrm>
            <a:off x="242885" y="3319718"/>
            <a:ext cx="697900"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248" name="Google Shape;248;p8"/>
          <p:cNvGrpSpPr/>
          <p:nvPr/>
        </p:nvGrpSpPr>
        <p:grpSpPr>
          <a:xfrm>
            <a:off x="11497168" y="3755367"/>
            <a:ext cx="383633" cy="292000"/>
            <a:chOff x="3648725" y="5042300"/>
            <a:chExt cx="287725" cy="219000"/>
          </a:xfrm>
        </p:grpSpPr>
        <p:sp>
          <p:nvSpPr>
            <p:cNvPr id="249" name="Google Shape;249;p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0" name="Google Shape;250;p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1" name="Google Shape;251;p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252" name="Google Shape;252;p8"/>
          <p:cNvSpPr/>
          <p:nvPr/>
        </p:nvSpPr>
        <p:spPr>
          <a:xfrm>
            <a:off x="568485" y="4830918"/>
            <a:ext cx="376367"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3" name="Google Shape;253;p8"/>
          <p:cNvSpPr/>
          <p:nvPr/>
        </p:nvSpPr>
        <p:spPr>
          <a:xfrm>
            <a:off x="11109900" y="5198500"/>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4" name="Google Shape;254;p8"/>
          <p:cNvSpPr/>
          <p:nvPr/>
        </p:nvSpPr>
        <p:spPr>
          <a:xfrm>
            <a:off x="242884" y="6139100"/>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5" name="Google Shape;255;p8"/>
          <p:cNvSpPr/>
          <p:nvPr/>
        </p:nvSpPr>
        <p:spPr>
          <a:xfrm>
            <a:off x="8548367" y="6260747"/>
            <a:ext cx="325595"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6" name="Google Shape;256;p8"/>
          <p:cNvSpPr/>
          <p:nvPr/>
        </p:nvSpPr>
        <p:spPr>
          <a:xfrm>
            <a:off x="11598134" y="6466700"/>
            <a:ext cx="18170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257" name="Google Shape;257;p8"/>
          <p:cNvGrpSpPr/>
          <p:nvPr/>
        </p:nvGrpSpPr>
        <p:grpSpPr>
          <a:xfrm>
            <a:off x="2956667" y="6466800"/>
            <a:ext cx="618900" cy="111933"/>
            <a:chOff x="3760550" y="753275"/>
            <a:chExt cx="464175" cy="83950"/>
          </a:xfrm>
        </p:grpSpPr>
        <p:sp>
          <p:nvSpPr>
            <p:cNvPr id="258" name="Google Shape;258;p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9" name="Google Shape;259;p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60" name="Google Shape;260;p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199987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AA1877B2-A829-410F-91A8-909B945CEBCA}" type="slidenum">
              <a:rPr lang="en-US"/>
              <a:pPr>
                <a:defRPr/>
              </a:pPr>
              <a:t>‹#›</a:t>
            </a:fld>
            <a:endParaRPr lang="en-US"/>
          </a:p>
        </p:txBody>
      </p:sp>
    </p:spTree>
    <p:extLst>
      <p:ext uri="{BB962C8B-B14F-4D97-AF65-F5344CB8AC3E}">
        <p14:creationId xmlns:p14="http://schemas.microsoft.com/office/powerpoint/2010/main" val="11128366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EE3646B1-5AB1-4DF3-AE80-6BAE6D9D1503}" type="slidenum">
              <a:rPr lang="en-US"/>
              <a:pPr>
                <a:defRPr/>
              </a:pPr>
              <a:t>‹#›</a:t>
            </a:fld>
            <a:endParaRPr lang="en-US"/>
          </a:p>
        </p:txBody>
      </p:sp>
    </p:spTree>
    <p:extLst>
      <p:ext uri="{BB962C8B-B14F-4D97-AF65-F5344CB8AC3E}">
        <p14:creationId xmlns:p14="http://schemas.microsoft.com/office/powerpoint/2010/main" val="18895156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7831D581-37EE-43AF-88F3-8BEC9D9112BC}" type="slidenum">
              <a:rPr lang="en-US"/>
              <a:pPr>
                <a:defRPr/>
              </a:pPr>
              <a:t>‹#›</a:t>
            </a:fld>
            <a:endParaRPr lang="en-US"/>
          </a:p>
        </p:txBody>
      </p:sp>
    </p:spTree>
    <p:extLst>
      <p:ext uri="{BB962C8B-B14F-4D97-AF65-F5344CB8AC3E}">
        <p14:creationId xmlns:p14="http://schemas.microsoft.com/office/powerpoint/2010/main" val="5247587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B82AAAC7-1EE3-4B57-B9A3-B96B6E62F704}" type="slidenum">
              <a:rPr lang="en-US"/>
              <a:pPr>
                <a:defRPr/>
              </a:pPr>
              <a:t>‹#›</a:t>
            </a:fld>
            <a:endParaRPr lang="en-US"/>
          </a:p>
        </p:txBody>
      </p:sp>
    </p:spTree>
    <p:extLst>
      <p:ext uri="{BB962C8B-B14F-4D97-AF65-F5344CB8AC3E}">
        <p14:creationId xmlns:p14="http://schemas.microsoft.com/office/powerpoint/2010/main" val="7437088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204483B4-93BE-4018-996C-E9F389124D1B}" type="slidenum">
              <a:rPr lang="en-US"/>
              <a:pPr>
                <a:defRPr/>
              </a:pPr>
              <a:t>‹#›</a:t>
            </a:fld>
            <a:endParaRPr lang="en-US"/>
          </a:p>
        </p:txBody>
      </p:sp>
    </p:spTree>
    <p:extLst>
      <p:ext uri="{BB962C8B-B14F-4D97-AF65-F5344CB8AC3E}">
        <p14:creationId xmlns:p14="http://schemas.microsoft.com/office/powerpoint/2010/main" val="2223361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0.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theme" Target="../theme/theme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8.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9.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89270-93D8-4752-B9DF-3488DC1B36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45F9F7C-442C-478E-AF32-D2ED69DE1A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51FF9E9-B900-4C27-9453-66F7D11DEE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CD58FAD1-CCAA-443F-8850-2066A315F8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6BE0571C-3CBF-4F3F-91A0-7742BE9C1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96112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fontAlgn="base">
              <a:spcBef>
                <a:spcPct val="0"/>
              </a:spcBef>
              <a:spcAft>
                <a:spcPct val="0"/>
              </a:spcAft>
              <a:defRPr/>
            </a:pPr>
            <a:endParaRPr lang="en-US" b="1">
              <a:solidFill>
                <a:prstClr val="black">
                  <a:tint val="75000"/>
                </a:prstClr>
              </a:solidFill>
              <a:latin typeface=".VnTime" panose="020B7200000000000000"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fontAlgn="base">
              <a:spcBef>
                <a:spcPct val="0"/>
              </a:spcBef>
              <a:spcAft>
                <a:spcPct val="0"/>
              </a:spcAft>
              <a:defRPr/>
            </a:pPr>
            <a:endParaRPr lang="en-US" b="1">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pPr>
            <a:fld id="{AC63B5D4-79B5-455B-8F5C-B2A104D2F4D1}" type="slidenum">
              <a:rPr lang="en-US" altLang="en-US" b="1" smtClean="0">
                <a:latin typeface=".VnTime" panose="020B7200000000000000" pitchFamily="34" charset="0"/>
              </a:rPr>
              <a:pPr fontAlgn="base">
                <a:spcBef>
                  <a:spcPct val="0"/>
                </a:spcBef>
                <a:spcAft>
                  <a:spcPct val="0"/>
                </a:spcAft>
              </a:pPr>
              <a:t>‹#›</a:t>
            </a:fld>
            <a:endParaRPr lang="en-US" altLang="en-US" b="1" smtClean="0">
              <a:latin typeface=".VnTime" panose="020B7200000000000000" pitchFamily="34" charset="0"/>
            </a:endParaRPr>
          </a:p>
        </p:txBody>
      </p:sp>
    </p:spTree>
    <p:extLst>
      <p:ext uri="{BB962C8B-B14F-4D97-AF65-F5344CB8AC3E}">
        <p14:creationId xmlns:p14="http://schemas.microsoft.com/office/powerpoint/2010/main" val="2267361453"/>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r="-60000"/>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831F7F6A-7216-4BF4-8367-AE8626342E6B}" type="datetimeFigureOut">
              <a:rPr lang="en-US"/>
              <a:pPr>
                <a:defRPr/>
              </a:pPr>
              <a:t>25/1/2022</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1B005F5-954E-4D20-935D-A3A6E4A149BF}" type="slidenum">
              <a:rPr lang="en-US"/>
              <a:pPr>
                <a:defRPr/>
              </a:pPr>
              <a:t>‹#›</a:t>
            </a:fld>
            <a:endParaRPr lang="en-US"/>
          </a:p>
        </p:txBody>
      </p:sp>
    </p:spTree>
    <p:extLst>
      <p:ext uri="{BB962C8B-B14F-4D97-AF65-F5344CB8AC3E}">
        <p14:creationId xmlns:p14="http://schemas.microsoft.com/office/powerpoint/2010/main" val="171066418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856" r:id="rId12"/>
  </p:sldLayoutIdLst>
  <p:txStyles>
    <p:titleStyle>
      <a:lvl1pPr algn="ctr" defTabSz="912261" rtl="0" eaLnBrk="0" fontAlgn="base" hangingPunct="0">
        <a:spcBef>
          <a:spcPct val="0"/>
        </a:spcBef>
        <a:spcAft>
          <a:spcPct val="0"/>
        </a:spcAft>
        <a:defRPr sz="4400" kern="1200">
          <a:solidFill>
            <a:schemeClr val="tx1"/>
          </a:solidFill>
          <a:latin typeface="+mj-lt"/>
          <a:ea typeface="+mj-ea"/>
          <a:cs typeface="+mj-cs"/>
        </a:defRPr>
      </a:lvl1pPr>
      <a:lvl2pPr algn="ctr" defTabSz="912261" rtl="0" eaLnBrk="0" fontAlgn="base" hangingPunct="0">
        <a:spcBef>
          <a:spcPct val="0"/>
        </a:spcBef>
        <a:spcAft>
          <a:spcPct val="0"/>
        </a:spcAft>
        <a:defRPr sz="4400">
          <a:solidFill>
            <a:schemeClr val="tx1"/>
          </a:solidFill>
          <a:latin typeface="Calibri" pitchFamily="34" charset="0"/>
        </a:defRPr>
      </a:lvl2pPr>
      <a:lvl3pPr algn="ctr" defTabSz="912261" rtl="0" eaLnBrk="0" fontAlgn="base" hangingPunct="0">
        <a:spcBef>
          <a:spcPct val="0"/>
        </a:spcBef>
        <a:spcAft>
          <a:spcPct val="0"/>
        </a:spcAft>
        <a:defRPr sz="4400">
          <a:solidFill>
            <a:schemeClr val="tx1"/>
          </a:solidFill>
          <a:latin typeface="Calibri" pitchFamily="34" charset="0"/>
        </a:defRPr>
      </a:lvl3pPr>
      <a:lvl4pPr algn="ctr" defTabSz="912261" rtl="0" eaLnBrk="0" fontAlgn="base" hangingPunct="0">
        <a:spcBef>
          <a:spcPct val="0"/>
        </a:spcBef>
        <a:spcAft>
          <a:spcPct val="0"/>
        </a:spcAft>
        <a:defRPr sz="4400">
          <a:solidFill>
            <a:schemeClr val="tx1"/>
          </a:solidFill>
          <a:latin typeface="Calibri" pitchFamily="34" charset="0"/>
        </a:defRPr>
      </a:lvl4pPr>
      <a:lvl5pPr algn="ctr" defTabSz="912261" rtl="0" eaLnBrk="0" fontAlgn="base" hangingPunct="0">
        <a:spcBef>
          <a:spcPct val="0"/>
        </a:spcBef>
        <a:spcAft>
          <a:spcPct val="0"/>
        </a:spcAft>
        <a:defRPr sz="4400">
          <a:solidFill>
            <a:schemeClr val="tx1"/>
          </a:solidFill>
          <a:latin typeface="Calibri" pitchFamily="34" charset="0"/>
        </a:defRPr>
      </a:lvl5pPr>
      <a:lvl6pPr marL="457189" algn="ctr" defTabSz="912791" rtl="0" fontAlgn="base">
        <a:spcBef>
          <a:spcPct val="0"/>
        </a:spcBef>
        <a:spcAft>
          <a:spcPct val="0"/>
        </a:spcAft>
        <a:defRPr sz="4400">
          <a:solidFill>
            <a:schemeClr val="tx1"/>
          </a:solidFill>
          <a:latin typeface="Calibri" pitchFamily="34" charset="0"/>
        </a:defRPr>
      </a:lvl6pPr>
      <a:lvl7pPr marL="914377" algn="ctr" defTabSz="912791" rtl="0" fontAlgn="base">
        <a:spcBef>
          <a:spcPct val="0"/>
        </a:spcBef>
        <a:spcAft>
          <a:spcPct val="0"/>
        </a:spcAft>
        <a:defRPr sz="4400">
          <a:solidFill>
            <a:schemeClr val="tx1"/>
          </a:solidFill>
          <a:latin typeface="Calibri" pitchFamily="34" charset="0"/>
        </a:defRPr>
      </a:lvl7pPr>
      <a:lvl8pPr marL="1371566" algn="ctr" defTabSz="912791" rtl="0" fontAlgn="base">
        <a:spcBef>
          <a:spcPct val="0"/>
        </a:spcBef>
        <a:spcAft>
          <a:spcPct val="0"/>
        </a:spcAft>
        <a:defRPr sz="4400">
          <a:solidFill>
            <a:schemeClr val="tx1"/>
          </a:solidFill>
          <a:latin typeface="Calibri" pitchFamily="34" charset="0"/>
        </a:defRPr>
      </a:lvl8pPr>
      <a:lvl9pPr marL="1828754" algn="ctr" defTabSz="912791" rtl="0" fontAlgn="base">
        <a:spcBef>
          <a:spcPct val="0"/>
        </a:spcBef>
        <a:spcAft>
          <a:spcPct val="0"/>
        </a:spcAft>
        <a:defRPr sz="4400">
          <a:solidFill>
            <a:schemeClr val="tx1"/>
          </a:solidFill>
          <a:latin typeface="Calibri" pitchFamily="34" charset="0"/>
        </a:defRPr>
      </a:lvl9pPr>
    </p:titleStyle>
    <p:bodyStyle>
      <a:lvl1pPr marL="340775" indent="-340775" algn="l" defTabSz="912261"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0815" indent="-283626" algn="l" defTabSz="912261"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0855" indent="-226478" algn="l" defTabSz="912261"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598044" indent="-226478" algn="l" defTabSz="912261"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233" indent="-226478" algn="l" defTabSz="912261"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89270-93D8-4752-B9DF-3488DC1B36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45F9F7C-442C-478E-AF32-D2ED69DE1A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51FF9E9-B900-4C27-9453-66F7D11DEE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CD58FAD1-CCAA-443F-8850-2066A315F8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6BE0571C-3CBF-4F3F-91A0-7742BE9C1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0718980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838200" y="366185"/>
            <a:ext cx="10515600" cy="132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SG" altLang="en-US" smtClean="0"/>
          </a:p>
        </p:txBody>
      </p:sp>
      <p:sp>
        <p:nvSpPr>
          <p:cNvPr id="8195"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SG" altLang="en-US" smtClean="0"/>
          </a:p>
        </p:txBody>
      </p:sp>
      <p:sp>
        <p:nvSpPr>
          <p:cNvPr id="4" name="Date Placeholder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200">
                <a:solidFill>
                  <a:prstClr val="black">
                    <a:tint val="75000"/>
                  </a:prstClr>
                </a:solidFill>
                <a:latin typeface="Times New Roman" panose="02020603050405020304" pitchFamily="18" charset="0"/>
                <a:cs typeface="+mn-cs"/>
              </a:defRPr>
            </a:lvl1pPr>
          </a:lstStyle>
          <a:p>
            <a:pPr eaLnBrk="0" fontAlgn="base" hangingPunct="0">
              <a:spcBef>
                <a:spcPct val="0"/>
              </a:spcBef>
              <a:spcAft>
                <a:spcPct val="0"/>
              </a:spcAft>
              <a:defRPr/>
            </a:pPr>
            <a:fld id="{93972516-2FE3-4309-BC8B-D07F2D1C668F}" type="datetimeFigureOut">
              <a:rPr lang="en-US"/>
              <a:pPr eaLnBrk="0" fontAlgn="base" hangingPunct="0">
                <a:spcBef>
                  <a:spcPct val="0"/>
                </a:spcBef>
                <a:spcAft>
                  <a:spcPct val="0"/>
                </a:spcAft>
                <a:defRPr/>
              </a:pPr>
              <a:t>25/1/2022</a:t>
            </a:fld>
            <a:endParaRPr lang="en-US"/>
          </a:p>
        </p:txBody>
      </p:sp>
      <p:sp>
        <p:nvSpPr>
          <p:cNvPr id="5" name="Footer Placeholder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200">
                <a:solidFill>
                  <a:prstClr val="black">
                    <a:tint val="75000"/>
                  </a:prstClr>
                </a:solidFill>
                <a:latin typeface="Times New Roman" panose="02020603050405020304" pitchFamily="18" charset="0"/>
                <a:cs typeface="+mn-cs"/>
              </a:defRPr>
            </a:lvl1pPr>
          </a:lstStyle>
          <a:p>
            <a:pPr eaLnBrk="0" fontAlgn="base" hangingPunct="0">
              <a:spcBef>
                <a:spcPct val="0"/>
              </a:spcBef>
              <a:spcAft>
                <a:spcPct val="0"/>
              </a:spcAft>
              <a:defRPr/>
            </a:pPr>
            <a:endParaRPr lang="en-US"/>
          </a:p>
        </p:txBody>
      </p:sp>
      <p:sp>
        <p:nvSpPr>
          <p:cNvPr id="6" name="Slide Number Placeholder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200">
                <a:solidFill>
                  <a:prstClr val="black">
                    <a:tint val="75000"/>
                  </a:prstClr>
                </a:solidFill>
                <a:latin typeface="Times New Roman" panose="02020603050405020304" pitchFamily="18" charset="0"/>
                <a:cs typeface="+mn-cs"/>
              </a:defRPr>
            </a:lvl1pPr>
          </a:lstStyle>
          <a:p>
            <a:pPr eaLnBrk="0" fontAlgn="base" hangingPunct="0">
              <a:spcBef>
                <a:spcPct val="0"/>
              </a:spcBef>
              <a:spcAft>
                <a:spcPct val="0"/>
              </a:spcAft>
              <a:defRPr/>
            </a:pPr>
            <a:fld id="{5A697B00-57A8-449C-A209-3480B1C094E1}" type="slidenum">
              <a:rPr lang="en-US" altLang="vi-VN"/>
              <a:pPr eaLnBrk="0" fontAlgn="base" hangingPunct="0">
                <a:spcBef>
                  <a:spcPct val="0"/>
                </a:spcBef>
                <a:spcAft>
                  <a:spcPct val="0"/>
                </a:spcAft>
                <a:defRPr/>
              </a:pPr>
              <a:t>‹#›</a:t>
            </a:fld>
            <a:endParaRPr lang="en-US" altLang="vi-VN"/>
          </a:p>
        </p:txBody>
      </p:sp>
    </p:spTree>
    <p:extLst>
      <p:ext uri="{BB962C8B-B14F-4D97-AF65-F5344CB8AC3E}">
        <p14:creationId xmlns:p14="http://schemas.microsoft.com/office/powerpoint/2010/main" val="278758621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189"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77"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66"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54"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2971" indent="-228594"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89270-93D8-4752-B9DF-3488DC1B36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45F9F7C-442C-478E-AF32-D2ED69DE1A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51FF9E9-B900-4C27-9453-66F7D11DEE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CD58FAD1-CCAA-443F-8850-2066A315F8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6BE0571C-3CBF-4F3F-91A0-7742BE9C1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6345774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89270-93D8-4752-B9DF-3488DC1B36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45F9F7C-442C-478E-AF32-D2ED69DE1A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51FF9E9-B900-4C27-9453-66F7D11DEE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CD58FAD1-CCAA-443F-8850-2066A315F8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6BE0571C-3CBF-4F3F-91A0-7742BE9C1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1389492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89270-93D8-4752-B9DF-3488DC1B36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45F9F7C-442C-478E-AF32-D2ED69DE1A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51FF9E9-B900-4C27-9453-66F7D11DEE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195D2-BBE3-46B3-8DE3-A7EFCB0D8FAD}" type="datetimeFigureOut">
              <a:rPr lang="vi-VN" smtClean="0">
                <a:solidFill>
                  <a:prstClr val="black">
                    <a:tint val="75000"/>
                  </a:prstClr>
                </a:solidFill>
              </a:rPr>
              <a:pPr/>
              <a:t>25/01/2022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CD58FAD1-CCAA-443F-8850-2066A315F8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6BE0571C-3CBF-4F3F-91A0-7742BE9C1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0415378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Text Placeholder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200">
                <a:solidFill>
                  <a:prstClr val="black">
                    <a:tint val="75000"/>
                  </a:prstClr>
                </a:solidFill>
                <a:latin typeface="Tahoma" pitchFamily="34" charset="0"/>
                <a:cs typeface="+mn-cs"/>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prstClr val="black">
                    <a:tint val="75000"/>
                  </a:prstClr>
                </a:solidFill>
                <a:latin typeface="Tahoma" pitchFamily="34" charset="0"/>
                <a:cs typeface="+mn-cs"/>
              </a:defRPr>
            </a:lvl1pPr>
          </a:lstStyle>
          <a:p>
            <a:pPr eaLnBrk="0" fontAlgn="base" hangingPunct="0">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200">
                <a:solidFill>
                  <a:prstClr val="black">
                    <a:tint val="75000"/>
                  </a:prstClr>
                </a:solidFill>
                <a:latin typeface="Tahoma" pitchFamily="34" charset="0"/>
                <a:cs typeface="+mn-cs"/>
              </a:defRPr>
            </a:lvl1pPr>
          </a:lstStyle>
          <a:p>
            <a:pPr eaLnBrk="0" fontAlgn="base" hangingPunct="0">
              <a:spcBef>
                <a:spcPct val="0"/>
              </a:spcBef>
              <a:spcAft>
                <a:spcPct val="0"/>
              </a:spcAft>
              <a:defRPr/>
            </a:pPr>
            <a:fld id="{18EE82FF-CC74-4755-9863-FF917E7099F5}" type="slidenum">
              <a:rPr lang="en-US"/>
              <a:pPr eaLnBrk="0" fontAlgn="base" hangingPunct="0">
                <a:spcBef>
                  <a:spcPct val="0"/>
                </a:spcBef>
                <a:spcAft>
                  <a:spcPct val="0"/>
                </a:spcAft>
                <a:defRPr/>
              </a:pPr>
              <a:t>‹#›</a:t>
            </a:fld>
            <a:endParaRPr lang="en-US"/>
          </a:p>
        </p:txBody>
      </p:sp>
    </p:spTree>
    <p:extLst>
      <p:ext uri="{BB962C8B-B14F-4D97-AF65-F5344CB8AC3E}">
        <p14:creationId xmlns:p14="http://schemas.microsoft.com/office/powerpoint/2010/main" val="366674290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914377" rtl="0" eaLnBrk="0" fontAlgn="base" hangingPunct="0">
        <a:spcBef>
          <a:spcPct val="0"/>
        </a:spcBef>
        <a:spcAft>
          <a:spcPct val="0"/>
        </a:spcAft>
        <a:defRPr sz="4400" kern="1200">
          <a:solidFill>
            <a:schemeClr val="tx1"/>
          </a:solidFill>
          <a:latin typeface="+mj-lt"/>
          <a:ea typeface="+mj-ea"/>
          <a:cs typeface="+mj-cs"/>
        </a:defRPr>
      </a:lvl1pPr>
      <a:lvl2pPr algn="ctr" defTabSz="914377" rtl="0" eaLnBrk="0" fontAlgn="base" hangingPunct="0">
        <a:spcBef>
          <a:spcPct val="0"/>
        </a:spcBef>
        <a:spcAft>
          <a:spcPct val="0"/>
        </a:spcAft>
        <a:defRPr sz="4400">
          <a:solidFill>
            <a:schemeClr val="tx1"/>
          </a:solidFill>
          <a:latin typeface="Calibri" panose="020F0502020204030204" pitchFamily="34" charset="0"/>
        </a:defRPr>
      </a:lvl2pPr>
      <a:lvl3pPr algn="ctr" defTabSz="914377" rtl="0" eaLnBrk="0" fontAlgn="base" hangingPunct="0">
        <a:spcBef>
          <a:spcPct val="0"/>
        </a:spcBef>
        <a:spcAft>
          <a:spcPct val="0"/>
        </a:spcAft>
        <a:defRPr sz="4400">
          <a:solidFill>
            <a:schemeClr val="tx1"/>
          </a:solidFill>
          <a:latin typeface="Calibri" panose="020F0502020204030204" pitchFamily="34" charset="0"/>
        </a:defRPr>
      </a:lvl3pPr>
      <a:lvl4pPr algn="ctr" defTabSz="914377" rtl="0" eaLnBrk="0" fontAlgn="base" hangingPunct="0">
        <a:spcBef>
          <a:spcPct val="0"/>
        </a:spcBef>
        <a:spcAft>
          <a:spcPct val="0"/>
        </a:spcAft>
        <a:defRPr sz="4400">
          <a:solidFill>
            <a:schemeClr val="tx1"/>
          </a:solidFill>
          <a:latin typeface="Calibri" panose="020F0502020204030204" pitchFamily="34" charset="0"/>
        </a:defRPr>
      </a:lvl4pPr>
      <a:lvl5pPr algn="ctr" defTabSz="914377" rtl="0" eaLnBrk="0" fontAlgn="base" hangingPunct="0">
        <a:spcBef>
          <a:spcPct val="0"/>
        </a:spcBef>
        <a:spcAft>
          <a:spcPct val="0"/>
        </a:spcAft>
        <a:defRPr sz="4400">
          <a:solidFill>
            <a:schemeClr val="tx1"/>
          </a:solidFill>
          <a:latin typeface="Calibri" panose="020F0502020204030204" pitchFamily="34" charset="0"/>
        </a:defRPr>
      </a:lvl5pPr>
      <a:lvl6pPr marL="609585" algn="ctr" defTabSz="914377" rtl="0" fontAlgn="base">
        <a:spcBef>
          <a:spcPct val="0"/>
        </a:spcBef>
        <a:spcAft>
          <a:spcPct val="0"/>
        </a:spcAft>
        <a:defRPr sz="4400">
          <a:solidFill>
            <a:schemeClr val="tx1"/>
          </a:solidFill>
          <a:latin typeface="Calibri" panose="020F0502020204030204" pitchFamily="34" charset="0"/>
        </a:defRPr>
      </a:lvl6pPr>
      <a:lvl7pPr marL="1219170" algn="ctr" defTabSz="914377" rtl="0" fontAlgn="base">
        <a:spcBef>
          <a:spcPct val="0"/>
        </a:spcBef>
        <a:spcAft>
          <a:spcPct val="0"/>
        </a:spcAft>
        <a:defRPr sz="4400">
          <a:solidFill>
            <a:schemeClr val="tx1"/>
          </a:solidFill>
          <a:latin typeface="Calibri" panose="020F0502020204030204" pitchFamily="34" charset="0"/>
        </a:defRPr>
      </a:lvl7pPr>
      <a:lvl8pPr marL="1828754" algn="ctr" defTabSz="914377" rtl="0" fontAlgn="base">
        <a:spcBef>
          <a:spcPct val="0"/>
        </a:spcBef>
        <a:spcAft>
          <a:spcPct val="0"/>
        </a:spcAft>
        <a:defRPr sz="4400">
          <a:solidFill>
            <a:schemeClr val="tx1"/>
          </a:solidFill>
          <a:latin typeface="Calibri" panose="020F0502020204030204" pitchFamily="34" charset="0"/>
        </a:defRPr>
      </a:lvl8pPr>
      <a:lvl9pPr marL="2438339" algn="ctr" defTabSz="914377" rtl="0" fontAlgn="base">
        <a:spcBef>
          <a:spcPct val="0"/>
        </a:spcBef>
        <a:spcAft>
          <a:spcPct val="0"/>
        </a:spcAft>
        <a:defRPr sz="4400">
          <a:solidFill>
            <a:schemeClr val="tx1"/>
          </a:solidFill>
          <a:latin typeface="Calibri" panose="020F0502020204030204" pitchFamily="34" charset="0"/>
        </a:defRPr>
      </a:lvl9pPr>
    </p:titleStyle>
    <p:bodyStyle>
      <a:lvl1pPr marL="342891" indent="-342891" algn="l" defTabSz="914377"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160" indent="-228594" algn="l" defTabSz="914377"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fontAlgn="base">
              <a:spcBef>
                <a:spcPct val="0"/>
              </a:spcBef>
              <a:spcAft>
                <a:spcPct val="0"/>
              </a:spcAft>
              <a:defRPr/>
            </a:pPr>
            <a:endParaRPr lang="en-US" b="1">
              <a:solidFill>
                <a:prstClr val="black">
                  <a:tint val="75000"/>
                </a:prstClr>
              </a:solidFill>
              <a:latin typeface=".VnTime" panose="020B7200000000000000"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fontAlgn="base">
              <a:spcBef>
                <a:spcPct val="0"/>
              </a:spcBef>
              <a:spcAft>
                <a:spcPct val="0"/>
              </a:spcAft>
              <a:defRPr/>
            </a:pPr>
            <a:endParaRPr lang="en-US" b="1">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pPr>
            <a:fld id="{AC63B5D4-79B5-455B-8F5C-B2A104D2F4D1}" type="slidenum">
              <a:rPr lang="en-US" altLang="en-US" b="1" smtClean="0">
                <a:latin typeface=".VnTime" panose="020B7200000000000000" pitchFamily="34" charset="0"/>
              </a:rPr>
              <a:pPr fontAlgn="base">
                <a:spcBef>
                  <a:spcPct val="0"/>
                </a:spcBef>
                <a:spcAft>
                  <a:spcPct val="0"/>
                </a:spcAft>
              </a:pPr>
              <a:t>‹#›</a:t>
            </a:fld>
            <a:endParaRPr lang="en-US" altLang="en-US" b="1" smtClean="0">
              <a:latin typeface=".VnTime" panose="020B7200000000000000" pitchFamily="34" charset="0"/>
            </a:endParaRPr>
          </a:p>
        </p:txBody>
      </p:sp>
    </p:spTree>
    <p:extLst>
      <p:ext uri="{BB962C8B-B14F-4D97-AF65-F5344CB8AC3E}">
        <p14:creationId xmlns:p14="http://schemas.microsoft.com/office/powerpoint/2010/main" val="2559024228"/>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0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9.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8.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18.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7"/>
          <p:cNvSpPr>
            <a:spLocks noTextEdit="1"/>
          </p:cNvSpPr>
          <p:nvPr/>
        </p:nvSpPr>
        <p:spPr bwMode="auto">
          <a:xfrm>
            <a:off x="5339917" y="1076325"/>
            <a:ext cx="3986213" cy="514350"/>
          </a:xfrm>
          <a:prstGeom prst="rect">
            <a:avLst/>
          </a:prstGeom>
        </p:spPr>
        <p:txBody>
          <a:bodyPr wrap="none" fromWordArt="1">
            <a:prstTxWarp prst="textPlain">
              <a:avLst>
                <a:gd name="adj" fmla="val 50000"/>
              </a:avLst>
            </a:prstTxWarp>
          </a:bodyPr>
          <a:lstStyle/>
          <a:p>
            <a:pPr algn="ctr" eaLnBrk="1" hangingPunct="1">
              <a:defRPr/>
            </a:pPr>
            <a:r>
              <a:rPr lang="vi-VN" sz="1519"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PHÒNG GIÁO DỤC VÀ ĐÀO TẠO </a:t>
            </a:r>
            <a:r>
              <a:rPr lang="en-US" sz="1519"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QUẬN LONG BIÊN</a:t>
            </a:r>
            <a:endParaRPr lang="vi-VN" sz="1519"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endParaRPr>
          </a:p>
          <a:p>
            <a:pPr algn="ctr" eaLnBrk="1" hangingPunct="1">
              <a:defRPr/>
            </a:pPr>
            <a:r>
              <a:rPr lang="vi-VN" sz="1519"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TRƯỜNG TIỂU HỌC </a:t>
            </a:r>
            <a:r>
              <a:rPr lang="en-US" sz="1519"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ÁI MỘ A</a:t>
            </a:r>
          </a:p>
        </p:txBody>
      </p:sp>
      <p:sp>
        <p:nvSpPr>
          <p:cNvPr id="10" name="Text Box 12"/>
          <p:cNvSpPr txBox="1">
            <a:spLocks noChangeArrowheads="1"/>
          </p:cNvSpPr>
          <p:nvPr/>
        </p:nvSpPr>
        <p:spPr bwMode="auto">
          <a:xfrm>
            <a:off x="4124831" y="4811740"/>
            <a:ext cx="3986213"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9pPr>
          </a:lstStyle>
          <a:p>
            <a:pPr algn="ctr" eaLnBrk="1" hangingPunct="1">
              <a:lnSpc>
                <a:spcPct val="100000"/>
              </a:lnSpc>
              <a:spcBef>
                <a:spcPct val="50000"/>
              </a:spcBef>
              <a:buClrTx/>
              <a:buFontTx/>
              <a:buNone/>
            </a:pPr>
            <a:r>
              <a:rPr lang="en-US" altLang="en-US" sz="1950" b="1" dirty="0" err="1">
                <a:solidFill>
                  <a:srgbClr val="002060"/>
                </a:solidFill>
                <a:latin typeface="Times New Roman" panose="02020603050405020304" pitchFamily="18" charset="0"/>
                <a:cs typeface="Times New Roman" panose="02020603050405020304" pitchFamily="18" charset="0"/>
              </a:rPr>
              <a:t>Giáo</a:t>
            </a:r>
            <a:r>
              <a:rPr lang="en-US" altLang="en-US" sz="1950" b="1" dirty="0">
                <a:solidFill>
                  <a:srgbClr val="002060"/>
                </a:solidFill>
                <a:latin typeface="Times New Roman" panose="02020603050405020304" pitchFamily="18" charset="0"/>
                <a:cs typeface="Times New Roman" panose="02020603050405020304" pitchFamily="18" charset="0"/>
              </a:rPr>
              <a:t> </a:t>
            </a:r>
            <a:r>
              <a:rPr lang="en-US" altLang="en-US" sz="1950" b="1" dirty="0" err="1">
                <a:solidFill>
                  <a:srgbClr val="002060"/>
                </a:solidFill>
                <a:latin typeface="Times New Roman" panose="02020603050405020304" pitchFamily="18" charset="0"/>
                <a:cs typeface="Times New Roman" panose="02020603050405020304" pitchFamily="18" charset="0"/>
              </a:rPr>
              <a:t>viên</a:t>
            </a:r>
            <a:r>
              <a:rPr lang="en-US" altLang="en-US" sz="1950" b="1" dirty="0">
                <a:solidFill>
                  <a:srgbClr val="002060"/>
                </a:solidFill>
                <a:latin typeface="Times New Roman" panose="02020603050405020304" pitchFamily="18" charset="0"/>
                <a:cs typeface="Times New Roman" panose="02020603050405020304" pitchFamily="18" charset="0"/>
              </a:rPr>
              <a:t>: </a:t>
            </a:r>
            <a:r>
              <a:rPr lang="en-US" altLang="en-US" sz="1950" b="1" dirty="0" err="1">
                <a:solidFill>
                  <a:srgbClr val="002060"/>
                </a:solidFill>
                <a:latin typeface="Times New Roman" panose="02020603050405020304" pitchFamily="18" charset="0"/>
                <a:cs typeface="Times New Roman" panose="02020603050405020304" pitchFamily="18" charset="0"/>
              </a:rPr>
              <a:t>Nguyễn</a:t>
            </a:r>
            <a:r>
              <a:rPr lang="en-US" altLang="en-US" sz="1950" b="1" dirty="0">
                <a:solidFill>
                  <a:srgbClr val="002060"/>
                </a:solidFill>
                <a:latin typeface="Times New Roman" panose="02020603050405020304" pitchFamily="18" charset="0"/>
                <a:cs typeface="Times New Roman" panose="02020603050405020304" pitchFamily="18" charset="0"/>
              </a:rPr>
              <a:t> </a:t>
            </a:r>
            <a:r>
              <a:rPr lang="en-US" altLang="en-US" sz="1950" b="1" dirty="0" err="1">
                <a:solidFill>
                  <a:srgbClr val="002060"/>
                </a:solidFill>
                <a:latin typeface="Times New Roman" panose="02020603050405020304" pitchFamily="18" charset="0"/>
                <a:cs typeface="Times New Roman" panose="02020603050405020304" pitchFamily="18" charset="0"/>
              </a:rPr>
              <a:t>Thị</a:t>
            </a:r>
            <a:r>
              <a:rPr lang="en-US" altLang="en-US" sz="1950" b="1" dirty="0">
                <a:solidFill>
                  <a:srgbClr val="002060"/>
                </a:solidFill>
                <a:latin typeface="Times New Roman" panose="02020603050405020304" pitchFamily="18" charset="0"/>
                <a:cs typeface="Times New Roman" panose="02020603050405020304" pitchFamily="18" charset="0"/>
              </a:rPr>
              <a:t> Thu Lan</a:t>
            </a:r>
          </a:p>
        </p:txBody>
      </p:sp>
      <p:sp>
        <p:nvSpPr>
          <p:cNvPr id="11" name="TextBox 10"/>
          <p:cNvSpPr txBox="1"/>
          <p:nvPr/>
        </p:nvSpPr>
        <p:spPr>
          <a:xfrm>
            <a:off x="3436509" y="2393643"/>
            <a:ext cx="5802742" cy="1371600"/>
          </a:xfrm>
          <a:prstGeom prst="rect">
            <a:avLst/>
          </a:prstGeom>
          <a:noFill/>
        </p:spPr>
        <p:txBody>
          <a:bodyPr wrap="square" rtlCol="0">
            <a:prstTxWarp prst="textArchUp">
              <a:avLst/>
            </a:prstTxWarp>
            <a:spAutoFit/>
          </a:bodyPr>
          <a:lstStyle/>
          <a:p>
            <a:pPr algn="ctr"/>
            <a:r>
              <a:rPr lang="vi-VN" sz="405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Bài giảng trực tuyến lớp 3</a:t>
            </a:r>
            <a:endParaRPr lang="en-US" sz="405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TextBox 11"/>
          <p:cNvSpPr txBox="1"/>
          <p:nvPr/>
        </p:nvSpPr>
        <p:spPr>
          <a:xfrm>
            <a:off x="3071813" y="3144005"/>
            <a:ext cx="6254316" cy="1852400"/>
          </a:xfrm>
          <a:prstGeom prst="rect">
            <a:avLst/>
          </a:prstGeom>
          <a:noFill/>
        </p:spPr>
        <p:txBody>
          <a:bodyPr wrap="square"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38" dirty="0" err="1">
                <a:ln w="11430"/>
                <a:solidFill>
                  <a:srgbClr val="FF0000"/>
                </a:solidFill>
                <a:effectLst>
                  <a:outerShdw blurRad="76200" dist="50800" dir="5400000" algn="tl" rotWithShape="0">
                    <a:srgbClr val="000000">
                      <a:alpha val="65000"/>
                    </a:srgbClr>
                  </a:outerShdw>
                </a:effectLst>
                <a:cs typeface="Times New Roman" panose="02020603050405020304" pitchFamily="18" charset="0"/>
              </a:rPr>
              <a:t>Môn</a:t>
            </a:r>
            <a:r>
              <a:rPr lang="en-US" sz="2400" b="1" spc="38" dirty="0">
                <a:ln w="11430"/>
                <a:solidFill>
                  <a:srgbClr val="FF0000"/>
                </a:solidFill>
                <a:effectLst>
                  <a:outerShdw blurRad="76200" dist="50800" dir="5400000" algn="tl" rotWithShape="0">
                    <a:srgbClr val="000000">
                      <a:alpha val="65000"/>
                    </a:srgbClr>
                  </a:outerShdw>
                </a:effectLst>
                <a:cs typeface="Times New Roman" panose="02020603050405020304" pitchFamily="18" charset="0"/>
              </a:rPr>
              <a:t>: </a:t>
            </a:r>
            <a:r>
              <a:rPr lang="en-US" sz="2400" b="1" spc="38" dirty="0" err="1" smtClean="0">
                <a:ln w="11430"/>
                <a:solidFill>
                  <a:srgbClr val="FF0000"/>
                </a:solidFill>
                <a:effectLst>
                  <a:outerShdw blurRad="76200" dist="50800" dir="5400000" algn="tl" rotWithShape="0">
                    <a:srgbClr val="000000">
                      <a:alpha val="65000"/>
                    </a:srgbClr>
                  </a:outerShdw>
                </a:effectLst>
                <a:cs typeface="Times New Roman" panose="02020603050405020304" pitchFamily="18" charset="0"/>
              </a:rPr>
              <a:t>Tập</a:t>
            </a:r>
            <a:r>
              <a:rPr lang="en-US" sz="2400" b="1" spc="38" dirty="0" smtClean="0">
                <a:ln w="11430"/>
                <a:solidFill>
                  <a:srgbClr val="FF0000"/>
                </a:solidFill>
                <a:effectLst>
                  <a:outerShdw blurRad="76200" dist="50800" dir="5400000" algn="tl" rotWithShape="0">
                    <a:srgbClr val="000000">
                      <a:alpha val="65000"/>
                    </a:srgbClr>
                  </a:outerShdw>
                </a:effectLst>
                <a:cs typeface="Times New Roman" panose="02020603050405020304" pitchFamily="18" charset="0"/>
              </a:rPr>
              <a:t> </a:t>
            </a:r>
            <a:r>
              <a:rPr lang="en-US" sz="2400" b="1" spc="38" dirty="0" err="1" smtClean="0">
                <a:ln w="11430"/>
                <a:solidFill>
                  <a:srgbClr val="FF0000"/>
                </a:solidFill>
                <a:effectLst>
                  <a:outerShdw blurRad="76200" dist="50800" dir="5400000" algn="tl" rotWithShape="0">
                    <a:srgbClr val="000000">
                      <a:alpha val="65000"/>
                    </a:srgbClr>
                  </a:outerShdw>
                </a:effectLst>
                <a:cs typeface="Times New Roman" panose="02020603050405020304" pitchFamily="18" charset="0"/>
              </a:rPr>
              <a:t>đọc</a:t>
            </a:r>
            <a:endParaRPr lang="en-US" sz="2400" b="1" spc="38" dirty="0">
              <a:ln w="11430"/>
              <a:solidFill>
                <a:srgbClr val="FF0000"/>
              </a:solidFill>
              <a:effectLst>
                <a:outerShdw blurRad="76200" dist="50800" dir="5400000" algn="tl" rotWithShape="0">
                  <a:srgbClr val="000000">
                    <a:alpha val="65000"/>
                  </a:srgbClr>
                </a:outerShdw>
              </a:effectLst>
              <a:cs typeface="Times New Roman" panose="02020603050405020304" pitchFamily="18" charset="0"/>
            </a:endParaRPr>
          </a:p>
          <a:p>
            <a:pPr algn="ctr">
              <a:defRPr/>
            </a:pPr>
            <a:r>
              <a:rPr lang="en-US" sz="2400" b="1" spc="38" dirty="0" err="1">
                <a:ln w="11430"/>
                <a:solidFill>
                  <a:srgbClr val="FF0000"/>
                </a:solidFill>
                <a:effectLst>
                  <a:outerShdw blurRad="76200" dist="50800" dir="5400000" algn="tl" rotWithShape="0">
                    <a:srgbClr val="000000">
                      <a:alpha val="65000"/>
                    </a:srgbClr>
                  </a:outerShdw>
                </a:effectLst>
                <a:cs typeface="Times New Roman" panose="02020603050405020304" pitchFamily="18" charset="0"/>
              </a:rPr>
              <a:t>Bài</a:t>
            </a:r>
            <a:r>
              <a:rPr lang="en-US" sz="2400" b="1" spc="38" dirty="0">
                <a:ln w="11430"/>
                <a:solidFill>
                  <a:srgbClr val="FF0000"/>
                </a:solidFill>
                <a:effectLst>
                  <a:outerShdw blurRad="76200" dist="50800" dir="5400000" algn="tl" rotWithShape="0">
                    <a:srgbClr val="000000">
                      <a:alpha val="65000"/>
                    </a:srgbClr>
                  </a:outerShdw>
                </a:effectLst>
                <a:cs typeface="Times New Roman" panose="02020603050405020304" pitchFamily="18" charset="0"/>
              </a:rPr>
              <a:t> : </a:t>
            </a:r>
            <a:r>
              <a:rPr lang="en-US" sz="24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Chú</a:t>
            </a:r>
            <a:r>
              <a:rPr lang="en-US" sz="24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ở </a:t>
            </a:r>
            <a:r>
              <a:rPr lang="en-US" sz="24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bên</a:t>
            </a:r>
            <a:r>
              <a:rPr lang="en-US" sz="24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24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Bác</a:t>
            </a:r>
            <a:r>
              <a:rPr lang="en-US" sz="24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24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Hồ</a:t>
            </a:r>
            <a:endParaRPr lang="en-US" sz="2400" b="1" spc="38" dirty="0">
              <a:ln w="11430"/>
              <a:solidFill>
                <a:srgbClr val="FF0000"/>
              </a:solidFill>
              <a:effectLst>
                <a:outerShdw blurRad="76200" dist="50800" dir="5400000" algn="tl" rotWithShape="0">
                  <a:srgbClr val="000000">
                    <a:alpha val="65000"/>
                  </a:srgbClr>
                </a:outerShdw>
              </a:effectLst>
              <a:cs typeface="Times New Roman" panose="02020603050405020304" pitchFamily="18" charset="0"/>
            </a:endParaRPr>
          </a:p>
          <a:p>
            <a:pPr algn="ctr"/>
            <a:endParaRPr lang="en-US" sz="2100" b="1" spc="38" dirty="0">
              <a:ln w="11430"/>
              <a:solidFill>
                <a:srgbClr val="FF0000"/>
              </a:solidFill>
              <a:effectLst>
                <a:outerShdw blurRad="76200" dist="50800" dir="5400000" algn="tl" rotWithShape="0">
                  <a:srgbClr val="000000">
                    <a:alpha val="65000"/>
                  </a:srgbClr>
                </a:outerShdw>
              </a:effectLst>
              <a:cs typeface="Times New Roman" panose="02020603050405020304" pitchFamily="18" charset="0"/>
            </a:endParaRPr>
          </a:p>
        </p:txBody>
      </p:sp>
    </p:spTree>
    <p:extLst>
      <p:ext uri="{BB962C8B-B14F-4D97-AF65-F5344CB8AC3E}">
        <p14:creationId xmlns:p14="http://schemas.microsoft.com/office/powerpoint/2010/main" val="1669282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2921000" y="696380"/>
            <a:ext cx="6197600" cy="1081617"/>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SG">
              <a:solidFill>
                <a:prstClr val="white"/>
              </a:solidFill>
            </a:endParaRPr>
          </a:p>
        </p:txBody>
      </p:sp>
      <p:sp>
        <p:nvSpPr>
          <p:cNvPr id="6" name="Title 1"/>
          <p:cNvSpPr txBox="1">
            <a:spLocks/>
          </p:cNvSpPr>
          <p:nvPr/>
        </p:nvSpPr>
        <p:spPr bwMode="auto">
          <a:xfrm>
            <a:off x="1905000" y="728722"/>
            <a:ext cx="8229600" cy="939800"/>
          </a:xfrm>
          <a:prstGeom prst="rect">
            <a:avLst/>
          </a:prstGeom>
          <a:noFill/>
          <a:ln w="9525">
            <a:noFill/>
            <a:miter lim="800000"/>
            <a:headEnd/>
            <a:tailEnd/>
          </a:ln>
        </p:spPr>
        <p:txBody>
          <a:bodyPr anchor="ctr"/>
          <a:lstStyle/>
          <a:p>
            <a:pPr algn="ctr">
              <a:defRPr/>
            </a:pPr>
            <a:r>
              <a:rPr lang="en-US" sz="5400" b="1" kern="0" dirty="0" err="1">
                <a:solidFill>
                  <a:prstClr val="white"/>
                </a:solidFill>
                <a:latin typeface="Times New Roman" pitchFamily="18" charset="0"/>
                <a:cs typeface="Times New Roman" pitchFamily="18" charset="0"/>
              </a:rPr>
              <a:t>Luyện</a:t>
            </a:r>
            <a:r>
              <a:rPr lang="en-US" sz="5400" b="1" kern="0" dirty="0">
                <a:solidFill>
                  <a:prstClr val="white"/>
                </a:solidFill>
                <a:latin typeface="Times New Roman" pitchFamily="18" charset="0"/>
                <a:cs typeface="Times New Roman" pitchFamily="18" charset="0"/>
              </a:rPr>
              <a:t> </a:t>
            </a:r>
            <a:r>
              <a:rPr lang="en-US" sz="5400" b="1" kern="0" dirty="0" err="1">
                <a:solidFill>
                  <a:prstClr val="white"/>
                </a:solidFill>
                <a:latin typeface="Times New Roman" pitchFamily="18" charset="0"/>
                <a:cs typeface="Times New Roman" pitchFamily="18" charset="0"/>
              </a:rPr>
              <a:t>đọc</a:t>
            </a:r>
            <a:r>
              <a:rPr lang="en-US" sz="5400" b="1" kern="0" dirty="0">
                <a:solidFill>
                  <a:prstClr val="white"/>
                </a:solidFill>
                <a:latin typeface="Times New Roman" pitchFamily="18" charset="0"/>
                <a:cs typeface="Times New Roman" pitchFamily="18" charset="0"/>
              </a:rPr>
              <a:t> </a:t>
            </a:r>
            <a:r>
              <a:rPr lang="en-US" sz="5400" b="1" kern="0" dirty="0" err="1">
                <a:solidFill>
                  <a:prstClr val="white"/>
                </a:solidFill>
                <a:latin typeface="Times New Roman" pitchFamily="18" charset="0"/>
                <a:cs typeface="Times New Roman" pitchFamily="18" charset="0"/>
              </a:rPr>
              <a:t>đoạn</a:t>
            </a:r>
            <a:r>
              <a:rPr lang="en-US" sz="5400" b="1" kern="0" dirty="0">
                <a:solidFill>
                  <a:prstClr val="white"/>
                </a:solidFill>
                <a:latin typeface="Times New Roman" pitchFamily="18" charset="0"/>
                <a:cs typeface="Times New Roman" pitchFamily="18" charset="0"/>
              </a:rPr>
              <a:t> 1</a:t>
            </a:r>
          </a:p>
        </p:txBody>
      </p:sp>
      <p:sp>
        <p:nvSpPr>
          <p:cNvPr id="8" name="Rectangle 6"/>
          <p:cNvSpPr>
            <a:spLocks noChangeArrowheads="1"/>
          </p:cNvSpPr>
          <p:nvPr/>
        </p:nvSpPr>
        <p:spPr bwMode="auto">
          <a:xfrm>
            <a:off x="3124200" y="2209800"/>
            <a:ext cx="63246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50000"/>
              </a:spcBef>
              <a:spcAft>
                <a:spcPct val="0"/>
              </a:spcAft>
            </a:pPr>
            <a:r>
              <a:rPr lang="en-US" altLang="en-US" sz="4000" b="1" dirty="0" err="1">
                <a:latin typeface="Times New Roman" panose="02020603050405020304" pitchFamily="18" charset="0"/>
                <a:cs typeface="Times New Roman" panose="02020603050405020304" pitchFamily="18" charset="0"/>
              </a:rPr>
              <a:t>Chú</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Nga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bộ</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đội</a:t>
            </a:r>
            <a:endParaRPr lang="en-US" altLang="en-US" sz="4000" b="1" dirty="0">
              <a:latin typeface="Times New Roman" panose="02020603050405020304" pitchFamily="18" charset="0"/>
              <a:cs typeface="Times New Roman" panose="02020603050405020304" pitchFamily="18" charset="0"/>
            </a:endParaRPr>
          </a:p>
          <a:p>
            <a:pPr fontAlgn="base">
              <a:spcBef>
                <a:spcPct val="50000"/>
              </a:spcBef>
              <a:spcAft>
                <a:spcPct val="0"/>
              </a:spcAft>
            </a:pPr>
            <a:r>
              <a:rPr lang="en-US" altLang="en-US" sz="4000" b="1" dirty="0">
                <a:latin typeface="Times New Roman" panose="02020603050405020304" pitchFamily="18" charset="0"/>
                <a:cs typeface="Times New Roman" panose="02020603050405020304" pitchFamily="18" charset="0"/>
              </a:rPr>
              <a:t>Sao </a:t>
            </a:r>
            <a:r>
              <a:rPr lang="en-US" altLang="en-US" sz="4000" b="1" dirty="0" err="1">
                <a:latin typeface="Times New Roman" panose="02020603050405020304" pitchFamily="18" charset="0"/>
                <a:cs typeface="Times New Roman" panose="02020603050405020304" pitchFamily="18" charset="0"/>
              </a:rPr>
              <a:t>lâu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quá</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lâu</a:t>
            </a:r>
            <a:r>
              <a:rPr lang="en-US" altLang="en-US" sz="4000" b="1" dirty="0">
                <a:latin typeface="Times New Roman" panose="02020603050405020304" pitchFamily="18" charset="0"/>
                <a:cs typeface="Times New Roman" panose="02020603050405020304" pitchFamily="18" charset="0"/>
              </a:rPr>
              <a:t>!</a:t>
            </a:r>
          </a:p>
          <a:p>
            <a:pPr fontAlgn="base">
              <a:spcBef>
                <a:spcPct val="50000"/>
              </a:spcBef>
              <a:spcAft>
                <a:spcPct val="0"/>
              </a:spcAft>
            </a:pPr>
            <a:r>
              <a:rPr lang="en-US" altLang="en-US" sz="4000" b="1" dirty="0" err="1">
                <a:latin typeface="Times New Roman" panose="02020603050405020304" pitchFamily="18" charset="0"/>
                <a:cs typeface="Times New Roman" panose="02020603050405020304" pitchFamily="18" charset="0"/>
              </a:rPr>
              <a:t>Nhớ</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chú</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Nga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thường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nhắc</a:t>
            </a:r>
            <a:r>
              <a:rPr lang="en-US" altLang="en-US" sz="4000" b="1" dirty="0">
                <a:latin typeface="Times New Roman" panose="02020603050405020304" pitchFamily="18" charset="0"/>
                <a:cs typeface="Times New Roman" panose="02020603050405020304" pitchFamily="18" charset="0"/>
              </a:rPr>
              <a:t>:</a:t>
            </a:r>
          </a:p>
          <a:p>
            <a:pPr fontAlgn="base">
              <a:spcBef>
                <a:spcPct val="50000"/>
              </a:spcBef>
              <a:spcAft>
                <a:spcPct val="0"/>
              </a:spcAft>
            </a:pP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Chú</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bây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giờ</a:t>
            </a:r>
            <a:r>
              <a:rPr lang="en-US" altLang="en-US" sz="4000" b="1" dirty="0">
                <a:latin typeface="Times New Roman" panose="02020603050405020304" pitchFamily="18" charset="0"/>
                <a:cs typeface="Times New Roman" panose="02020603050405020304" pitchFamily="18" charset="0"/>
              </a:rPr>
              <a:t> ở </a:t>
            </a:r>
            <a:r>
              <a:rPr lang="en-US" altLang="en-US" sz="4000" b="1" dirty="0" err="1">
                <a:latin typeface="Times New Roman" panose="02020603050405020304" pitchFamily="18" charset="0"/>
                <a:cs typeface="Times New Roman" panose="02020603050405020304" pitchFamily="18" charset="0"/>
              </a:rPr>
              <a:t>đâu</a:t>
            </a:r>
            <a:r>
              <a:rPr lang="en-US" altLang="en-US" sz="4000" b="1" dirty="0">
                <a:latin typeface="Times New Roman" panose="02020603050405020304" pitchFamily="18" charset="0"/>
                <a:cs typeface="Times New Roman" panose="02020603050405020304" pitchFamily="18" charset="0"/>
              </a:rPr>
              <a:t>?</a:t>
            </a:r>
          </a:p>
        </p:txBody>
      </p:sp>
      <p:sp>
        <p:nvSpPr>
          <p:cNvPr id="9" name="Line 13"/>
          <p:cNvSpPr>
            <a:spLocks noChangeShapeType="1"/>
          </p:cNvSpPr>
          <p:nvPr/>
        </p:nvSpPr>
        <p:spPr bwMode="auto">
          <a:xfrm flipH="1">
            <a:off x="7309126" y="2245777"/>
            <a:ext cx="85725" cy="609600"/>
          </a:xfrm>
          <a:prstGeom prst="line">
            <a:avLst/>
          </a:prstGeom>
          <a:ln>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pPr eaLnBrk="0" fontAlgn="base" hangingPunct="0">
              <a:spcBef>
                <a:spcPct val="0"/>
              </a:spcBef>
              <a:spcAft>
                <a:spcPct val="0"/>
              </a:spcAft>
              <a:defRPr/>
            </a:pPr>
            <a:endParaRPr lang="en-US"/>
          </a:p>
        </p:txBody>
      </p:sp>
      <p:sp>
        <p:nvSpPr>
          <p:cNvPr id="10" name="Line 13"/>
          <p:cNvSpPr>
            <a:spLocks noChangeShapeType="1"/>
          </p:cNvSpPr>
          <p:nvPr/>
        </p:nvSpPr>
        <p:spPr bwMode="auto">
          <a:xfrm flipH="1">
            <a:off x="7394851" y="3298944"/>
            <a:ext cx="87313" cy="609600"/>
          </a:xfrm>
          <a:prstGeom prst="line">
            <a:avLst/>
          </a:prstGeom>
          <a:ln>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pPr eaLnBrk="0" fontAlgn="base" hangingPunct="0">
              <a:spcBef>
                <a:spcPct val="0"/>
              </a:spcBef>
              <a:spcAft>
                <a:spcPct val="0"/>
              </a:spcAft>
              <a:defRPr/>
            </a:pPr>
            <a:endParaRPr lang="en-US"/>
          </a:p>
        </p:txBody>
      </p:sp>
      <p:sp>
        <p:nvSpPr>
          <p:cNvPr id="11" name="Line 13"/>
          <p:cNvSpPr>
            <a:spLocks noChangeShapeType="1"/>
          </p:cNvSpPr>
          <p:nvPr/>
        </p:nvSpPr>
        <p:spPr bwMode="auto">
          <a:xfrm flipH="1">
            <a:off x="7505553" y="3303706"/>
            <a:ext cx="85725" cy="609600"/>
          </a:xfrm>
          <a:prstGeom prst="line">
            <a:avLst/>
          </a:prstGeom>
          <a:ln>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pPr eaLnBrk="0" fontAlgn="base" hangingPunct="0">
              <a:spcBef>
                <a:spcPct val="0"/>
              </a:spcBef>
              <a:spcAft>
                <a:spcPct val="0"/>
              </a:spcAft>
              <a:defRPr/>
            </a:pPr>
            <a:endParaRPr lang="en-US"/>
          </a:p>
        </p:txBody>
      </p:sp>
      <p:sp>
        <p:nvSpPr>
          <p:cNvPr id="12" name="Line 13"/>
          <p:cNvSpPr>
            <a:spLocks noChangeShapeType="1"/>
          </p:cNvSpPr>
          <p:nvPr/>
        </p:nvSpPr>
        <p:spPr bwMode="auto">
          <a:xfrm flipH="1">
            <a:off x="9442081" y="4074826"/>
            <a:ext cx="87313" cy="609600"/>
          </a:xfrm>
          <a:prstGeom prst="line">
            <a:avLst/>
          </a:prstGeom>
          <a:ln>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pPr eaLnBrk="0" fontAlgn="base" hangingPunct="0">
              <a:spcBef>
                <a:spcPct val="0"/>
              </a:spcBef>
              <a:spcAft>
                <a:spcPct val="0"/>
              </a:spcAft>
              <a:defRPr/>
            </a:pPr>
            <a:endParaRPr lang="en-US"/>
          </a:p>
        </p:txBody>
      </p:sp>
      <p:sp>
        <p:nvSpPr>
          <p:cNvPr id="13" name="Line 13"/>
          <p:cNvSpPr>
            <a:spLocks noChangeShapeType="1"/>
          </p:cNvSpPr>
          <p:nvPr/>
        </p:nvSpPr>
        <p:spPr bwMode="auto">
          <a:xfrm flipH="1">
            <a:off x="9342714" y="4074826"/>
            <a:ext cx="85725" cy="609600"/>
          </a:xfrm>
          <a:prstGeom prst="line">
            <a:avLst/>
          </a:prstGeom>
          <a:ln>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pPr eaLnBrk="0" fontAlgn="base" hangingPunct="0">
              <a:spcBef>
                <a:spcPct val="0"/>
              </a:spcBef>
              <a:spcAft>
                <a:spcPct val="0"/>
              </a:spcAft>
              <a:defRPr/>
            </a:pPr>
            <a:endParaRPr lang="en-US"/>
          </a:p>
        </p:txBody>
      </p:sp>
      <p:sp>
        <p:nvSpPr>
          <p:cNvPr id="14" name="Line 13"/>
          <p:cNvSpPr>
            <a:spLocks noChangeShapeType="1"/>
          </p:cNvSpPr>
          <p:nvPr/>
        </p:nvSpPr>
        <p:spPr bwMode="auto">
          <a:xfrm flipH="1">
            <a:off x="7827778" y="4875331"/>
            <a:ext cx="85725" cy="609600"/>
          </a:xfrm>
          <a:prstGeom prst="line">
            <a:avLst/>
          </a:prstGeom>
          <a:ln>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pPr eaLnBrk="0" fontAlgn="base" hangingPunct="0">
              <a:spcBef>
                <a:spcPct val="0"/>
              </a:spcBef>
              <a:spcAft>
                <a:spcPct val="0"/>
              </a:spcAft>
              <a:defRPr/>
            </a:pPr>
            <a:endParaRPr lang="en-US"/>
          </a:p>
        </p:txBody>
      </p:sp>
      <p:sp>
        <p:nvSpPr>
          <p:cNvPr id="15" name="Line 13"/>
          <p:cNvSpPr>
            <a:spLocks noChangeShapeType="1"/>
          </p:cNvSpPr>
          <p:nvPr/>
        </p:nvSpPr>
        <p:spPr bwMode="auto">
          <a:xfrm flipH="1">
            <a:off x="7924800" y="4875331"/>
            <a:ext cx="87312" cy="609600"/>
          </a:xfrm>
          <a:prstGeom prst="line">
            <a:avLst/>
          </a:prstGeom>
          <a:ln>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pPr eaLnBrk="0" fontAlgn="base" hangingPunct="0">
              <a:spcBef>
                <a:spcPct val="0"/>
              </a:spcBef>
              <a:spcAft>
                <a:spcPct val="0"/>
              </a:spcAft>
              <a:defRPr/>
            </a:pPr>
            <a:endParaRPr lang="en-US"/>
          </a:p>
        </p:txBody>
      </p:sp>
      <p:cxnSp>
        <p:nvCxnSpPr>
          <p:cNvPr id="16" name="Straight Connector 15"/>
          <p:cNvCxnSpPr/>
          <p:nvPr/>
        </p:nvCxnSpPr>
        <p:spPr>
          <a:xfrm>
            <a:off x="4114800" y="3810000"/>
            <a:ext cx="3124200" cy="23931"/>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93089326"/>
      </p:ext>
    </p:extLst>
  </p:cSld>
  <p:clrMapOvr>
    <a:masterClrMapping/>
  </p:clrMapOvr>
  <p:transition spd="slow" advTm="3423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par>
                                <p:cTn id="17" presetID="22" presetClass="entr" presetSubtype="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par>
                                <p:cTn id="20" presetID="22" presetClass="entr" presetSubtype="1"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par>
                                <p:cTn id="23" presetID="22" presetClass="entr" presetSubtype="1"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2946400" y="232834"/>
            <a:ext cx="6197600" cy="1081617"/>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SG">
              <a:solidFill>
                <a:prstClr val="white"/>
              </a:solidFill>
            </a:endParaRPr>
          </a:p>
        </p:txBody>
      </p:sp>
      <p:sp>
        <p:nvSpPr>
          <p:cNvPr id="6" name="Title 1"/>
          <p:cNvSpPr txBox="1">
            <a:spLocks/>
          </p:cNvSpPr>
          <p:nvPr/>
        </p:nvSpPr>
        <p:spPr bwMode="auto">
          <a:xfrm>
            <a:off x="1930400" y="328084"/>
            <a:ext cx="8229600" cy="939800"/>
          </a:xfrm>
          <a:prstGeom prst="rect">
            <a:avLst/>
          </a:prstGeom>
          <a:noFill/>
          <a:ln w="9525">
            <a:noFill/>
            <a:miter lim="800000"/>
            <a:headEnd/>
            <a:tailEnd/>
          </a:ln>
        </p:spPr>
        <p:txBody>
          <a:bodyPr anchor="ctr"/>
          <a:lstStyle/>
          <a:p>
            <a:pPr algn="ctr">
              <a:defRPr/>
            </a:pPr>
            <a:r>
              <a:rPr lang="en-US" sz="5400" b="1" kern="0" dirty="0" err="1">
                <a:solidFill>
                  <a:prstClr val="white"/>
                </a:solidFill>
                <a:latin typeface="Times New Roman" pitchFamily="18" charset="0"/>
                <a:cs typeface="Times New Roman" pitchFamily="18" charset="0"/>
              </a:rPr>
              <a:t>Luyện</a:t>
            </a:r>
            <a:r>
              <a:rPr lang="en-US" sz="5400" b="1" kern="0" dirty="0">
                <a:solidFill>
                  <a:prstClr val="white"/>
                </a:solidFill>
                <a:latin typeface="Times New Roman" pitchFamily="18" charset="0"/>
                <a:cs typeface="Times New Roman" pitchFamily="18" charset="0"/>
              </a:rPr>
              <a:t> </a:t>
            </a:r>
            <a:r>
              <a:rPr lang="en-US" sz="5400" b="1" kern="0" dirty="0" err="1">
                <a:solidFill>
                  <a:prstClr val="white"/>
                </a:solidFill>
                <a:latin typeface="Times New Roman" pitchFamily="18" charset="0"/>
                <a:cs typeface="Times New Roman" pitchFamily="18" charset="0"/>
              </a:rPr>
              <a:t>đọc</a:t>
            </a:r>
            <a:r>
              <a:rPr lang="en-US" sz="5400" b="1" kern="0" dirty="0">
                <a:solidFill>
                  <a:prstClr val="white"/>
                </a:solidFill>
                <a:latin typeface="Times New Roman" pitchFamily="18" charset="0"/>
                <a:cs typeface="Times New Roman" pitchFamily="18" charset="0"/>
              </a:rPr>
              <a:t> </a:t>
            </a:r>
            <a:r>
              <a:rPr lang="en-US" sz="5400" b="1" kern="0" dirty="0" err="1">
                <a:solidFill>
                  <a:prstClr val="white"/>
                </a:solidFill>
                <a:latin typeface="Times New Roman" pitchFamily="18" charset="0"/>
                <a:cs typeface="Times New Roman" pitchFamily="18" charset="0"/>
              </a:rPr>
              <a:t>đoạn</a:t>
            </a:r>
            <a:r>
              <a:rPr lang="en-US" sz="5400" b="1" kern="0" dirty="0">
                <a:solidFill>
                  <a:prstClr val="white"/>
                </a:solidFill>
                <a:latin typeface="Times New Roman" pitchFamily="18" charset="0"/>
                <a:cs typeface="Times New Roman" pitchFamily="18" charset="0"/>
              </a:rPr>
              <a:t> </a:t>
            </a:r>
            <a:r>
              <a:rPr lang="en-US" sz="5400" b="1" kern="0" dirty="0" smtClean="0">
                <a:solidFill>
                  <a:prstClr val="white"/>
                </a:solidFill>
                <a:latin typeface="Times New Roman" pitchFamily="18" charset="0"/>
                <a:cs typeface="Times New Roman" pitchFamily="18" charset="0"/>
              </a:rPr>
              <a:t>2</a:t>
            </a:r>
            <a:endParaRPr lang="en-US" sz="5400" b="1" kern="0" dirty="0">
              <a:solidFill>
                <a:prstClr val="white"/>
              </a:solidFill>
              <a:latin typeface="Times New Roman" pitchFamily="18" charset="0"/>
              <a:cs typeface="Times New Roman" pitchFamily="18" charset="0"/>
            </a:endParaRPr>
          </a:p>
        </p:txBody>
      </p:sp>
      <p:sp>
        <p:nvSpPr>
          <p:cNvPr id="8" name="Text Box 21"/>
          <p:cNvSpPr txBox="1">
            <a:spLocks noChangeArrowheads="1"/>
          </p:cNvSpPr>
          <p:nvPr/>
        </p:nvSpPr>
        <p:spPr bwMode="auto">
          <a:xfrm>
            <a:off x="2974753" y="1828800"/>
            <a:ext cx="76962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FontTx/>
              <a:buNone/>
            </a:pPr>
            <a:r>
              <a:rPr lang="en-US" altLang="en-US" sz="4400" dirty="0">
                <a:latin typeface="Times New Roman" panose="02020603050405020304" pitchFamily="18" charset="0"/>
              </a:rPr>
              <a:t> </a:t>
            </a:r>
            <a:r>
              <a:rPr lang="en-US" altLang="en-US" sz="4400" b="1" dirty="0" err="1">
                <a:latin typeface="Times New Roman" panose="02020603050405020304" pitchFamily="18" charset="0"/>
              </a:rPr>
              <a:t>Chú</a:t>
            </a:r>
            <a:r>
              <a:rPr lang="en-US" altLang="en-US" sz="4400" b="1" dirty="0">
                <a:latin typeface="Times New Roman" panose="02020603050405020304" pitchFamily="18" charset="0"/>
              </a:rPr>
              <a:t> ở </a:t>
            </a:r>
            <a:r>
              <a:rPr lang="en-US" altLang="en-US" sz="4400" b="1" dirty="0" err="1">
                <a:latin typeface="Times New Roman" panose="02020603050405020304" pitchFamily="18" charset="0"/>
              </a:rPr>
              <a:t>đâu</a:t>
            </a:r>
            <a:r>
              <a:rPr lang="en-US" altLang="en-US" sz="4400" b="1" dirty="0">
                <a:latin typeface="Times New Roman" panose="02020603050405020304" pitchFamily="18" charset="0"/>
              </a:rPr>
              <a:t>,  ở </a:t>
            </a:r>
            <a:r>
              <a:rPr lang="en-US" altLang="en-US" sz="4400" b="1" dirty="0" err="1">
                <a:latin typeface="Times New Roman" panose="02020603050405020304" pitchFamily="18" charset="0"/>
              </a:rPr>
              <a:t>đâu</a:t>
            </a:r>
            <a:r>
              <a:rPr lang="en-US" altLang="en-US" sz="4400" b="1" dirty="0">
                <a:latin typeface="Times New Roman" panose="02020603050405020304" pitchFamily="18" charset="0"/>
              </a:rPr>
              <a:t>?</a:t>
            </a:r>
          </a:p>
          <a:p>
            <a:pPr eaLnBrk="0" fontAlgn="base" hangingPunct="0">
              <a:spcBef>
                <a:spcPct val="50000"/>
              </a:spcBef>
              <a:spcAft>
                <a:spcPct val="0"/>
              </a:spcAft>
              <a:buFontTx/>
              <a:buNone/>
            </a:pPr>
            <a:r>
              <a:rPr lang="en-US" altLang="en-US" sz="4400" b="1" dirty="0" err="1">
                <a:latin typeface="Times New Roman" panose="02020603050405020304" pitchFamily="18" charset="0"/>
              </a:rPr>
              <a:t>Trường</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Sơn</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dài</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dằng</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dặc</a:t>
            </a:r>
            <a:r>
              <a:rPr lang="en-US" altLang="en-US" sz="4400" b="1" dirty="0">
                <a:latin typeface="Times New Roman" panose="02020603050405020304" pitchFamily="18" charset="0"/>
              </a:rPr>
              <a:t> ? </a:t>
            </a:r>
          </a:p>
          <a:p>
            <a:pPr eaLnBrk="0" fontAlgn="base" hangingPunct="0">
              <a:spcBef>
                <a:spcPct val="50000"/>
              </a:spcBef>
              <a:spcAft>
                <a:spcPct val="0"/>
              </a:spcAft>
              <a:buFontTx/>
              <a:buNone/>
            </a:pPr>
            <a:r>
              <a:rPr lang="en-US" altLang="en-US" sz="4400" b="1" dirty="0" err="1">
                <a:latin typeface="Times New Roman" panose="02020603050405020304" pitchFamily="18" charset="0"/>
              </a:rPr>
              <a:t>Trường</a:t>
            </a:r>
            <a:r>
              <a:rPr lang="en-US" altLang="en-US" sz="4400" b="1" dirty="0">
                <a:latin typeface="Times New Roman" panose="02020603050405020304" pitchFamily="18" charset="0"/>
              </a:rPr>
              <a:t> Sa </a:t>
            </a:r>
            <a:r>
              <a:rPr lang="en-US" altLang="en-US" sz="4400" b="1" dirty="0" err="1">
                <a:latin typeface="Times New Roman" panose="02020603050405020304" pitchFamily="18" charset="0"/>
              </a:rPr>
              <a:t>đảo</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nổi</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chìm</a:t>
            </a:r>
            <a:r>
              <a:rPr lang="en-US" altLang="en-US" sz="4400" b="1" dirty="0">
                <a:latin typeface="Times New Roman" panose="02020603050405020304" pitchFamily="18" charset="0"/>
              </a:rPr>
              <a:t> ? </a:t>
            </a:r>
          </a:p>
          <a:p>
            <a:pPr eaLnBrk="0" fontAlgn="base" hangingPunct="0">
              <a:spcBef>
                <a:spcPct val="50000"/>
              </a:spcBef>
              <a:spcAft>
                <a:spcPct val="0"/>
              </a:spcAft>
              <a:buFontTx/>
              <a:buNone/>
            </a:pPr>
            <a:r>
              <a:rPr lang="en-US" altLang="en-US" sz="4400" b="1" dirty="0">
                <a:latin typeface="Times New Roman" panose="02020603050405020304" pitchFamily="18" charset="0"/>
              </a:rPr>
              <a:t>Hay </a:t>
            </a:r>
            <a:r>
              <a:rPr lang="en-US" altLang="en-US" sz="4400" b="1" dirty="0" err="1">
                <a:latin typeface="Times New Roman" panose="02020603050405020304" pitchFamily="18" charset="0"/>
              </a:rPr>
              <a:t>Kon</a:t>
            </a:r>
            <a:r>
              <a:rPr lang="en-US" altLang="en-US" sz="4400" b="1" dirty="0">
                <a:latin typeface="Times New Roman" panose="02020603050405020304" pitchFamily="18" charset="0"/>
              </a:rPr>
              <a:t> Tum,  </a:t>
            </a:r>
            <a:r>
              <a:rPr lang="en-US" altLang="en-US" sz="4400" b="1" dirty="0" err="1">
                <a:latin typeface="Times New Roman" panose="02020603050405020304" pitchFamily="18" charset="0"/>
              </a:rPr>
              <a:t>Đắk</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Lắk</a:t>
            </a:r>
            <a:r>
              <a:rPr lang="en-US" altLang="en-US" sz="4400" b="1" dirty="0">
                <a:latin typeface="Times New Roman" panose="02020603050405020304" pitchFamily="18" charset="0"/>
              </a:rPr>
              <a:t> ?</a:t>
            </a:r>
          </a:p>
          <a:p>
            <a:pPr eaLnBrk="0" fontAlgn="base" hangingPunct="0">
              <a:spcBef>
                <a:spcPct val="50000"/>
              </a:spcBef>
              <a:spcAft>
                <a:spcPct val="0"/>
              </a:spcAft>
              <a:buFontTx/>
              <a:buNone/>
            </a:pPr>
            <a:endParaRPr lang="en-US" altLang="en-US" sz="4400" b="1" dirty="0">
              <a:latin typeface="Times New Roman" panose="02020603050405020304" pitchFamily="18" charset="0"/>
            </a:endParaRPr>
          </a:p>
        </p:txBody>
      </p:sp>
      <p:sp>
        <p:nvSpPr>
          <p:cNvPr id="9" name="Line 13"/>
          <p:cNvSpPr>
            <a:spLocks noChangeShapeType="1"/>
          </p:cNvSpPr>
          <p:nvPr/>
        </p:nvSpPr>
        <p:spPr bwMode="auto">
          <a:xfrm flipH="1">
            <a:off x="5889404" y="1981199"/>
            <a:ext cx="206596" cy="534988"/>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
        <p:nvSpPr>
          <p:cNvPr id="10" name="Line 13"/>
          <p:cNvSpPr>
            <a:spLocks noChangeShapeType="1"/>
          </p:cNvSpPr>
          <p:nvPr/>
        </p:nvSpPr>
        <p:spPr bwMode="auto">
          <a:xfrm flipH="1">
            <a:off x="7888974" y="1981199"/>
            <a:ext cx="263717" cy="457200"/>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
        <p:nvSpPr>
          <p:cNvPr id="11" name="Line 13"/>
          <p:cNvSpPr>
            <a:spLocks noChangeShapeType="1"/>
          </p:cNvSpPr>
          <p:nvPr/>
        </p:nvSpPr>
        <p:spPr bwMode="auto">
          <a:xfrm flipH="1">
            <a:off x="7776666" y="1981199"/>
            <a:ext cx="244165" cy="439972"/>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
        <p:nvSpPr>
          <p:cNvPr id="12" name="Line 13"/>
          <p:cNvSpPr>
            <a:spLocks noChangeShapeType="1"/>
          </p:cNvSpPr>
          <p:nvPr/>
        </p:nvSpPr>
        <p:spPr bwMode="auto">
          <a:xfrm flipH="1">
            <a:off x="9515214" y="4001385"/>
            <a:ext cx="263718" cy="457200"/>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
        <p:nvSpPr>
          <p:cNvPr id="13" name="Line 13"/>
          <p:cNvSpPr>
            <a:spLocks noChangeShapeType="1"/>
          </p:cNvSpPr>
          <p:nvPr/>
        </p:nvSpPr>
        <p:spPr bwMode="auto">
          <a:xfrm flipH="1">
            <a:off x="9647236" y="5061097"/>
            <a:ext cx="263717" cy="457200"/>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
        <p:nvSpPr>
          <p:cNvPr id="14" name="Line 13"/>
          <p:cNvSpPr>
            <a:spLocks noChangeShapeType="1"/>
          </p:cNvSpPr>
          <p:nvPr/>
        </p:nvSpPr>
        <p:spPr bwMode="auto">
          <a:xfrm flipH="1">
            <a:off x="9647073" y="4037665"/>
            <a:ext cx="263717" cy="457200"/>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
        <p:nvSpPr>
          <p:cNvPr id="15" name="Line 13"/>
          <p:cNvSpPr>
            <a:spLocks noChangeShapeType="1"/>
          </p:cNvSpPr>
          <p:nvPr/>
        </p:nvSpPr>
        <p:spPr bwMode="auto">
          <a:xfrm flipH="1">
            <a:off x="9733058" y="3003697"/>
            <a:ext cx="263717" cy="457200"/>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
        <p:nvSpPr>
          <p:cNvPr id="16" name="Line 13"/>
          <p:cNvSpPr>
            <a:spLocks noChangeShapeType="1"/>
          </p:cNvSpPr>
          <p:nvPr/>
        </p:nvSpPr>
        <p:spPr bwMode="auto">
          <a:xfrm flipH="1">
            <a:off x="9601200" y="2998381"/>
            <a:ext cx="263717" cy="457200"/>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
        <p:nvSpPr>
          <p:cNvPr id="17" name="Line 13"/>
          <p:cNvSpPr>
            <a:spLocks noChangeShapeType="1"/>
          </p:cNvSpPr>
          <p:nvPr/>
        </p:nvSpPr>
        <p:spPr bwMode="auto">
          <a:xfrm flipH="1">
            <a:off x="7757115" y="4016246"/>
            <a:ext cx="263717" cy="457200"/>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
        <p:nvSpPr>
          <p:cNvPr id="18" name="Line 13"/>
          <p:cNvSpPr>
            <a:spLocks noChangeShapeType="1"/>
          </p:cNvSpPr>
          <p:nvPr/>
        </p:nvSpPr>
        <p:spPr bwMode="auto">
          <a:xfrm flipH="1">
            <a:off x="9469341" y="5055781"/>
            <a:ext cx="263717" cy="457200"/>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
        <p:nvSpPr>
          <p:cNvPr id="19" name="Line 13"/>
          <p:cNvSpPr>
            <a:spLocks noChangeShapeType="1"/>
          </p:cNvSpPr>
          <p:nvPr/>
        </p:nvSpPr>
        <p:spPr bwMode="auto">
          <a:xfrm flipH="1">
            <a:off x="6690994" y="4953000"/>
            <a:ext cx="167006" cy="559981"/>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Tree>
    <p:extLst>
      <p:ext uri="{BB962C8B-B14F-4D97-AF65-F5344CB8AC3E}">
        <p14:creationId xmlns:p14="http://schemas.microsoft.com/office/powerpoint/2010/main" val="1726858409"/>
      </p:ext>
    </p:extLst>
  </p:cSld>
  <p:clrMapOvr>
    <a:masterClrMapping/>
  </p:clrMapOvr>
  <p:transition spd="slow" advTm="3423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2895600" y="494710"/>
            <a:ext cx="6197600" cy="1081617"/>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SG">
              <a:solidFill>
                <a:prstClr val="white"/>
              </a:solidFill>
            </a:endParaRPr>
          </a:p>
        </p:txBody>
      </p:sp>
      <p:sp>
        <p:nvSpPr>
          <p:cNvPr id="6" name="Title 1"/>
          <p:cNvSpPr txBox="1">
            <a:spLocks/>
          </p:cNvSpPr>
          <p:nvPr/>
        </p:nvSpPr>
        <p:spPr bwMode="auto">
          <a:xfrm>
            <a:off x="1930400" y="565618"/>
            <a:ext cx="8229600" cy="939800"/>
          </a:xfrm>
          <a:prstGeom prst="rect">
            <a:avLst/>
          </a:prstGeom>
          <a:noFill/>
          <a:ln w="9525">
            <a:noFill/>
            <a:miter lim="800000"/>
            <a:headEnd/>
            <a:tailEnd/>
          </a:ln>
        </p:spPr>
        <p:txBody>
          <a:bodyPr anchor="ctr"/>
          <a:lstStyle/>
          <a:p>
            <a:pPr algn="ctr">
              <a:defRPr/>
            </a:pPr>
            <a:r>
              <a:rPr lang="en-US" sz="5400" b="1" kern="0" dirty="0" err="1">
                <a:solidFill>
                  <a:prstClr val="white"/>
                </a:solidFill>
                <a:latin typeface="Times New Roman" pitchFamily="18" charset="0"/>
                <a:cs typeface="Times New Roman" pitchFamily="18" charset="0"/>
              </a:rPr>
              <a:t>Luyện</a:t>
            </a:r>
            <a:r>
              <a:rPr lang="en-US" sz="5400" b="1" kern="0" dirty="0">
                <a:solidFill>
                  <a:prstClr val="white"/>
                </a:solidFill>
                <a:latin typeface="Times New Roman" pitchFamily="18" charset="0"/>
                <a:cs typeface="Times New Roman" pitchFamily="18" charset="0"/>
              </a:rPr>
              <a:t> </a:t>
            </a:r>
            <a:r>
              <a:rPr lang="en-US" sz="5400" b="1" kern="0" dirty="0" err="1">
                <a:solidFill>
                  <a:prstClr val="white"/>
                </a:solidFill>
                <a:latin typeface="Times New Roman" pitchFamily="18" charset="0"/>
                <a:cs typeface="Times New Roman" pitchFamily="18" charset="0"/>
              </a:rPr>
              <a:t>đọc</a:t>
            </a:r>
            <a:r>
              <a:rPr lang="en-US" sz="5400" b="1" kern="0" dirty="0">
                <a:solidFill>
                  <a:prstClr val="white"/>
                </a:solidFill>
                <a:latin typeface="Times New Roman" pitchFamily="18" charset="0"/>
                <a:cs typeface="Times New Roman" pitchFamily="18" charset="0"/>
              </a:rPr>
              <a:t> </a:t>
            </a:r>
            <a:r>
              <a:rPr lang="en-US" sz="5400" b="1" kern="0" dirty="0" err="1">
                <a:solidFill>
                  <a:prstClr val="white"/>
                </a:solidFill>
                <a:latin typeface="Times New Roman" pitchFamily="18" charset="0"/>
                <a:cs typeface="Times New Roman" pitchFamily="18" charset="0"/>
              </a:rPr>
              <a:t>đoạn</a:t>
            </a:r>
            <a:r>
              <a:rPr lang="en-US" sz="5400" b="1" kern="0" dirty="0">
                <a:solidFill>
                  <a:prstClr val="white"/>
                </a:solidFill>
                <a:latin typeface="Times New Roman" pitchFamily="18" charset="0"/>
                <a:cs typeface="Times New Roman" pitchFamily="18" charset="0"/>
              </a:rPr>
              <a:t> </a:t>
            </a:r>
            <a:r>
              <a:rPr lang="en-US" sz="5400" b="1" kern="0" dirty="0" smtClean="0">
                <a:solidFill>
                  <a:prstClr val="white"/>
                </a:solidFill>
                <a:latin typeface="Times New Roman" pitchFamily="18" charset="0"/>
                <a:cs typeface="Times New Roman" pitchFamily="18" charset="0"/>
              </a:rPr>
              <a:t>3</a:t>
            </a:r>
            <a:endParaRPr lang="en-US" sz="5400" b="1" kern="0" dirty="0">
              <a:solidFill>
                <a:prstClr val="white"/>
              </a:solidFill>
              <a:latin typeface="Times New Roman" pitchFamily="18" charset="0"/>
              <a:cs typeface="Times New Roman" pitchFamily="18" charset="0"/>
            </a:endParaRPr>
          </a:p>
        </p:txBody>
      </p:sp>
      <p:sp>
        <p:nvSpPr>
          <p:cNvPr id="8" name="Text Box 9"/>
          <p:cNvSpPr txBox="1">
            <a:spLocks noChangeArrowheads="1"/>
          </p:cNvSpPr>
          <p:nvPr/>
        </p:nvSpPr>
        <p:spPr bwMode="auto">
          <a:xfrm>
            <a:off x="3302000" y="2141945"/>
            <a:ext cx="6858000" cy="303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ts val="0"/>
              </a:spcBef>
              <a:spcAft>
                <a:spcPts val="600"/>
              </a:spcAft>
              <a:buFontTx/>
              <a:buNone/>
            </a:pPr>
            <a:r>
              <a:rPr lang="en-US" altLang="en-US" sz="4400" b="1" dirty="0" err="1">
                <a:latin typeface="Times New Roman" panose="02020603050405020304" pitchFamily="18" charset="0"/>
                <a:cs typeface="Times New Roman" panose="02020603050405020304" pitchFamily="18" charset="0"/>
              </a:rPr>
              <a:t>Mẹ</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đỏ</a:t>
            </a:r>
            <a:r>
              <a:rPr lang="en-US" altLang="en-US" sz="4400" b="1" dirty="0">
                <a:latin typeface="Times New Roman" panose="02020603050405020304" pitchFamily="18" charset="0"/>
                <a:cs typeface="Times New Roman" panose="02020603050405020304" pitchFamily="18" charset="0"/>
              </a:rPr>
              <a:t> hoe </a:t>
            </a:r>
            <a:r>
              <a:rPr lang="en-US" altLang="en-US" sz="4400" b="1" dirty="0" err="1">
                <a:latin typeface="Times New Roman" panose="02020603050405020304" pitchFamily="18" charset="0"/>
                <a:cs typeface="Times New Roman" panose="02020603050405020304" pitchFamily="18" charset="0"/>
              </a:rPr>
              <a:t>đôi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mắt</a:t>
            </a:r>
            <a:endParaRPr lang="en-US" altLang="en-US" sz="4400" b="1" dirty="0">
              <a:latin typeface="Times New Roman" panose="02020603050405020304" pitchFamily="18" charset="0"/>
              <a:cs typeface="Times New Roman" panose="02020603050405020304" pitchFamily="18" charset="0"/>
            </a:endParaRPr>
          </a:p>
          <a:p>
            <a:pPr fontAlgn="base">
              <a:spcBef>
                <a:spcPts val="0"/>
              </a:spcBef>
              <a:spcAft>
                <a:spcPts val="600"/>
              </a:spcAft>
              <a:buFontTx/>
              <a:buNone/>
            </a:pPr>
            <a:r>
              <a:rPr lang="en-US" altLang="en-US" sz="4400" b="1" dirty="0">
                <a:latin typeface="Times New Roman" panose="02020603050405020304" pitchFamily="18" charset="0"/>
                <a:cs typeface="Times New Roman" panose="02020603050405020304" pitchFamily="18" charset="0"/>
              </a:rPr>
              <a:t>Ba </a:t>
            </a:r>
            <a:r>
              <a:rPr lang="en-US" altLang="en-US" sz="4400" b="1" dirty="0" err="1">
                <a:latin typeface="Times New Roman" panose="02020603050405020304" pitchFamily="18" charset="0"/>
                <a:cs typeface="Times New Roman" panose="02020603050405020304" pitchFamily="18" charset="0"/>
              </a:rPr>
              <a:t>ngước</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lên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bàn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thờ</a:t>
            </a:r>
            <a:r>
              <a:rPr lang="en-US" altLang="en-US" sz="4400" b="1" dirty="0">
                <a:latin typeface="Times New Roman" panose="02020603050405020304" pitchFamily="18" charset="0"/>
                <a:cs typeface="Times New Roman" panose="02020603050405020304" pitchFamily="18" charset="0"/>
              </a:rPr>
              <a:t>:</a:t>
            </a:r>
          </a:p>
          <a:p>
            <a:pPr fontAlgn="base">
              <a:spcBef>
                <a:spcPts val="0"/>
              </a:spcBef>
              <a:spcAft>
                <a:spcPts val="600"/>
              </a:spcAft>
              <a:buFontTx/>
              <a:buNone/>
            </a:pP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Đất</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nước</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không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còn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giặc</a:t>
            </a:r>
            <a:endParaRPr lang="en-US" altLang="en-US" sz="4400" b="1" dirty="0">
              <a:latin typeface="Times New Roman" panose="02020603050405020304" pitchFamily="18" charset="0"/>
              <a:cs typeface="Times New Roman" panose="02020603050405020304" pitchFamily="18" charset="0"/>
            </a:endParaRPr>
          </a:p>
          <a:p>
            <a:pPr fontAlgn="base">
              <a:spcBef>
                <a:spcPts val="0"/>
              </a:spcBef>
              <a:spcAft>
                <a:spcPts val="600"/>
              </a:spcAft>
              <a:buFontTx/>
              <a:buNone/>
            </a:pPr>
            <a:r>
              <a:rPr lang="en-US" altLang="en-US" sz="4400" b="1" dirty="0" err="1">
                <a:latin typeface="Times New Roman" panose="02020603050405020304" pitchFamily="18" charset="0"/>
                <a:cs typeface="Times New Roman" panose="02020603050405020304" pitchFamily="18" charset="0"/>
              </a:rPr>
              <a:t>Chú</a:t>
            </a:r>
            <a:r>
              <a:rPr lang="en-US" altLang="en-US" sz="4400" b="1" dirty="0">
                <a:latin typeface="Times New Roman" panose="02020603050405020304" pitchFamily="18" charset="0"/>
                <a:cs typeface="Times New Roman" panose="02020603050405020304" pitchFamily="18" charset="0"/>
              </a:rPr>
              <a:t> ở </a:t>
            </a:r>
            <a:r>
              <a:rPr lang="en-US" altLang="en-US" sz="4400" b="1" dirty="0" err="1">
                <a:latin typeface="Times New Roman" panose="02020603050405020304" pitchFamily="18" charset="0"/>
                <a:cs typeface="Times New Roman" panose="02020603050405020304" pitchFamily="18" charset="0"/>
              </a:rPr>
              <a:t>bên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Bác</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Hồ</a:t>
            </a:r>
            <a:r>
              <a:rPr lang="en-US" altLang="en-US" sz="4400" b="1" dirty="0">
                <a:latin typeface="Times New Roman" panose="02020603050405020304" pitchFamily="18" charset="0"/>
                <a:cs typeface="Times New Roman" panose="02020603050405020304" pitchFamily="18" charset="0"/>
              </a:rPr>
              <a:t>.</a:t>
            </a:r>
          </a:p>
        </p:txBody>
      </p:sp>
      <p:sp>
        <p:nvSpPr>
          <p:cNvPr id="9" name="Line 13"/>
          <p:cNvSpPr>
            <a:spLocks noChangeShapeType="1"/>
          </p:cNvSpPr>
          <p:nvPr/>
        </p:nvSpPr>
        <p:spPr bwMode="auto">
          <a:xfrm flipH="1">
            <a:off x="8848976" y="3129516"/>
            <a:ext cx="263717" cy="457200"/>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
        <p:nvSpPr>
          <p:cNvPr id="10" name="Line 13"/>
          <p:cNvSpPr>
            <a:spLocks noChangeShapeType="1"/>
          </p:cNvSpPr>
          <p:nvPr/>
        </p:nvSpPr>
        <p:spPr bwMode="auto">
          <a:xfrm flipH="1">
            <a:off x="8717118" y="3124200"/>
            <a:ext cx="263717" cy="457200"/>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
        <p:nvSpPr>
          <p:cNvPr id="12" name="Line 13"/>
          <p:cNvSpPr>
            <a:spLocks noChangeShapeType="1"/>
          </p:cNvSpPr>
          <p:nvPr/>
        </p:nvSpPr>
        <p:spPr bwMode="auto">
          <a:xfrm flipH="1">
            <a:off x="7924800" y="2362200"/>
            <a:ext cx="263717" cy="457200"/>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
        <p:nvSpPr>
          <p:cNvPr id="14" name="Line 13"/>
          <p:cNvSpPr>
            <a:spLocks noChangeShapeType="1"/>
          </p:cNvSpPr>
          <p:nvPr/>
        </p:nvSpPr>
        <p:spPr bwMode="auto">
          <a:xfrm flipH="1">
            <a:off x="9787137" y="3810000"/>
            <a:ext cx="263717" cy="457200"/>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
        <p:nvSpPr>
          <p:cNvPr id="15" name="Line 13"/>
          <p:cNvSpPr>
            <a:spLocks noChangeShapeType="1"/>
          </p:cNvSpPr>
          <p:nvPr/>
        </p:nvSpPr>
        <p:spPr bwMode="auto">
          <a:xfrm flipH="1">
            <a:off x="8178113" y="4577316"/>
            <a:ext cx="263717" cy="457200"/>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
        <p:nvSpPr>
          <p:cNvPr id="16" name="Line 13"/>
          <p:cNvSpPr>
            <a:spLocks noChangeShapeType="1"/>
          </p:cNvSpPr>
          <p:nvPr/>
        </p:nvSpPr>
        <p:spPr bwMode="auto">
          <a:xfrm flipH="1">
            <a:off x="8046255" y="4572000"/>
            <a:ext cx="263717" cy="457200"/>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Tree>
    <p:extLst>
      <p:ext uri="{BB962C8B-B14F-4D97-AF65-F5344CB8AC3E}">
        <p14:creationId xmlns:p14="http://schemas.microsoft.com/office/powerpoint/2010/main" val="472397587"/>
      </p:ext>
    </p:extLst>
  </p:cSld>
  <p:clrMapOvr>
    <a:masterClrMapping/>
  </p:clrMapOvr>
  <p:transition spd="slow" advTm="3423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191000" y="152400"/>
            <a:ext cx="39624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4" name="Picture 4" descr="NhungNguoiConGai-0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11811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4724400" y="304800"/>
            <a:ext cx="381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4000" b="1" dirty="0" err="1">
                <a:solidFill>
                  <a:schemeClr val="bg1"/>
                </a:solidFill>
                <a:latin typeface="Times New Roman" panose="02020603050405020304" pitchFamily="18" charset="0"/>
              </a:rPr>
              <a:t>Trường</a:t>
            </a:r>
            <a:r>
              <a:rPr lang="en-US" altLang="en-US" sz="4000" b="1" dirty="0">
                <a:solidFill>
                  <a:schemeClr val="bg1"/>
                </a:solidFill>
                <a:latin typeface="Times New Roman" panose="02020603050405020304" pitchFamily="18" charset="0"/>
              </a:rPr>
              <a:t> </a:t>
            </a:r>
            <a:r>
              <a:rPr lang="en-US" altLang="en-US" sz="4000" b="1" dirty="0" err="1">
                <a:solidFill>
                  <a:schemeClr val="bg1"/>
                </a:solidFill>
                <a:latin typeface="Times New Roman" panose="02020603050405020304" pitchFamily="18" charset="0"/>
              </a:rPr>
              <a:t>Sơn</a:t>
            </a:r>
            <a:endParaRPr lang="en-US" altLang="en-US" sz="4000" b="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3165798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191000" y="152400"/>
            <a:ext cx="3962400" cy="990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 name="Text Box 6"/>
          <p:cNvSpPr txBox="1">
            <a:spLocks noChangeArrowheads="1"/>
          </p:cNvSpPr>
          <p:nvPr/>
        </p:nvSpPr>
        <p:spPr bwMode="auto">
          <a:xfrm>
            <a:off x="4876800" y="293757"/>
            <a:ext cx="381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4000" b="1" dirty="0" err="1">
                <a:solidFill>
                  <a:schemeClr val="bg1"/>
                </a:solidFill>
                <a:latin typeface="Times New Roman" panose="02020603050405020304" pitchFamily="18" charset="0"/>
              </a:rPr>
              <a:t>Trường</a:t>
            </a:r>
            <a:r>
              <a:rPr lang="en-US" altLang="en-US" sz="4000" b="1" dirty="0">
                <a:solidFill>
                  <a:schemeClr val="bg1"/>
                </a:solidFill>
                <a:latin typeface="Times New Roman" panose="02020603050405020304" pitchFamily="18" charset="0"/>
              </a:rPr>
              <a:t> </a:t>
            </a:r>
            <a:r>
              <a:rPr lang="en-US" altLang="en-US" sz="4000" b="1" dirty="0" smtClean="0">
                <a:solidFill>
                  <a:schemeClr val="bg1"/>
                </a:solidFill>
                <a:latin typeface="Times New Roman" panose="02020603050405020304" pitchFamily="18" charset="0"/>
              </a:rPr>
              <a:t>Sa</a:t>
            </a:r>
            <a:endParaRPr lang="en-US" altLang="en-US" sz="4000" b="1" dirty="0">
              <a:solidFill>
                <a:schemeClr val="bg1"/>
              </a:solidFill>
              <a:latin typeface="Times New Roman" panose="02020603050405020304" pitchFamily="18" charset="0"/>
            </a:endParaRPr>
          </a:p>
        </p:txBody>
      </p:sp>
      <p:pic>
        <p:nvPicPr>
          <p:cNvPr id="6" name="Picture 4" descr="dsc679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11887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6806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i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SG"/>
          </a:p>
        </p:txBody>
      </p:sp>
      <p:grpSp>
        <p:nvGrpSpPr>
          <p:cNvPr id="8" name="Group 7"/>
          <p:cNvGrpSpPr/>
          <p:nvPr/>
        </p:nvGrpSpPr>
        <p:grpSpPr>
          <a:xfrm>
            <a:off x="914400" y="143429"/>
            <a:ext cx="4800600" cy="990600"/>
            <a:chOff x="914400" y="143429"/>
            <a:chExt cx="4800600" cy="990600"/>
          </a:xfrm>
        </p:grpSpPr>
        <p:sp>
          <p:nvSpPr>
            <p:cNvPr id="4" name="Rounded Rectangle 3"/>
            <p:cNvSpPr/>
            <p:nvPr/>
          </p:nvSpPr>
          <p:spPr>
            <a:xfrm>
              <a:off x="914400" y="143429"/>
              <a:ext cx="39624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 name="Text Box 6"/>
            <p:cNvSpPr txBox="1">
              <a:spLocks noChangeArrowheads="1"/>
            </p:cNvSpPr>
            <p:nvPr/>
          </p:nvSpPr>
          <p:spPr bwMode="auto">
            <a:xfrm>
              <a:off x="1905000" y="284786"/>
              <a:ext cx="381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4000" b="1" dirty="0" err="1" smtClean="0">
                  <a:solidFill>
                    <a:schemeClr val="bg1"/>
                  </a:solidFill>
                  <a:latin typeface="Times New Roman" panose="02020603050405020304" pitchFamily="18" charset="0"/>
                </a:rPr>
                <a:t>Đảo</a:t>
              </a:r>
              <a:r>
                <a:rPr lang="en-US" altLang="en-US" sz="4000" b="1" dirty="0" smtClean="0">
                  <a:solidFill>
                    <a:schemeClr val="bg1"/>
                  </a:solidFill>
                  <a:latin typeface="Times New Roman" panose="02020603050405020304" pitchFamily="18" charset="0"/>
                </a:rPr>
                <a:t> </a:t>
              </a:r>
              <a:r>
                <a:rPr lang="en-US" altLang="en-US" sz="4000" b="1" dirty="0" err="1" smtClean="0">
                  <a:solidFill>
                    <a:schemeClr val="bg1"/>
                  </a:solidFill>
                  <a:latin typeface="Times New Roman" panose="02020603050405020304" pitchFamily="18" charset="0"/>
                </a:rPr>
                <a:t>nổi</a:t>
              </a:r>
              <a:endParaRPr lang="en-US" altLang="en-US" sz="4000" b="1" dirty="0">
                <a:solidFill>
                  <a:schemeClr val="bg1"/>
                </a:solidFill>
                <a:latin typeface="Times New Roman" panose="02020603050405020304" pitchFamily="18" charset="0"/>
              </a:endParaRPr>
            </a:p>
          </p:txBody>
        </p:sp>
      </p:grpSp>
      <p:grpSp>
        <p:nvGrpSpPr>
          <p:cNvPr id="9" name="Group 8"/>
          <p:cNvGrpSpPr/>
          <p:nvPr/>
        </p:nvGrpSpPr>
        <p:grpSpPr>
          <a:xfrm>
            <a:off x="7620000" y="143429"/>
            <a:ext cx="4648200" cy="990600"/>
            <a:chOff x="7620000" y="143429"/>
            <a:chExt cx="4648200" cy="990600"/>
          </a:xfrm>
        </p:grpSpPr>
        <p:sp>
          <p:nvSpPr>
            <p:cNvPr id="6" name="Rounded Rectangle 5"/>
            <p:cNvSpPr/>
            <p:nvPr/>
          </p:nvSpPr>
          <p:spPr>
            <a:xfrm>
              <a:off x="7620000" y="143429"/>
              <a:ext cx="39624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Text Box 6"/>
            <p:cNvSpPr txBox="1">
              <a:spLocks noChangeArrowheads="1"/>
            </p:cNvSpPr>
            <p:nvPr/>
          </p:nvSpPr>
          <p:spPr bwMode="auto">
            <a:xfrm>
              <a:off x="8458200" y="284786"/>
              <a:ext cx="381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4000" b="1" dirty="0" err="1" smtClean="0">
                  <a:solidFill>
                    <a:schemeClr val="bg1"/>
                  </a:solidFill>
                  <a:latin typeface="Times New Roman" panose="02020603050405020304" pitchFamily="18" charset="0"/>
                </a:rPr>
                <a:t>Đảo</a:t>
              </a:r>
              <a:r>
                <a:rPr lang="en-US" altLang="en-US" sz="4000" b="1" dirty="0" smtClean="0">
                  <a:solidFill>
                    <a:schemeClr val="bg1"/>
                  </a:solidFill>
                  <a:latin typeface="Times New Roman" panose="02020603050405020304" pitchFamily="18" charset="0"/>
                </a:rPr>
                <a:t> </a:t>
              </a:r>
              <a:r>
                <a:rPr lang="en-US" altLang="en-US" sz="4000" b="1" dirty="0" err="1" smtClean="0">
                  <a:solidFill>
                    <a:schemeClr val="bg1"/>
                  </a:solidFill>
                  <a:latin typeface="Times New Roman" panose="02020603050405020304" pitchFamily="18" charset="0"/>
                </a:rPr>
                <a:t>chìm</a:t>
              </a:r>
              <a:endParaRPr lang="en-US" altLang="en-US" sz="4000" b="1" dirty="0">
                <a:solidFill>
                  <a:schemeClr val="bg1"/>
                </a:solidFill>
                <a:latin typeface="Times New Roman" panose="02020603050405020304" pitchFamily="18" charset="0"/>
              </a:endParaRPr>
            </a:p>
          </p:txBody>
        </p:sp>
      </p:grpSp>
      <p:cxnSp>
        <p:nvCxnSpPr>
          <p:cNvPr id="11" name="Straight Connector 10"/>
          <p:cNvCxnSpPr>
            <a:endCxn id="3" idx="2"/>
          </p:cNvCxnSpPr>
          <p:nvPr/>
        </p:nvCxnSpPr>
        <p:spPr>
          <a:xfrm>
            <a:off x="6096000" y="274638"/>
            <a:ext cx="0" cy="5851526"/>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152400" y="1300680"/>
            <a:ext cx="5638800" cy="4947720"/>
          </a:xfrm>
          <a:prstGeom prst="rect">
            <a:avLst/>
          </a:prstGeom>
        </p:spPr>
      </p:pic>
      <p:pic>
        <p:nvPicPr>
          <p:cNvPr id="13" name="Picture 12"/>
          <p:cNvPicPr>
            <a:picLocks noChangeAspect="1"/>
          </p:cNvPicPr>
          <p:nvPr/>
        </p:nvPicPr>
        <p:blipFill>
          <a:blip r:embed="rId4"/>
          <a:stretch>
            <a:fillRect/>
          </a:stretch>
        </p:blipFill>
        <p:spPr>
          <a:xfrm>
            <a:off x="6324600" y="1280702"/>
            <a:ext cx="5638800" cy="4973014"/>
          </a:xfrm>
          <a:prstGeom prst="rect">
            <a:avLst/>
          </a:prstGeom>
        </p:spPr>
      </p:pic>
    </p:spTree>
    <p:extLst>
      <p:ext uri="{BB962C8B-B14F-4D97-AF65-F5344CB8AC3E}">
        <p14:creationId xmlns:p14="http://schemas.microsoft.com/office/powerpoint/2010/main" val="400435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4" name="Picture 3"/>
          <p:cNvPicPr>
            <a:picLocks noChangeAspect="1"/>
          </p:cNvPicPr>
          <p:nvPr/>
        </p:nvPicPr>
        <p:blipFill>
          <a:blip r:embed="rId2"/>
          <a:stretch>
            <a:fillRect/>
          </a:stretch>
        </p:blipFill>
        <p:spPr>
          <a:xfrm>
            <a:off x="5181600" y="152400"/>
            <a:ext cx="6400800" cy="6403294"/>
          </a:xfrm>
          <a:prstGeom prst="rect">
            <a:avLst/>
          </a:prstGeom>
        </p:spPr>
      </p:pic>
      <p:grpSp>
        <p:nvGrpSpPr>
          <p:cNvPr id="7" name="Group 6"/>
          <p:cNvGrpSpPr/>
          <p:nvPr/>
        </p:nvGrpSpPr>
        <p:grpSpPr>
          <a:xfrm>
            <a:off x="508590" y="1394600"/>
            <a:ext cx="4673010" cy="1958199"/>
            <a:chOff x="508590" y="1394600"/>
            <a:chExt cx="4673010" cy="1958199"/>
          </a:xfrm>
        </p:grpSpPr>
        <p:sp>
          <p:nvSpPr>
            <p:cNvPr id="5" name="Rounded Rectangle 4"/>
            <p:cNvSpPr/>
            <p:nvPr/>
          </p:nvSpPr>
          <p:spPr>
            <a:xfrm>
              <a:off x="508590" y="1394600"/>
              <a:ext cx="4368209" cy="1958199"/>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Text Box 6"/>
            <p:cNvSpPr txBox="1">
              <a:spLocks noChangeArrowheads="1"/>
            </p:cNvSpPr>
            <p:nvPr/>
          </p:nvSpPr>
          <p:spPr bwMode="auto">
            <a:xfrm>
              <a:off x="1371600" y="1433588"/>
              <a:ext cx="38100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4400" b="1" dirty="0" err="1" smtClean="0">
                  <a:solidFill>
                    <a:schemeClr val="bg1"/>
                  </a:solidFill>
                  <a:latin typeface="Times New Roman" panose="02020603050405020304" pitchFamily="18" charset="0"/>
                </a:rPr>
                <a:t>Kon</a:t>
              </a:r>
              <a:r>
                <a:rPr lang="en-US" altLang="en-US" sz="4400" b="1" dirty="0" smtClean="0">
                  <a:solidFill>
                    <a:schemeClr val="bg1"/>
                  </a:solidFill>
                  <a:latin typeface="Times New Roman" panose="02020603050405020304" pitchFamily="18" charset="0"/>
                </a:rPr>
                <a:t> Tum,</a:t>
              </a:r>
            </a:p>
            <a:p>
              <a:pPr fontAlgn="base">
                <a:spcBef>
                  <a:spcPct val="50000"/>
                </a:spcBef>
                <a:spcAft>
                  <a:spcPct val="0"/>
                </a:spcAft>
                <a:buFontTx/>
                <a:buNone/>
              </a:pP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Đắk</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Lắk</a:t>
              </a:r>
              <a:endParaRPr lang="en-US" altLang="en-US" sz="4400" b="1" dirty="0">
                <a:solidFill>
                  <a:schemeClr val="bg1"/>
                </a:solidFill>
                <a:latin typeface="Times New Roman" panose="02020603050405020304" pitchFamily="18" charset="0"/>
              </a:endParaRPr>
            </a:p>
          </p:txBody>
        </p:sp>
      </p:grpSp>
    </p:spTree>
    <p:extLst>
      <p:ext uri="{BB962C8B-B14F-4D97-AF65-F5344CB8AC3E}">
        <p14:creationId xmlns:p14="http://schemas.microsoft.com/office/powerpoint/2010/main" val="209272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71362" name="Picture 4" descr="https://lh6.googleusercontent.com/BeamCRqPJXDh5WpXDDz36oikZS1XxznUOAjs5rzCy_JRLnCB4G5gemRjsaFx30BqDe-RPlF4gb6J9btW0_uRYlFCHLodaix8YFA5LRgZ79ct6l_TTS6pPnkkx7rebRAqikZJkko=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0200" y="3048000"/>
            <a:ext cx="1771651" cy="299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76200"/>
            <a:ext cx="5715000" cy="689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0"/>
          <p:cNvSpPr txBox="1">
            <a:spLocks noChangeArrowheads="1"/>
          </p:cNvSpPr>
          <p:nvPr/>
        </p:nvSpPr>
        <p:spPr bwMode="auto">
          <a:xfrm>
            <a:off x="1600200" y="1676400"/>
            <a:ext cx="4267200" cy="182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Times New Roman" panose="02020603050405020304" pitchFamily="18" charset="0"/>
              </a:defRPr>
            </a:lvl1pPr>
            <a:lvl2pPr marL="742950" indent="-285750" defTabSz="1216025">
              <a:defRPr>
                <a:solidFill>
                  <a:schemeClr val="tx1"/>
                </a:solidFill>
                <a:latin typeface="Times New Roman" panose="02020603050405020304" pitchFamily="18" charset="0"/>
              </a:defRPr>
            </a:lvl2pPr>
            <a:lvl3pPr marL="1143000" indent="-228600" defTabSz="1216025">
              <a:defRPr>
                <a:solidFill>
                  <a:schemeClr val="tx1"/>
                </a:solidFill>
                <a:latin typeface="Times New Roman" panose="02020603050405020304" pitchFamily="18" charset="0"/>
              </a:defRPr>
            </a:lvl3pPr>
            <a:lvl4pPr marL="1600200" indent="-228600" defTabSz="1216025">
              <a:defRPr>
                <a:solidFill>
                  <a:schemeClr val="tx1"/>
                </a:solidFill>
                <a:latin typeface="Times New Roman" panose="02020603050405020304" pitchFamily="18" charset="0"/>
              </a:defRPr>
            </a:lvl4pPr>
            <a:lvl5pPr marL="2057400" indent="-228600" defTabSz="1216025">
              <a:defRPr>
                <a:solidFill>
                  <a:schemeClr val="tx1"/>
                </a:solidFill>
                <a:latin typeface="Times New Roman" panose="02020603050405020304" pitchFamily="18" charset="0"/>
              </a:defRPr>
            </a:lvl5pPr>
            <a:lvl6pPr marL="2514600" indent="-228600" defTabSz="121602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121602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121602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1216025"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spcBef>
                <a:spcPct val="20000"/>
              </a:spcBef>
              <a:spcAft>
                <a:spcPct val="0"/>
              </a:spcAft>
              <a:defRPr/>
            </a:pPr>
            <a:r>
              <a:rPr lang="en-US" altLang="zh-CN" sz="5400" b="1">
                <a:solidFill>
                  <a:srgbClr val="C00000"/>
                </a:solidFill>
                <a:ea typeface="inpin heiti"/>
                <a:cs typeface="Times New Roman" panose="02020603050405020304" pitchFamily="18" charset="0"/>
                <a:sym typeface="Arial" panose="020B0604020202020204" pitchFamily="34" charset="0"/>
              </a:rPr>
              <a:t>LUYỆN ĐỌC</a:t>
            </a:r>
          </a:p>
          <a:p>
            <a:pPr algn="ctr" fontAlgn="base">
              <a:spcBef>
                <a:spcPct val="20000"/>
              </a:spcBef>
              <a:spcAft>
                <a:spcPct val="0"/>
              </a:spcAft>
              <a:defRPr/>
            </a:pPr>
            <a:r>
              <a:rPr lang="en-US" altLang="zh-CN" sz="5400" b="1">
                <a:solidFill>
                  <a:srgbClr val="C00000"/>
                </a:solidFill>
                <a:ea typeface="inpin heiti"/>
                <a:cs typeface="Times New Roman" panose="02020603050405020304" pitchFamily="18" charset="0"/>
                <a:sym typeface="Arial" panose="020B0604020202020204" pitchFamily="34" charset="0"/>
              </a:rPr>
              <a:t>NHÓM</a:t>
            </a:r>
            <a:endParaRPr lang="zh-CN" altLang="en-US" sz="5400" b="1">
              <a:solidFill>
                <a:srgbClr val="C00000"/>
              </a:solidFill>
              <a:ea typeface="inpin heiti"/>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446828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5">
            <a:extLst>
              <a:ext uri="{FF2B5EF4-FFF2-40B4-BE49-F238E27FC236}">
                <a16:creationId xmlns:a16="http://schemas.microsoft.com/office/drawing/2014/main" id="{6351568B-49E6-480F-9B37-CAF0095F673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p:spPr>
      </p:pic>
      <p:sp>
        <p:nvSpPr>
          <p:cNvPr id="6" name="文本框 93">
            <a:extLst>
              <a:ext uri="{FF2B5EF4-FFF2-40B4-BE49-F238E27FC236}">
                <a16:creationId xmlns:a16="http://schemas.microsoft.com/office/drawing/2014/main" id="{26D516E4-1F62-4514-A2C0-C4751CEF38EF}"/>
              </a:ext>
            </a:extLst>
          </p:cNvPr>
          <p:cNvSpPr txBox="1">
            <a:spLocks noChangeArrowheads="1"/>
          </p:cNvSpPr>
          <p:nvPr/>
        </p:nvSpPr>
        <p:spPr bwMode="auto">
          <a:xfrm>
            <a:off x="2308225" y="2321004"/>
            <a:ext cx="75755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defRPr/>
            </a:pPr>
            <a:r>
              <a:rPr lang="en-US" altLang="zh-CN" sz="6600" b="1" dirty="0">
                <a:solidFill>
                  <a:srgbClr val="002060"/>
                </a:solidFill>
                <a:latin typeface="Times New Roman" panose="02020603050405020304" pitchFamily="18" charset="0"/>
                <a:ea typeface="inpin heiti"/>
                <a:cs typeface="Times New Roman" panose="02020603050405020304" pitchFamily="18" charset="0"/>
                <a:sym typeface="迷你简细行楷"/>
              </a:rPr>
              <a:t>TÌM HIỂU BÀI</a:t>
            </a:r>
          </a:p>
        </p:txBody>
      </p:sp>
    </p:spTree>
    <p:custDataLst>
      <p:tags r:id="rId1"/>
    </p:custDataLst>
    <p:extLst>
      <p:ext uri="{BB962C8B-B14F-4D97-AF65-F5344CB8AC3E}">
        <p14:creationId xmlns:p14="http://schemas.microsoft.com/office/powerpoint/2010/main" val="446835985"/>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a16="http://schemas.microsoft.com/office/drawing/2014/main" id="{30E80E11-7211-4A34-8579-999E3B010C8D}"/>
              </a:ext>
            </a:extLst>
          </p:cNvPr>
          <p:cNvSpPr txBox="1">
            <a:spLocks noChangeArrowheads="1"/>
          </p:cNvSpPr>
          <p:nvPr/>
        </p:nvSpPr>
        <p:spPr bwMode="auto">
          <a:xfrm>
            <a:off x="113211" y="318506"/>
            <a:ext cx="12078789"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a:buClr>
                <a:srgbClr val="0563C1"/>
              </a:buClr>
              <a:buNone/>
            </a:pPr>
            <a:r>
              <a:rPr lang="en-US" altLang="en-US" sz="4800" b="1" dirty="0" err="1" smtClean="0">
                <a:solidFill>
                  <a:srgbClr val="0070C0"/>
                </a:solidFill>
                <a:latin typeface="Times New Roman" panose="02020603050405020304" pitchFamily="18" charset="0"/>
              </a:rPr>
              <a:t>Câu</a:t>
            </a:r>
            <a:r>
              <a:rPr lang="en-US" altLang="en-US" sz="4800" b="1" dirty="0" smtClean="0">
                <a:solidFill>
                  <a:srgbClr val="0070C0"/>
                </a:solidFill>
                <a:latin typeface="Times New Roman" panose="02020603050405020304" pitchFamily="18" charset="0"/>
              </a:rPr>
              <a:t> 1: </a:t>
            </a:r>
            <a:r>
              <a:rPr lang="en-US" altLang="en-US" sz="4800" b="1" dirty="0" err="1" smtClean="0">
                <a:solidFill>
                  <a:srgbClr val="0070C0"/>
                </a:solidFill>
                <a:latin typeface="Times New Roman" panose="02020603050405020304" pitchFamily="18" charset="0"/>
              </a:rPr>
              <a:t>Những</a:t>
            </a:r>
            <a:r>
              <a:rPr lang="en-US" altLang="en-US" sz="4800" b="1" dirty="0" smtClean="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câu</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nào</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cho</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thấy</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Nga</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rất</a:t>
            </a:r>
            <a:r>
              <a:rPr lang="en-US" altLang="en-US" sz="4800" b="1" dirty="0">
                <a:solidFill>
                  <a:srgbClr val="0070C0"/>
                </a:solidFill>
                <a:latin typeface="Times New Roman" panose="02020603050405020304" pitchFamily="18" charset="0"/>
              </a:rPr>
              <a:t> </a:t>
            </a:r>
            <a:r>
              <a:rPr lang="en-US" altLang="en-US" sz="4800" b="1" dirty="0" err="1" smtClean="0">
                <a:solidFill>
                  <a:srgbClr val="0070C0"/>
                </a:solidFill>
                <a:latin typeface="Times New Roman" panose="02020603050405020304" pitchFamily="18" charset="0"/>
              </a:rPr>
              <a:t>mong</a:t>
            </a:r>
            <a:r>
              <a:rPr lang="en-US" altLang="en-US" sz="4800" b="1" dirty="0" smtClean="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nhớ</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chú</a:t>
            </a:r>
            <a:r>
              <a:rPr lang="en-US" altLang="en-US" sz="4800" b="1" dirty="0">
                <a:solidFill>
                  <a:srgbClr val="0070C0"/>
                </a:solidFill>
                <a:latin typeface="Times New Roman" panose="02020603050405020304" pitchFamily="18" charset="0"/>
              </a:rPr>
              <a:t> ?</a:t>
            </a:r>
          </a:p>
          <a:p>
            <a:pPr algn="ctr">
              <a:buClr>
                <a:srgbClr val="0563C1"/>
              </a:buClr>
              <a:buFont typeface="Wingdings" panose="05000000000000000000" pitchFamily="2" charset="2"/>
              <a:buNone/>
            </a:pPr>
            <a:endParaRPr lang="en-US" altLang="en-US" sz="4800" b="1" i="1" dirty="0">
              <a:solidFill>
                <a:srgbClr val="0070C0"/>
              </a:solidFill>
              <a:latin typeface="Times New Roman" panose="02020603050405020304" pitchFamily="18" charset="0"/>
            </a:endParaRPr>
          </a:p>
        </p:txBody>
      </p:sp>
      <p:sp>
        <p:nvSpPr>
          <p:cNvPr id="6" name="Text Box 18">
            <a:extLst>
              <a:ext uri="{FF2B5EF4-FFF2-40B4-BE49-F238E27FC236}">
                <a16:creationId xmlns:a16="http://schemas.microsoft.com/office/drawing/2014/main" id="{D94A5747-3804-4571-A497-9A32F0C7DE59}"/>
              </a:ext>
            </a:extLst>
          </p:cNvPr>
          <p:cNvSpPr txBox="1">
            <a:spLocks noChangeArrowheads="1"/>
          </p:cNvSpPr>
          <p:nvPr/>
        </p:nvSpPr>
        <p:spPr bwMode="auto">
          <a:xfrm>
            <a:off x="3886200" y="2133600"/>
            <a:ext cx="11739590" cy="239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just">
              <a:buClr>
                <a:srgbClr val="0563C1"/>
              </a:buClr>
              <a:buNone/>
            </a:pPr>
            <a:r>
              <a:rPr lang="vi-VN" altLang="en-US" sz="4400" b="1" dirty="0">
                <a:solidFill>
                  <a:prstClr val="black"/>
                </a:solidFill>
                <a:latin typeface="Times New Roman" panose="02020603050405020304" pitchFamily="18" charset="0"/>
                <a:cs typeface="Times New Roman" panose="02020603050405020304" pitchFamily="18" charset="0"/>
              </a:rPr>
              <a:t>Sao lâu quá là lâu !  </a:t>
            </a:r>
            <a:endParaRPr lang="en-SG" altLang="en-US" sz="4400" b="1" dirty="0" smtClean="0">
              <a:solidFill>
                <a:prstClr val="black"/>
              </a:solidFill>
              <a:latin typeface="Times New Roman" panose="02020603050405020304" pitchFamily="18" charset="0"/>
              <a:cs typeface="Times New Roman" panose="02020603050405020304" pitchFamily="18" charset="0"/>
            </a:endParaRPr>
          </a:p>
          <a:p>
            <a:pPr algn="just">
              <a:buClr>
                <a:srgbClr val="0563C1"/>
              </a:buClr>
              <a:buNone/>
            </a:pPr>
            <a:r>
              <a:rPr lang="vi-VN" altLang="en-US" sz="4400" b="1" dirty="0" smtClean="0">
                <a:solidFill>
                  <a:prstClr val="black"/>
                </a:solidFill>
                <a:latin typeface="Times New Roman" panose="02020603050405020304" pitchFamily="18" charset="0"/>
                <a:cs typeface="Times New Roman" panose="02020603050405020304" pitchFamily="18" charset="0"/>
              </a:rPr>
              <a:t>Chú </a:t>
            </a:r>
            <a:r>
              <a:rPr lang="vi-VN" altLang="en-US" sz="4400" b="1" dirty="0">
                <a:solidFill>
                  <a:prstClr val="black"/>
                </a:solidFill>
                <a:latin typeface="Times New Roman" panose="02020603050405020304" pitchFamily="18" charset="0"/>
                <a:cs typeface="Times New Roman" panose="02020603050405020304" pitchFamily="18" charset="0"/>
              </a:rPr>
              <a:t>bây giờ ở đâu ?  </a:t>
            </a:r>
          </a:p>
          <a:p>
            <a:pPr algn="just">
              <a:buClr>
                <a:srgbClr val="0563C1"/>
              </a:buClr>
              <a:buNone/>
            </a:pPr>
            <a:r>
              <a:rPr lang="vi-VN" altLang="en-US" sz="4400" b="1" dirty="0">
                <a:solidFill>
                  <a:prstClr val="black"/>
                </a:solidFill>
                <a:latin typeface="Times New Roman" panose="02020603050405020304" pitchFamily="18" charset="0"/>
                <a:cs typeface="Times New Roman" panose="02020603050405020304" pitchFamily="18" charset="0"/>
              </a:rPr>
              <a:t>Chú ở đâu, ở đâu ?</a:t>
            </a:r>
          </a:p>
        </p:txBody>
      </p:sp>
    </p:spTree>
    <p:extLst>
      <p:ext uri="{BB962C8B-B14F-4D97-AF65-F5344CB8AC3E}">
        <p14:creationId xmlns:p14="http://schemas.microsoft.com/office/powerpoint/2010/main" val="14688082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01" name="Text Box 17"/>
          <p:cNvSpPr txBox="1">
            <a:spLocks noChangeArrowheads="1"/>
          </p:cNvSpPr>
          <p:nvPr/>
        </p:nvSpPr>
        <p:spPr bwMode="auto">
          <a:xfrm>
            <a:off x="831851" y="1701800"/>
            <a:ext cx="10363200"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0" fontAlgn="base" hangingPunct="0">
              <a:lnSpc>
                <a:spcPct val="100000"/>
              </a:lnSpc>
              <a:spcBef>
                <a:spcPct val="50000"/>
              </a:spcBef>
              <a:spcAft>
                <a:spcPct val="0"/>
              </a:spcAft>
              <a:buFont typeface="Arial" panose="020B0604020202020204" pitchFamily="34" charset="0"/>
              <a:buNone/>
              <a:defRPr/>
            </a:pPr>
            <a:r>
              <a:rPr lang="en-US" altLang="en-US" sz="6600" b="1" dirty="0" err="1">
                <a:solidFill>
                  <a:prstClr val="black"/>
                </a:solidFill>
                <a:latin typeface="Times New Roman" panose="02020603050405020304" pitchFamily="18" charset="0"/>
                <a:cs typeface="Times New Roman" panose="02020603050405020304" pitchFamily="18" charset="0"/>
              </a:rPr>
              <a:t>Luyện</a:t>
            </a:r>
            <a:r>
              <a:rPr lang="en-US" altLang="en-US" sz="6600" b="1" dirty="0">
                <a:solidFill>
                  <a:prstClr val="black"/>
                </a:solidFill>
                <a:latin typeface="Times New Roman" panose="02020603050405020304" pitchFamily="18" charset="0"/>
                <a:cs typeface="Times New Roman" panose="02020603050405020304" pitchFamily="18" charset="0"/>
              </a:rPr>
              <a:t> </a:t>
            </a:r>
            <a:r>
              <a:rPr lang="en-US" altLang="en-US" sz="6600" b="1" dirty="0" err="1">
                <a:solidFill>
                  <a:prstClr val="black"/>
                </a:solidFill>
                <a:latin typeface="Times New Roman" panose="02020603050405020304" pitchFamily="18" charset="0"/>
                <a:cs typeface="Times New Roman" panose="02020603050405020304" pitchFamily="18" charset="0"/>
              </a:rPr>
              <a:t>đọc</a:t>
            </a:r>
            <a:r>
              <a:rPr lang="en-US" altLang="en-US" sz="6600" b="1" dirty="0">
                <a:solidFill>
                  <a:prstClr val="black"/>
                </a:solidFill>
                <a:latin typeface="Times New Roman" panose="02020603050405020304" pitchFamily="18" charset="0"/>
                <a:cs typeface="Times New Roman" panose="02020603050405020304" pitchFamily="18" charset="0"/>
              </a:rPr>
              <a:t> </a:t>
            </a:r>
            <a:r>
              <a:rPr lang="en-US" altLang="en-US" sz="6600" b="1" dirty="0" err="1">
                <a:solidFill>
                  <a:prstClr val="black"/>
                </a:solidFill>
                <a:latin typeface="Times New Roman" panose="02020603050405020304" pitchFamily="18" charset="0"/>
                <a:cs typeface="Times New Roman" panose="02020603050405020304" pitchFamily="18" charset="0"/>
              </a:rPr>
              <a:t>bài</a:t>
            </a:r>
            <a:r>
              <a:rPr lang="en-US" altLang="en-US" sz="6600" b="1" dirty="0">
                <a:solidFill>
                  <a:prstClr val="black"/>
                </a:solidFill>
                <a:latin typeface="Times New Roman" panose="02020603050405020304" pitchFamily="18" charset="0"/>
                <a:cs typeface="Times New Roman" panose="02020603050405020304" pitchFamily="18" charset="0"/>
              </a:rPr>
              <a:t>: </a:t>
            </a:r>
          </a:p>
          <a:p>
            <a:pPr algn="ctr" eaLnBrk="0" fontAlgn="base" hangingPunct="0">
              <a:lnSpc>
                <a:spcPct val="100000"/>
              </a:lnSpc>
              <a:spcBef>
                <a:spcPct val="50000"/>
              </a:spcBef>
              <a:spcAft>
                <a:spcPct val="0"/>
              </a:spcAft>
              <a:buFont typeface="Arial" panose="020B0604020202020204" pitchFamily="34" charset="0"/>
              <a:buNone/>
              <a:defRPr/>
            </a:pPr>
            <a:r>
              <a:rPr lang="en-US" altLang="en-US" sz="6600" b="1" dirty="0" smtClean="0">
                <a:solidFill>
                  <a:srgbClr val="0070C0"/>
                </a:solidFill>
                <a:latin typeface="Times New Roman" panose="02020603050405020304" pitchFamily="18" charset="0"/>
                <a:cs typeface="Times New Roman" panose="02020603050405020304" pitchFamily="18" charset="0"/>
              </a:rPr>
              <a:t>Ở </a:t>
            </a:r>
            <a:r>
              <a:rPr lang="en-US" altLang="en-US" sz="6600" b="1" dirty="0" err="1" smtClean="0">
                <a:solidFill>
                  <a:srgbClr val="0070C0"/>
                </a:solidFill>
                <a:latin typeface="Times New Roman" panose="02020603050405020304" pitchFamily="18" charset="0"/>
                <a:cs typeface="Times New Roman" panose="02020603050405020304" pitchFamily="18" charset="0"/>
              </a:rPr>
              <a:t>lại</a:t>
            </a:r>
            <a:r>
              <a:rPr lang="en-US" altLang="en-US" sz="6600" b="1" dirty="0" smtClean="0">
                <a:solidFill>
                  <a:srgbClr val="0070C0"/>
                </a:solidFill>
                <a:latin typeface="Times New Roman" panose="02020603050405020304" pitchFamily="18" charset="0"/>
                <a:cs typeface="Times New Roman" panose="02020603050405020304" pitchFamily="18" charset="0"/>
              </a:rPr>
              <a:t> </a:t>
            </a:r>
            <a:r>
              <a:rPr lang="en-US" altLang="en-US" sz="6600" b="1" dirty="0" err="1" smtClean="0">
                <a:solidFill>
                  <a:srgbClr val="0070C0"/>
                </a:solidFill>
                <a:latin typeface="Times New Roman" panose="02020603050405020304" pitchFamily="18" charset="0"/>
                <a:cs typeface="Times New Roman" panose="02020603050405020304" pitchFamily="18" charset="0"/>
              </a:rPr>
              <a:t>với</a:t>
            </a:r>
            <a:r>
              <a:rPr lang="en-US" altLang="en-US" sz="6600" b="1" dirty="0" smtClean="0">
                <a:solidFill>
                  <a:srgbClr val="0070C0"/>
                </a:solidFill>
                <a:latin typeface="Times New Roman" panose="02020603050405020304" pitchFamily="18" charset="0"/>
                <a:cs typeface="Times New Roman" panose="02020603050405020304" pitchFamily="18" charset="0"/>
              </a:rPr>
              <a:t> </a:t>
            </a:r>
            <a:r>
              <a:rPr lang="en-US" altLang="en-US" sz="6600" b="1" dirty="0" err="1" smtClean="0">
                <a:solidFill>
                  <a:srgbClr val="0070C0"/>
                </a:solidFill>
                <a:latin typeface="Times New Roman" panose="02020603050405020304" pitchFamily="18" charset="0"/>
                <a:cs typeface="Times New Roman" panose="02020603050405020304" pitchFamily="18" charset="0"/>
              </a:rPr>
              <a:t>chiến</a:t>
            </a:r>
            <a:r>
              <a:rPr lang="en-US" altLang="en-US" sz="6600" b="1" dirty="0" smtClean="0">
                <a:solidFill>
                  <a:srgbClr val="0070C0"/>
                </a:solidFill>
                <a:latin typeface="Times New Roman" panose="02020603050405020304" pitchFamily="18" charset="0"/>
                <a:cs typeface="Times New Roman" panose="02020603050405020304" pitchFamily="18" charset="0"/>
              </a:rPr>
              <a:t> </a:t>
            </a:r>
            <a:r>
              <a:rPr lang="en-US" altLang="en-US" sz="6600" b="1" dirty="0" err="1" smtClean="0">
                <a:solidFill>
                  <a:srgbClr val="0070C0"/>
                </a:solidFill>
                <a:latin typeface="Times New Roman" panose="02020603050405020304" pitchFamily="18" charset="0"/>
                <a:cs typeface="Times New Roman" panose="02020603050405020304" pitchFamily="18" charset="0"/>
              </a:rPr>
              <a:t>khu</a:t>
            </a:r>
            <a:endParaRPr lang="en-US" altLang="en-US" sz="6600" b="1" dirty="0">
              <a:solidFill>
                <a:srgbClr val="0070C0"/>
              </a:solidFill>
              <a:latin typeface="Times New Roman" panose="02020603050405020304" pitchFamily="18" charset="0"/>
              <a:cs typeface="Times New Roman" panose="02020603050405020304" pitchFamily="18" charset="0"/>
            </a:endParaRPr>
          </a:p>
        </p:txBody>
      </p:sp>
      <p:pic>
        <p:nvPicPr>
          <p:cNvPr id="24473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1" y="304800"/>
            <a:ext cx="1674284" cy="123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40"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1821">
            <a:off x="10458451" y="469901"/>
            <a:ext cx="1475316" cy="103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9905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7601"/>
                                        </p:tgtEl>
                                        <p:attrNameLst>
                                          <p:attrName>style.visibility</p:attrName>
                                        </p:attrNameLst>
                                      </p:cBhvr>
                                      <p:to>
                                        <p:strVal val="visible"/>
                                      </p:to>
                                    </p:set>
                                    <p:anim calcmode="discrete" valueType="clr">
                                      <p:cBhvr override="childStyle">
                                        <p:cTn id="7" dur="80"/>
                                        <p:tgtEl>
                                          <p:spTgt spid="6760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7601"/>
                                        </p:tgtEl>
                                        <p:attrNameLst>
                                          <p:attrName>fillcolor</p:attrName>
                                        </p:attrNameLst>
                                      </p:cBhvr>
                                      <p:tavLst>
                                        <p:tav tm="0">
                                          <p:val>
                                            <p:clrVal>
                                              <a:schemeClr val="accent2"/>
                                            </p:clrVal>
                                          </p:val>
                                        </p:tav>
                                        <p:tav tm="50000">
                                          <p:val>
                                            <p:clrVal>
                                              <a:schemeClr val="hlink"/>
                                            </p:clrVal>
                                          </p:val>
                                        </p:tav>
                                      </p:tavLst>
                                    </p:anim>
                                    <p:set>
                                      <p:cBhvr>
                                        <p:cTn id="9" dur="80"/>
                                        <p:tgtEl>
                                          <p:spTgt spid="676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0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a16="http://schemas.microsoft.com/office/drawing/2014/main" id="{30E80E11-7211-4A34-8579-999E3B010C8D}"/>
              </a:ext>
            </a:extLst>
          </p:cNvPr>
          <p:cNvSpPr txBox="1">
            <a:spLocks noChangeArrowheads="1"/>
          </p:cNvSpPr>
          <p:nvPr/>
        </p:nvSpPr>
        <p:spPr bwMode="auto">
          <a:xfrm>
            <a:off x="113211" y="318506"/>
            <a:ext cx="12078789"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a:buClr>
                <a:srgbClr val="0563C1"/>
              </a:buClr>
              <a:buNone/>
            </a:pPr>
            <a:r>
              <a:rPr lang="en-US" altLang="en-US" sz="4800" b="1" dirty="0" err="1" smtClean="0">
                <a:solidFill>
                  <a:srgbClr val="0070C0"/>
                </a:solidFill>
                <a:latin typeface="Times New Roman" panose="02020603050405020304" pitchFamily="18" charset="0"/>
              </a:rPr>
              <a:t>Câu</a:t>
            </a:r>
            <a:r>
              <a:rPr lang="en-US" altLang="en-US" sz="4800" b="1" dirty="0" smtClean="0">
                <a:solidFill>
                  <a:srgbClr val="0070C0"/>
                </a:solidFill>
                <a:latin typeface="Times New Roman" panose="02020603050405020304" pitchFamily="18" charset="0"/>
              </a:rPr>
              <a:t> 2: </a:t>
            </a:r>
            <a:r>
              <a:rPr lang="en-US" altLang="en-US" sz="4800" b="1" dirty="0" err="1">
                <a:solidFill>
                  <a:srgbClr val="0070C0"/>
                </a:solidFill>
                <a:latin typeface="Times New Roman" panose="02020603050405020304" pitchFamily="18" charset="0"/>
              </a:rPr>
              <a:t>Khi</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Nga</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nhắc</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đến</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chú</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thái</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độ</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của</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ba</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và</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mẹ</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ra</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sao</a:t>
            </a:r>
            <a:r>
              <a:rPr lang="en-US" altLang="en-US" sz="4800" b="1" dirty="0">
                <a:solidFill>
                  <a:srgbClr val="0070C0"/>
                </a:solidFill>
                <a:latin typeface="Times New Roman" panose="02020603050405020304" pitchFamily="18" charset="0"/>
              </a:rPr>
              <a:t> ?</a:t>
            </a:r>
          </a:p>
          <a:p>
            <a:pPr algn="ctr">
              <a:buClr>
                <a:srgbClr val="0563C1"/>
              </a:buClr>
              <a:buFont typeface="Wingdings" panose="05000000000000000000" pitchFamily="2" charset="2"/>
              <a:buNone/>
            </a:pPr>
            <a:endParaRPr lang="en-US" altLang="en-US" sz="4800" b="1" i="1" dirty="0">
              <a:solidFill>
                <a:srgbClr val="0070C0"/>
              </a:solidFill>
              <a:latin typeface="Times New Roman" panose="02020603050405020304" pitchFamily="18" charset="0"/>
            </a:endParaRPr>
          </a:p>
        </p:txBody>
      </p:sp>
      <p:sp>
        <p:nvSpPr>
          <p:cNvPr id="6" name="Text Box 18">
            <a:extLst>
              <a:ext uri="{FF2B5EF4-FFF2-40B4-BE49-F238E27FC236}">
                <a16:creationId xmlns:a16="http://schemas.microsoft.com/office/drawing/2014/main" id="{D94A5747-3804-4571-A497-9A32F0C7DE59}"/>
              </a:ext>
            </a:extLst>
          </p:cNvPr>
          <p:cNvSpPr txBox="1">
            <a:spLocks noChangeArrowheads="1"/>
          </p:cNvSpPr>
          <p:nvPr/>
        </p:nvSpPr>
        <p:spPr bwMode="auto">
          <a:xfrm>
            <a:off x="282810" y="2133600"/>
            <a:ext cx="1173959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just">
              <a:buClr>
                <a:srgbClr val="0563C1"/>
              </a:buClr>
              <a:buNone/>
            </a:pPr>
            <a:r>
              <a:rPr lang="vi-VN" altLang="en-US" sz="4400" b="1" dirty="0">
                <a:solidFill>
                  <a:prstClr val="black"/>
                </a:solidFill>
                <a:latin typeface="Times New Roman" panose="02020603050405020304" pitchFamily="18" charset="0"/>
                <a:cs typeface="Times New Roman" panose="02020603050405020304" pitchFamily="18" charset="0"/>
              </a:rPr>
              <a:t>- Mẹ thương chú, khóc đỏ hoe đôi mắt. Ba nhớ chú ngước lên bàn thờ, không muốn nói với con rằng chú đã hi sinh, không thể trở về. Ba giải thích với bé Nga: Chú ở bên Bác Hồ.</a:t>
            </a:r>
          </a:p>
        </p:txBody>
      </p:sp>
    </p:spTree>
    <p:extLst>
      <p:ext uri="{BB962C8B-B14F-4D97-AF65-F5344CB8AC3E}">
        <p14:creationId xmlns:p14="http://schemas.microsoft.com/office/powerpoint/2010/main" val="638710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a16="http://schemas.microsoft.com/office/drawing/2014/main" id="{30E80E11-7211-4A34-8579-999E3B010C8D}"/>
              </a:ext>
            </a:extLst>
          </p:cNvPr>
          <p:cNvSpPr txBox="1">
            <a:spLocks noChangeArrowheads="1"/>
          </p:cNvSpPr>
          <p:nvPr/>
        </p:nvSpPr>
        <p:spPr bwMode="auto">
          <a:xfrm>
            <a:off x="113211" y="318506"/>
            <a:ext cx="12078789"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a:buClr>
                <a:srgbClr val="0563C1"/>
              </a:buClr>
              <a:buNone/>
            </a:pPr>
            <a:r>
              <a:rPr lang="en-US" altLang="en-US" sz="4800" b="1" dirty="0" err="1" smtClean="0">
                <a:solidFill>
                  <a:srgbClr val="0070C0"/>
                </a:solidFill>
                <a:latin typeface="Times New Roman" panose="02020603050405020304" pitchFamily="18" charset="0"/>
              </a:rPr>
              <a:t>Câu</a:t>
            </a:r>
            <a:r>
              <a:rPr lang="en-US" altLang="en-US" sz="4800" b="1" dirty="0" smtClean="0">
                <a:solidFill>
                  <a:srgbClr val="0070C0"/>
                </a:solidFill>
                <a:latin typeface="Times New Roman" panose="02020603050405020304" pitchFamily="18" charset="0"/>
              </a:rPr>
              <a:t> </a:t>
            </a:r>
            <a:r>
              <a:rPr lang="vi-VN" altLang="en-US" sz="4800" b="1" dirty="0">
                <a:solidFill>
                  <a:srgbClr val="0070C0"/>
                </a:solidFill>
                <a:latin typeface="Times New Roman" panose="02020603050405020304" pitchFamily="18" charset="0"/>
              </a:rPr>
              <a:t>3. Em hiểu câu nói của ba bạn Nga như thế nào? Hãy chọn câu trả lời đúng nhất:</a:t>
            </a:r>
          </a:p>
          <a:p>
            <a:pPr algn="ctr">
              <a:buClr>
                <a:srgbClr val="0563C1"/>
              </a:buClr>
              <a:buFont typeface="Wingdings" panose="05000000000000000000" pitchFamily="2" charset="2"/>
              <a:buNone/>
            </a:pPr>
            <a:endParaRPr lang="en-US" altLang="en-US" sz="4800" b="1" i="1" dirty="0">
              <a:solidFill>
                <a:srgbClr val="0070C0"/>
              </a:solidFill>
              <a:latin typeface="Times New Roman" panose="02020603050405020304" pitchFamily="18" charset="0"/>
            </a:endParaRPr>
          </a:p>
        </p:txBody>
      </p:sp>
      <p:sp>
        <p:nvSpPr>
          <p:cNvPr id="5" name="Text Box 8"/>
          <p:cNvSpPr txBox="1">
            <a:spLocks noChangeArrowheads="1"/>
          </p:cNvSpPr>
          <p:nvPr/>
        </p:nvSpPr>
        <p:spPr bwMode="auto">
          <a:xfrm>
            <a:off x="586714" y="2262663"/>
            <a:ext cx="5486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FontTx/>
              <a:buNone/>
            </a:pPr>
            <a:r>
              <a:rPr lang="en-US" altLang="en-US" sz="4000" b="1" dirty="0">
                <a:latin typeface="Times New Roman" panose="02020603050405020304" pitchFamily="18" charset="0"/>
              </a:rPr>
              <a:t>a. </a:t>
            </a:r>
            <a:r>
              <a:rPr lang="en-US" altLang="en-US" sz="4000" b="1" dirty="0" err="1">
                <a:latin typeface="Times New Roman" panose="02020603050405020304" pitchFamily="18" charset="0"/>
              </a:rPr>
              <a:t>Chú</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đã</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hy</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sinh</a:t>
            </a:r>
            <a:r>
              <a:rPr lang="en-US" altLang="en-US" sz="4000" b="1" dirty="0">
                <a:latin typeface="Times New Roman" panose="02020603050405020304" pitchFamily="18" charset="0"/>
              </a:rPr>
              <a:t>. </a:t>
            </a:r>
          </a:p>
        </p:txBody>
      </p:sp>
      <p:sp>
        <p:nvSpPr>
          <p:cNvPr id="7" name="Text Box 9"/>
          <p:cNvSpPr txBox="1">
            <a:spLocks noChangeArrowheads="1"/>
          </p:cNvSpPr>
          <p:nvPr/>
        </p:nvSpPr>
        <p:spPr bwMode="auto">
          <a:xfrm>
            <a:off x="1066800" y="3018575"/>
            <a:ext cx="6172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FontTx/>
              <a:buNone/>
            </a:pPr>
            <a:r>
              <a:rPr lang="en-US" altLang="en-US" sz="4000" b="1" dirty="0">
                <a:latin typeface="Times New Roman" panose="02020603050405020304" pitchFamily="18" charset="0"/>
              </a:rPr>
              <a:t>b. </a:t>
            </a:r>
            <a:r>
              <a:rPr lang="en-US" altLang="en-US" sz="4000" b="1" dirty="0" err="1">
                <a:latin typeface="Times New Roman" panose="02020603050405020304" pitchFamily="18" charset="0"/>
              </a:rPr>
              <a:t>Bác</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Hồ</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không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còn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nữa</a:t>
            </a:r>
            <a:r>
              <a:rPr lang="en-US" altLang="en-US" sz="4000" b="1" dirty="0">
                <a:latin typeface="Times New Roman" panose="02020603050405020304" pitchFamily="18" charset="0"/>
              </a:rPr>
              <a:t>. </a:t>
            </a:r>
          </a:p>
        </p:txBody>
      </p:sp>
      <p:sp>
        <p:nvSpPr>
          <p:cNvPr id="8" name="Text Box 17"/>
          <p:cNvSpPr txBox="1">
            <a:spLocks noChangeArrowheads="1"/>
          </p:cNvSpPr>
          <p:nvPr/>
        </p:nvSpPr>
        <p:spPr bwMode="auto">
          <a:xfrm>
            <a:off x="762000" y="3774487"/>
            <a:ext cx="11430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4000" b="1" dirty="0">
                <a:latin typeface="Times New Roman" panose="02020603050405020304" pitchFamily="18" charset="0"/>
              </a:rPr>
              <a:t>    c. </a:t>
            </a:r>
            <a:r>
              <a:rPr lang="en-US" altLang="en-US" sz="4000" b="1" dirty="0" err="1">
                <a:latin typeface="Times New Roman" panose="02020603050405020304" pitchFamily="18" charset="0"/>
              </a:rPr>
              <a:t>Bác</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Hồ</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không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còn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nữa</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Chú</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đã</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hy</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sinh</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và</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được</a:t>
            </a:r>
            <a:r>
              <a:rPr lang="en-US" altLang="en-US" sz="4000" b="1" dirty="0">
                <a:latin typeface="Times New Roman" panose="02020603050405020304" pitchFamily="18" charset="0"/>
              </a:rPr>
              <a:t> ở </a:t>
            </a:r>
            <a:r>
              <a:rPr lang="en-US" altLang="en-US" sz="4000" b="1" dirty="0" err="1">
                <a:latin typeface="Times New Roman" panose="02020603050405020304" pitchFamily="18" charset="0"/>
              </a:rPr>
              <a:t>bên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Bác</a:t>
            </a:r>
            <a:r>
              <a:rPr lang="en-US" altLang="en-US" sz="4000" b="1" dirty="0">
                <a:latin typeface="Times New Roman" panose="02020603050405020304" pitchFamily="18" charset="0"/>
              </a:rPr>
              <a:t>. </a:t>
            </a:r>
          </a:p>
        </p:txBody>
      </p:sp>
      <p:sp>
        <p:nvSpPr>
          <p:cNvPr id="2" name="Oval 1"/>
          <p:cNvSpPr/>
          <p:nvPr/>
        </p:nvSpPr>
        <p:spPr>
          <a:xfrm>
            <a:off x="1084521" y="3844599"/>
            <a:ext cx="6858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16946604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edge">
                                      <p:cBhvr>
                                        <p:cTn id="14" dur="2000"/>
                                        <p:tgtEl>
                                          <p:spTgt spid="5"/>
                                        </p:tgtEl>
                                      </p:cBhvr>
                                    </p:animEffect>
                                  </p:childTnLst>
                                </p:cTn>
                              </p:par>
                              <p:par>
                                <p:cTn id="15" presetID="2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edge">
                                      <p:cBhvr>
                                        <p:cTn id="17" dur="2000"/>
                                        <p:tgtEl>
                                          <p:spTgt spid="7"/>
                                        </p:tgtEl>
                                      </p:cBhvr>
                                    </p:animEffect>
                                  </p:childTnLst>
                                </p:cTn>
                              </p:par>
                              <p:par>
                                <p:cTn id="18" presetID="21"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4)">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a16="http://schemas.microsoft.com/office/drawing/2014/main" id="{30E80E11-7211-4A34-8579-999E3B010C8D}"/>
              </a:ext>
            </a:extLst>
          </p:cNvPr>
          <p:cNvSpPr txBox="1">
            <a:spLocks noChangeArrowheads="1"/>
          </p:cNvSpPr>
          <p:nvPr/>
        </p:nvSpPr>
        <p:spPr bwMode="auto">
          <a:xfrm>
            <a:off x="113211" y="318506"/>
            <a:ext cx="12078789"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a:buClr>
                <a:srgbClr val="0563C1"/>
              </a:buClr>
              <a:buNone/>
            </a:pPr>
            <a:r>
              <a:rPr lang="en-SG" altLang="en-US" sz="4800" b="1" dirty="0" err="1" smtClean="0">
                <a:solidFill>
                  <a:srgbClr val="0070C0"/>
                </a:solidFill>
                <a:latin typeface="Times New Roman" panose="02020603050405020304" pitchFamily="18" charset="0"/>
              </a:rPr>
              <a:t>Câu</a:t>
            </a:r>
            <a:r>
              <a:rPr lang="en-SG" altLang="en-US" sz="4800" b="1" dirty="0" smtClean="0">
                <a:solidFill>
                  <a:srgbClr val="0070C0"/>
                </a:solidFill>
                <a:latin typeface="Times New Roman" panose="02020603050405020304" pitchFamily="18" charset="0"/>
              </a:rPr>
              <a:t> </a:t>
            </a:r>
            <a:r>
              <a:rPr lang="vi-VN" altLang="en-US" sz="4800" b="1" dirty="0" smtClean="0">
                <a:solidFill>
                  <a:srgbClr val="0070C0"/>
                </a:solidFill>
                <a:latin typeface="Times New Roman" panose="02020603050405020304" pitchFamily="18" charset="0"/>
              </a:rPr>
              <a:t>4</a:t>
            </a:r>
            <a:r>
              <a:rPr lang="vi-VN" altLang="en-US" sz="4800" b="1" dirty="0">
                <a:solidFill>
                  <a:srgbClr val="0070C0"/>
                </a:solidFill>
                <a:latin typeface="Times New Roman" panose="02020603050405020304" pitchFamily="18" charset="0"/>
              </a:rPr>
              <a:t>. Vì sao những chiến sĩ hi sinh vì Tổ quốc được nhớ mãi ?</a:t>
            </a:r>
          </a:p>
          <a:p>
            <a:pPr algn="ctr">
              <a:buClr>
                <a:srgbClr val="0563C1"/>
              </a:buClr>
              <a:buFont typeface="Wingdings" panose="05000000000000000000" pitchFamily="2" charset="2"/>
              <a:buNone/>
            </a:pPr>
            <a:endParaRPr lang="en-US" altLang="en-US" sz="4800" b="1" i="1" dirty="0">
              <a:solidFill>
                <a:srgbClr val="0070C0"/>
              </a:solidFill>
              <a:latin typeface="Times New Roman" panose="02020603050405020304" pitchFamily="18" charset="0"/>
            </a:endParaRPr>
          </a:p>
        </p:txBody>
      </p:sp>
      <p:sp>
        <p:nvSpPr>
          <p:cNvPr id="6" name="Text Box 18">
            <a:extLst>
              <a:ext uri="{FF2B5EF4-FFF2-40B4-BE49-F238E27FC236}">
                <a16:creationId xmlns:a16="http://schemas.microsoft.com/office/drawing/2014/main" id="{D94A5747-3804-4571-A497-9A32F0C7DE59}"/>
              </a:ext>
            </a:extLst>
          </p:cNvPr>
          <p:cNvSpPr txBox="1">
            <a:spLocks noChangeArrowheads="1"/>
          </p:cNvSpPr>
          <p:nvPr/>
        </p:nvSpPr>
        <p:spPr bwMode="auto">
          <a:xfrm>
            <a:off x="282810" y="2133600"/>
            <a:ext cx="1173959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just">
              <a:buClr>
                <a:srgbClr val="0563C1"/>
              </a:buClr>
              <a:buNone/>
            </a:pPr>
            <a:r>
              <a:rPr lang="en-SG" altLang="en-US" sz="4400" b="1" dirty="0" smtClean="0">
                <a:solidFill>
                  <a:prstClr val="black"/>
                </a:solidFill>
                <a:latin typeface="Times New Roman" panose="02020603050405020304" pitchFamily="18" charset="0"/>
                <a:cs typeface="Times New Roman" panose="02020603050405020304" pitchFamily="18" charset="0"/>
              </a:rPr>
              <a:t>   </a:t>
            </a:r>
            <a:r>
              <a:rPr lang="vi-VN" altLang="en-US" sz="4400" b="1" dirty="0" smtClean="0">
                <a:solidFill>
                  <a:prstClr val="black"/>
                </a:solidFill>
                <a:latin typeface="Times New Roman" panose="02020603050405020304" pitchFamily="18" charset="0"/>
                <a:cs typeface="Times New Roman" panose="02020603050405020304" pitchFamily="18" charset="0"/>
              </a:rPr>
              <a:t>Vì </a:t>
            </a:r>
            <a:r>
              <a:rPr lang="vi-VN" altLang="en-US" sz="4400" b="1" dirty="0">
                <a:solidFill>
                  <a:prstClr val="black"/>
                </a:solidFill>
                <a:latin typeface="Times New Roman" panose="02020603050405020304" pitchFamily="18" charset="0"/>
                <a:cs typeface="Times New Roman" panose="02020603050405020304" pitchFamily="18" charset="0"/>
              </a:rPr>
              <a:t>những chiến sĩ đó đã hiến dâng cả cuộc đời cho hạnh phúc và sự bình yên của nhân dân, cho độc lập tự do </a:t>
            </a:r>
            <a:r>
              <a:rPr lang="vi-VN" altLang="en-US" sz="4400" b="1" dirty="0" smtClean="0">
                <a:solidFill>
                  <a:prstClr val="black"/>
                </a:solidFill>
                <a:latin typeface="Times New Roman" panose="02020603050405020304" pitchFamily="18" charset="0"/>
                <a:cs typeface="Times New Roman" panose="02020603050405020304" pitchFamily="18" charset="0"/>
              </a:rPr>
              <a:t>của</a:t>
            </a:r>
            <a:r>
              <a:rPr lang="en-SG" altLang="en-US" sz="4400" b="1" dirty="0" smtClean="0">
                <a:solidFill>
                  <a:prstClr val="black"/>
                </a:solidFill>
                <a:latin typeface="Times New Roman" panose="02020603050405020304" pitchFamily="18" charset="0"/>
                <a:cs typeface="Times New Roman" panose="02020603050405020304" pitchFamily="18" charset="0"/>
              </a:rPr>
              <a:t> </a:t>
            </a:r>
            <a:r>
              <a:rPr lang="vi-VN" altLang="en-US" sz="4400" b="1" dirty="0" smtClean="0">
                <a:solidFill>
                  <a:prstClr val="black"/>
                </a:solidFill>
                <a:latin typeface="Times New Roman" panose="02020603050405020304" pitchFamily="18" charset="0"/>
                <a:cs typeface="Times New Roman" panose="02020603050405020304" pitchFamily="18" charset="0"/>
              </a:rPr>
              <a:t>Tổ </a:t>
            </a:r>
            <a:r>
              <a:rPr lang="vi-VN" altLang="en-US" sz="4400" b="1" dirty="0">
                <a:solidFill>
                  <a:prstClr val="black"/>
                </a:solidFill>
                <a:latin typeface="Times New Roman" panose="02020603050405020304" pitchFamily="18" charset="0"/>
                <a:cs typeface="Times New Roman" panose="02020603050405020304" pitchFamily="18" charset="0"/>
              </a:rPr>
              <a:t>quốc</a:t>
            </a:r>
            <a:r>
              <a:rPr lang="vi-VN" altLang="en-US" sz="4400" b="1" dirty="0" smtClean="0">
                <a:solidFill>
                  <a:prstClr val="black"/>
                </a:solidFill>
                <a:latin typeface="Times New Roman" panose="02020603050405020304" pitchFamily="18" charset="0"/>
                <a:cs typeface="Times New Roman" panose="02020603050405020304" pitchFamily="18" charset="0"/>
              </a:rPr>
              <a:t>.</a:t>
            </a:r>
            <a:r>
              <a:rPr lang="en-SG" altLang="en-US" sz="4400" b="1" dirty="0" smtClean="0">
                <a:solidFill>
                  <a:prstClr val="black"/>
                </a:solidFill>
                <a:latin typeface="Times New Roman" panose="02020603050405020304" pitchFamily="18" charset="0"/>
                <a:cs typeface="Times New Roman" panose="02020603050405020304" pitchFamily="18" charset="0"/>
              </a:rPr>
              <a:t> </a:t>
            </a:r>
            <a:r>
              <a:rPr lang="vi-VN" altLang="en-US" sz="4400" b="1" dirty="0" smtClean="0">
                <a:solidFill>
                  <a:prstClr val="black"/>
                </a:solidFill>
                <a:latin typeface="Times New Roman" panose="02020603050405020304" pitchFamily="18" charset="0"/>
                <a:cs typeface="Times New Roman" panose="02020603050405020304" pitchFamily="18" charset="0"/>
              </a:rPr>
              <a:t>Người </a:t>
            </a:r>
            <a:r>
              <a:rPr lang="vi-VN" altLang="en-US" sz="4400" b="1" dirty="0">
                <a:solidFill>
                  <a:prstClr val="black"/>
                </a:solidFill>
                <a:latin typeface="Times New Roman" panose="02020603050405020304" pitchFamily="18" charset="0"/>
                <a:cs typeface="Times New Roman" panose="02020603050405020304" pitchFamily="18" charset="0"/>
              </a:rPr>
              <a:t>thân của họ và nhân dân không bao giờ quên ơn họ…</a:t>
            </a:r>
          </a:p>
        </p:txBody>
      </p:sp>
    </p:spTree>
    <p:extLst>
      <p:ext uri="{BB962C8B-B14F-4D97-AF65-F5344CB8AC3E}">
        <p14:creationId xmlns:p14="http://schemas.microsoft.com/office/powerpoint/2010/main" val="37409914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a16="http://schemas.microsoft.com/office/drawing/2014/main" id="{30E80E11-7211-4A34-8579-999E3B010C8D}"/>
              </a:ext>
            </a:extLst>
          </p:cNvPr>
          <p:cNvSpPr txBox="1">
            <a:spLocks noChangeArrowheads="1"/>
          </p:cNvSpPr>
          <p:nvPr/>
        </p:nvSpPr>
        <p:spPr bwMode="auto">
          <a:xfrm>
            <a:off x="12405" y="533400"/>
            <a:ext cx="12078789"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a:buClr>
                <a:srgbClr val="0563C1"/>
              </a:buClr>
              <a:buNone/>
            </a:pPr>
            <a:r>
              <a:rPr lang="en-SG" altLang="en-US" sz="4800" b="1" dirty="0" err="1" smtClean="0">
                <a:solidFill>
                  <a:srgbClr val="0070C0"/>
                </a:solidFill>
                <a:latin typeface="Times New Roman" panose="02020603050405020304" pitchFamily="18" charset="0"/>
              </a:rPr>
              <a:t>Bài</a:t>
            </a:r>
            <a:r>
              <a:rPr lang="en-SG" altLang="en-US" sz="4800" b="1" dirty="0" smtClean="0">
                <a:solidFill>
                  <a:srgbClr val="0070C0"/>
                </a:solidFill>
                <a:latin typeface="Times New Roman" panose="02020603050405020304" pitchFamily="18" charset="0"/>
              </a:rPr>
              <a:t> </a:t>
            </a:r>
            <a:r>
              <a:rPr lang="en-SG" altLang="en-US" sz="4800" b="1" dirty="0" err="1" smtClean="0">
                <a:solidFill>
                  <a:srgbClr val="0070C0"/>
                </a:solidFill>
                <a:latin typeface="Times New Roman" panose="02020603050405020304" pitchFamily="18" charset="0"/>
              </a:rPr>
              <a:t>thơ</a:t>
            </a:r>
            <a:r>
              <a:rPr lang="en-SG" altLang="en-US" sz="4800" b="1" dirty="0" smtClean="0">
                <a:solidFill>
                  <a:srgbClr val="0070C0"/>
                </a:solidFill>
                <a:latin typeface="Times New Roman" panose="02020603050405020304" pitchFamily="18" charset="0"/>
              </a:rPr>
              <a:t> </a:t>
            </a:r>
            <a:r>
              <a:rPr lang="en-SG" altLang="en-US" sz="4800" b="1" dirty="0" err="1" smtClean="0">
                <a:solidFill>
                  <a:srgbClr val="0070C0"/>
                </a:solidFill>
                <a:latin typeface="Times New Roman" panose="02020603050405020304" pitchFamily="18" charset="0"/>
              </a:rPr>
              <a:t>muốn</a:t>
            </a:r>
            <a:r>
              <a:rPr lang="en-SG" altLang="en-US" sz="4800" b="1" dirty="0" smtClean="0">
                <a:solidFill>
                  <a:srgbClr val="0070C0"/>
                </a:solidFill>
                <a:latin typeface="Times New Roman" panose="02020603050405020304" pitchFamily="18" charset="0"/>
              </a:rPr>
              <a:t> </a:t>
            </a:r>
            <a:r>
              <a:rPr lang="en-SG" altLang="en-US" sz="4800" b="1" dirty="0" err="1" smtClean="0">
                <a:solidFill>
                  <a:srgbClr val="0070C0"/>
                </a:solidFill>
                <a:latin typeface="Times New Roman" panose="02020603050405020304" pitchFamily="18" charset="0"/>
              </a:rPr>
              <a:t>nói</a:t>
            </a:r>
            <a:r>
              <a:rPr lang="en-SG" altLang="en-US" sz="4800" b="1" dirty="0" smtClean="0">
                <a:solidFill>
                  <a:srgbClr val="0070C0"/>
                </a:solidFill>
                <a:latin typeface="Times New Roman" panose="02020603050405020304" pitchFamily="18" charset="0"/>
              </a:rPr>
              <a:t> </a:t>
            </a:r>
            <a:r>
              <a:rPr lang="en-SG" altLang="en-US" sz="4800" b="1" dirty="0" err="1" smtClean="0">
                <a:solidFill>
                  <a:srgbClr val="0070C0"/>
                </a:solidFill>
                <a:latin typeface="Times New Roman" panose="02020603050405020304" pitchFamily="18" charset="0"/>
              </a:rPr>
              <a:t>với</a:t>
            </a:r>
            <a:r>
              <a:rPr lang="en-SG" altLang="en-US" sz="4800" b="1" dirty="0" smtClean="0">
                <a:solidFill>
                  <a:srgbClr val="0070C0"/>
                </a:solidFill>
                <a:latin typeface="Times New Roman" panose="02020603050405020304" pitchFamily="18" charset="0"/>
              </a:rPr>
              <a:t> </a:t>
            </a:r>
            <a:r>
              <a:rPr lang="en-SG" altLang="en-US" sz="4800" b="1" dirty="0" err="1" smtClean="0">
                <a:solidFill>
                  <a:srgbClr val="0070C0"/>
                </a:solidFill>
                <a:latin typeface="Times New Roman" panose="02020603050405020304" pitchFamily="18" charset="0"/>
              </a:rPr>
              <a:t>chúng</a:t>
            </a:r>
            <a:r>
              <a:rPr lang="en-SG" altLang="en-US" sz="4800" b="1" dirty="0" smtClean="0">
                <a:solidFill>
                  <a:srgbClr val="0070C0"/>
                </a:solidFill>
                <a:latin typeface="Times New Roman" panose="02020603050405020304" pitchFamily="18" charset="0"/>
              </a:rPr>
              <a:t> ta </a:t>
            </a:r>
            <a:r>
              <a:rPr lang="en-SG" altLang="en-US" sz="4800" b="1" dirty="0" err="1" smtClean="0">
                <a:solidFill>
                  <a:srgbClr val="0070C0"/>
                </a:solidFill>
                <a:latin typeface="Times New Roman" panose="02020603050405020304" pitchFamily="18" charset="0"/>
              </a:rPr>
              <a:t>điều</a:t>
            </a:r>
            <a:r>
              <a:rPr lang="en-SG" altLang="en-US" sz="4800" b="1" dirty="0" smtClean="0">
                <a:solidFill>
                  <a:srgbClr val="0070C0"/>
                </a:solidFill>
                <a:latin typeface="Times New Roman" panose="02020603050405020304" pitchFamily="18" charset="0"/>
              </a:rPr>
              <a:t> </a:t>
            </a:r>
            <a:r>
              <a:rPr lang="en-SG" altLang="en-US" sz="4800" b="1" dirty="0" err="1" smtClean="0">
                <a:solidFill>
                  <a:srgbClr val="0070C0"/>
                </a:solidFill>
                <a:latin typeface="Times New Roman" panose="02020603050405020304" pitchFamily="18" charset="0"/>
              </a:rPr>
              <a:t>gì</a:t>
            </a:r>
            <a:r>
              <a:rPr lang="vi-VN" altLang="en-US" sz="4800" b="1" dirty="0" smtClean="0">
                <a:solidFill>
                  <a:srgbClr val="0070C0"/>
                </a:solidFill>
                <a:latin typeface="Times New Roman" panose="02020603050405020304" pitchFamily="18" charset="0"/>
              </a:rPr>
              <a:t>?</a:t>
            </a:r>
            <a:endParaRPr lang="vi-VN" altLang="en-US" sz="4800" b="1" dirty="0">
              <a:solidFill>
                <a:srgbClr val="0070C0"/>
              </a:solidFill>
              <a:latin typeface="Times New Roman" panose="02020603050405020304" pitchFamily="18" charset="0"/>
            </a:endParaRPr>
          </a:p>
          <a:p>
            <a:pPr algn="ctr">
              <a:buClr>
                <a:srgbClr val="0563C1"/>
              </a:buClr>
              <a:buFont typeface="Wingdings" panose="05000000000000000000" pitchFamily="2" charset="2"/>
              <a:buNone/>
            </a:pPr>
            <a:endParaRPr lang="en-US" altLang="en-US" sz="4800" b="1" i="1" dirty="0">
              <a:solidFill>
                <a:srgbClr val="0070C0"/>
              </a:solidFill>
              <a:latin typeface="Times New Roman" panose="02020603050405020304" pitchFamily="18" charset="0"/>
            </a:endParaRPr>
          </a:p>
        </p:txBody>
      </p:sp>
      <p:sp>
        <p:nvSpPr>
          <p:cNvPr id="6" name="Text Box 18">
            <a:extLst>
              <a:ext uri="{FF2B5EF4-FFF2-40B4-BE49-F238E27FC236}">
                <a16:creationId xmlns:a16="http://schemas.microsoft.com/office/drawing/2014/main" id="{D94A5747-3804-4571-A497-9A32F0C7DE59}"/>
              </a:ext>
            </a:extLst>
          </p:cNvPr>
          <p:cNvSpPr txBox="1">
            <a:spLocks noChangeArrowheads="1"/>
          </p:cNvSpPr>
          <p:nvPr/>
        </p:nvSpPr>
        <p:spPr bwMode="auto">
          <a:xfrm>
            <a:off x="182004" y="1905000"/>
            <a:ext cx="1173959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just">
              <a:buClr>
                <a:srgbClr val="0563C1"/>
              </a:buClr>
              <a:buNone/>
            </a:pPr>
            <a:r>
              <a:rPr lang="en-SG" altLang="en-US" sz="4400" b="1" dirty="0" smtClean="0">
                <a:solidFill>
                  <a:prstClr val="black"/>
                </a:solidFill>
                <a:latin typeface="Times New Roman" panose="02020603050405020304" pitchFamily="18" charset="0"/>
                <a:cs typeface="Times New Roman" panose="02020603050405020304" pitchFamily="18" charset="0"/>
              </a:rPr>
              <a:t>   </a:t>
            </a:r>
            <a:r>
              <a:rPr lang="vi-VN" altLang="en-US" sz="4400" b="1" dirty="0">
                <a:solidFill>
                  <a:prstClr val="black"/>
                </a:solidFill>
                <a:latin typeface="Times New Roman" panose="02020603050405020304" pitchFamily="18" charset="0"/>
                <a:cs typeface="Times New Roman" panose="02020603050405020304" pitchFamily="18" charset="0"/>
              </a:rPr>
              <a:t>Bài thơ nói lên tình cảm thương nhớ và lòng biết ơn của mọi người trong gia đình em bé với liệt sĩ đã hi sinh vì Tổ quốc.</a:t>
            </a:r>
          </a:p>
        </p:txBody>
      </p:sp>
    </p:spTree>
    <p:extLst>
      <p:ext uri="{BB962C8B-B14F-4D97-AF65-F5344CB8AC3E}">
        <p14:creationId xmlns:p14="http://schemas.microsoft.com/office/powerpoint/2010/main" val="22257331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NHUNG\Desktop\bai thi\anh ts\gjgj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1887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743200" y="5943600"/>
            <a:ext cx="6705600" cy="646331"/>
          </a:xfrm>
          <a:prstGeom prst="rect">
            <a:avLst/>
          </a:prstGeom>
          <a:noFill/>
        </p:spPr>
        <p:txBody>
          <a:bodyPr wrap="square" rtlCol="0">
            <a:spAutoFit/>
          </a:bodyPr>
          <a:lstStyle/>
          <a:p>
            <a:pPr algn="ctr"/>
            <a:r>
              <a:rPr lang="en-SG" sz="3600" b="1" dirty="0" err="1" smtClean="0">
                <a:latin typeface="Times New Roman" panose="02020603050405020304" pitchFamily="18" charset="0"/>
                <a:cs typeface="Times New Roman" panose="02020603050405020304" pitchFamily="18" charset="0"/>
              </a:rPr>
              <a:t>Viếng</a:t>
            </a:r>
            <a:r>
              <a:rPr lang="en-SG" sz="3600" b="1" dirty="0" smtClean="0">
                <a:latin typeface="Times New Roman" panose="02020603050405020304" pitchFamily="18" charset="0"/>
                <a:cs typeface="Times New Roman" panose="02020603050405020304" pitchFamily="18" charset="0"/>
              </a:rPr>
              <a:t> </a:t>
            </a:r>
            <a:r>
              <a:rPr lang="en-SG" sz="3600" b="1" dirty="0" err="1" smtClean="0">
                <a:latin typeface="Times New Roman" panose="02020603050405020304" pitchFamily="18" charset="0"/>
                <a:cs typeface="Times New Roman" panose="02020603050405020304" pitchFamily="18" charset="0"/>
              </a:rPr>
              <a:t>nghĩa</a:t>
            </a:r>
            <a:r>
              <a:rPr lang="en-SG" sz="3600" b="1" dirty="0" smtClean="0">
                <a:latin typeface="Times New Roman" panose="02020603050405020304" pitchFamily="18" charset="0"/>
                <a:cs typeface="Times New Roman" panose="02020603050405020304" pitchFamily="18" charset="0"/>
              </a:rPr>
              <a:t> </a:t>
            </a:r>
            <a:r>
              <a:rPr lang="en-SG" sz="3600" b="1" dirty="0" err="1" smtClean="0">
                <a:latin typeface="Times New Roman" panose="02020603050405020304" pitchFamily="18" charset="0"/>
                <a:cs typeface="Times New Roman" panose="02020603050405020304" pitchFamily="18" charset="0"/>
              </a:rPr>
              <a:t>trang</a:t>
            </a:r>
            <a:r>
              <a:rPr lang="en-SG" sz="3600" b="1" dirty="0" smtClean="0">
                <a:latin typeface="Times New Roman" panose="02020603050405020304" pitchFamily="18" charset="0"/>
                <a:cs typeface="Times New Roman" panose="02020603050405020304" pitchFamily="18" charset="0"/>
              </a:rPr>
              <a:t> </a:t>
            </a:r>
            <a:r>
              <a:rPr lang="en-SG" sz="3600" b="1" dirty="0" err="1" smtClean="0">
                <a:latin typeface="Times New Roman" panose="02020603050405020304" pitchFamily="18" charset="0"/>
                <a:cs typeface="Times New Roman" panose="02020603050405020304" pitchFamily="18" charset="0"/>
              </a:rPr>
              <a:t>liệt</a:t>
            </a:r>
            <a:r>
              <a:rPr lang="en-SG" sz="3600" b="1" dirty="0" smtClean="0">
                <a:latin typeface="Times New Roman" panose="02020603050405020304" pitchFamily="18" charset="0"/>
                <a:cs typeface="Times New Roman" panose="02020603050405020304" pitchFamily="18" charset="0"/>
              </a:rPr>
              <a:t> </a:t>
            </a:r>
            <a:r>
              <a:rPr lang="en-SG" sz="3600" b="1" dirty="0" err="1" smtClean="0">
                <a:latin typeface="Times New Roman" panose="02020603050405020304" pitchFamily="18" charset="0"/>
                <a:cs typeface="Times New Roman" panose="02020603050405020304" pitchFamily="18" charset="0"/>
              </a:rPr>
              <a:t>sĩ</a:t>
            </a:r>
            <a:endParaRPr lang="en-SG"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51708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0" descr="nghiad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5791200" cy="5943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2531" name="Picture 22" descr="200872619346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28600"/>
            <a:ext cx="5867400" cy="5943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7469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Hình04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5715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8" descr="Hình04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2400"/>
            <a:ext cx="5943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43200" y="5943600"/>
            <a:ext cx="6705600" cy="646331"/>
          </a:xfrm>
          <a:prstGeom prst="rect">
            <a:avLst/>
          </a:prstGeom>
          <a:noFill/>
        </p:spPr>
        <p:txBody>
          <a:bodyPr wrap="square" rtlCol="0">
            <a:spAutoFit/>
          </a:bodyPr>
          <a:lstStyle/>
          <a:p>
            <a:pPr algn="ctr"/>
            <a:r>
              <a:rPr lang="en-SG" sz="3600" b="1" dirty="0" err="1" smtClean="0">
                <a:latin typeface="Times New Roman" panose="02020603050405020304" pitchFamily="18" charset="0"/>
                <a:cs typeface="Times New Roman" panose="02020603050405020304" pitchFamily="18" charset="0"/>
              </a:rPr>
              <a:t>Viếng</a:t>
            </a:r>
            <a:r>
              <a:rPr lang="en-SG" sz="3600" b="1" dirty="0" smtClean="0">
                <a:latin typeface="Times New Roman" panose="02020603050405020304" pitchFamily="18" charset="0"/>
                <a:cs typeface="Times New Roman" panose="02020603050405020304" pitchFamily="18" charset="0"/>
              </a:rPr>
              <a:t> </a:t>
            </a:r>
            <a:r>
              <a:rPr lang="en-SG" sz="3600" b="1" dirty="0" err="1" smtClean="0">
                <a:latin typeface="Times New Roman" panose="02020603050405020304" pitchFamily="18" charset="0"/>
                <a:cs typeface="Times New Roman" panose="02020603050405020304" pitchFamily="18" charset="0"/>
              </a:rPr>
              <a:t>nghĩa</a:t>
            </a:r>
            <a:r>
              <a:rPr lang="en-SG" sz="3600" b="1" dirty="0" smtClean="0">
                <a:latin typeface="Times New Roman" panose="02020603050405020304" pitchFamily="18" charset="0"/>
                <a:cs typeface="Times New Roman" panose="02020603050405020304" pitchFamily="18" charset="0"/>
              </a:rPr>
              <a:t> </a:t>
            </a:r>
            <a:r>
              <a:rPr lang="en-SG" sz="3600" b="1" dirty="0" err="1" smtClean="0">
                <a:latin typeface="Times New Roman" panose="02020603050405020304" pitchFamily="18" charset="0"/>
                <a:cs typeface="Times New Roman" panose="02020603050405020304" pitchFamily="18" charset="0"/>
              </a:rPr>
              <a:t>trang</a:t>
            </a:r>
            <a:r>
              <a:rPr lang="en-SG" sz="3600" b="1" dirty="0" smtClean="0">
                <a:latin typeface="Times New Roman" panose="02020603050405020304" pitchFamily="18" charset="0"/>
                <a:cs typeface="Times New Roman" panose="02020603050405020304" pitchFamily="18" charset="0"/>
              </a:rPr>
              <a:t> </a:t>
            </a:r>
            <a:r>
              <a:rPr lang="en-SG" sz="3600" b="1" dirty="0" err="1" smtClean="0">
                <a:latin typeface="Times New Roman" panose="02020603050405020304" pitchFamily="18" charset="0"/>
                <a:cs typeface="Times New Roman" panose="02020603050405020304" pitchFamily="18" charset="0"/>
              </a:rPr>
              <a:t>liệt</a:t>
            </a:r>
            <a:r>
              <a:rPr lang="en-SG" sz="3600" b="1" dirty="0" smtClean="0">
                <a:latin typeface="Times New Roman" panose="02020603050405020304" pitchFamily="18" charset="0"/>
                <a:cs typeface="Times New Roman" panose="02020603050405020304" pitchFamily="18" charset="0"/>
              </a:rPr>
              <a:t> </a:t>
            </a:r>
            <a:r>
              <a:rPr lang="en-SG" sz="3600" b="1" dirty="0" err="1" smtClean="0">
                <a:latin typeface="Times New Roman" panose="02020603050405020304" pitchFamily="18" charset="0"/>
                <a:cs typeface="Times New Roman" panose="02020603050405020304" pitchFamily="18" charset="0"/>
              </a:rPr>
              <a:t>sĩ</a:t>
            </a:r>
            <a:endParaRPr lang="en-SG"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1809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a16="http://schemas.microsoft.com/office/drawing/2014/main" id="{30E80E11-7211-4A34-8579-999E3B010C8D}"/>
              </a:ext>
            </a:extLst>
          </p:cNvPr>
          <p:cNvSpPr txBox="1">
            <a:spLocks noChangeArrowheads="1"/>
          </p:cNvSpPr>
          <p:nvPr/>
        </p:nvSpPr>
        <p:spPr bwMode="auto">
          <a:xfrm>
            <a:off x="-152400" y="304800"/>
            <a:ext cx="12078789"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a:buClr>
                <a:srgbClr val="0563C1"/>
              </a:buClr>
              <a:buFont typeface="Wingdings" panose="05000000000000000000" pitchFamily="2" charset="2"/>
              <a:buNone/>
            </a:pPr>
            <a:r>
              <a:rPr lang="en-US" altLang="en-US" sz="4800" b="1" u="sng" dirty="0" smtClean="0">
                <a:solidFill>
                  <a:srgbClr val="0070C0"/>
                </a:solidFill>
                <a:latin typeface="Times New Roman" panose="02020603050405020304" pitchFamily="18" charset="0"/>
              </a:rPr>
              <a:t>LUYỆN ĐỌC LẠI</a:t>
            </a:r>
            <a:endParaRPr lang="en-US" altLang="en-US" sz="4800" b="1" dirty="0">
              <a:solidFill>
                <a:srgbClr val="0070C0"/>
              </a:solidFill>
              <a:latin typeface="Times New Roman" panose="02020603050405020304" pitchFamily="18" charset="0"/>
            </a:endParaRPr>
          </a:p>
          <a:p>
            <a:pPr algn="ctr">
              <a:buClr>
                <a:srgbClr val="0563C1"/>
              </a:buClr>
              <a:buFont typeface="Wingdings" panose="05000000000000000000" pitchFamily="2" charset="2"/>
              <a:buNone/>
            </a:pPr>
            <a:endParaRPr lang="en-US" altLang="en-US" sz="4800" b="1" i="1" dirty="0">
              <a:solidFill>
                <a:srgbClr val="0070C0"/>
              </a:solidFill>
              <a:latin typeface="Times New Roman" panose="02020603050405020304" pitchFamily="18" charset="0"/>
            </a:endParaRPr>
          </a:p>
        </p:txBody>
      </p:sp>
      <p:sp>
        <p:nvSpPr>
          <p:cNvPr id="14" name="Text Box 7"/>
          <p:cNvSpPr txBox="1">
            <a:spLocks noChangeArrowheads="1"/>
          </p:cNvSpPr>
          <p:nvPr/>
        </p:nvSpPr>
        <p:spPr bwMode="auto">
          <a:xfrm>
            <a:off x="838200" y="1295400"/>
            <a:ext cx="4610100" cy="20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ts val="0"/>
              </a:spcBef>
              <a:spcAft>
                <a:spcPts val="600"/>
              </a:spcAft>
              <a:buFontTx/>
              <a:buNone/>
            </a:pPr>
            <a:r>
              <a:rPr lang="en-US" altLang="en-US" sz="2800" b="1" dirty="0" err="1">
                <a:latin typeface="Times New Roman" panose="02020603050405020304" pitchFamily="18" charset="0"/>
                <a:cs typeface="Times New Roman" panose="02020603050405020304" pitchFamily="18" charset="0"/>
              </a:rPr>
              <a:t>Chú</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bộ</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đội</a:t>
            </a:r>
            <a:endParaRPr lang="en-US" altLang="en-US" sz="2800" b="1" dirty="0">
              <a:latin typeface="Times New Roman" panose="02020603050405020304" pitchFamily="18" charset="0"/>
              <a:cs typeface="Times New Roman" panose="02020603050405020304" pitchFamily="18" charset="0"/>
            </a:endParaRPr>
          </a:p>
          <a:p>
            <a:pPr fontAlgn="base">
              <a:spcBef>
                <a:spcPts val="0"/>
              </a:spcBef>
              <a:spcAft>
                <a:spcPts val="600"/>
              </a:spcAft>
              <a:buFontTx/>
              <a:buNone/>
            </a:pPr>
            <a:r>
              <a:rPr lang="en-US" altLang="en-US" sz="2800" b="1" dirty="0">
                <a:latin typeface="Times New Roman" panose="02020603050405020304" pitchFamily="18" charset="0"/>
                <a:cs typeface="Times New Roman" panose="02020603050405020304" pitchFamily="18" charset="0"/>
              </a:rPr>
              <a:t>Sao </a:t>
            </a:r>
            <a:r>
              <a:rPr lang="en-US" altLang="en-US" sz="2800" b="1" dirty="0" err="1">
                <a:latin typeface="Times New Roman" panose="02020603050405020304" pitchFamily="18" charset="0"/>
                <a:cs typeface="Times New Roman" panose="02020603050405020304" pitchFamily="18" charset="0"/>
              </a:rPr>
              <a:t>lâu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lâu</a:t>
            </a:r>
            <a:r>
              <a:rPr lang="en-US" altLang="en-US" sz="2800" b="1" dirty="0">
                <a:latin typeface="Times New Roman" panose="02020603050405020304" pitchFamily="18" charset="0"/>
                <a:cs typeface="Times New Roman" panose="02020603050405020304" pitchFamily="18" charset="0"/>
              </a:rPr>
              <a:t> !</a:t>
            </a:r>
          </a:p>
          <a:p>
            <a:pPr fontAlgn="base">
              <a:spcBef>
                <a:spcPts val="0"/>
              </a:spcBef>
              <a:spcAft>
                <a:spcPts val="600"/>
              </a:spcAft>
              <a:buFontTx/>
              <a:buNone/>
            </a:pPr>
            <a:r>
              <a:rPr lang="en-US" altLang="en-US" sz="2800" b="1" dirty="0" err="1">
                <a:latin typeface="Times New Roman" panose="02020603050405020304" pitchFamily="18" charset="0"/>
                <a:cs typeface="Times New Roman" panose="02020603050405020304" pitchFamily="18" charset="0"/>
              </a:rPr>
              <a:t>Nhớ</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chú</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thường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nhắc</a:t>
            </a:r>
            <a:r>
              <a:rPr lang="en-US" altLang="en-US" sz="2800" b="1" dirty="0">
                <a:latin typeface="Times New Roman" panose="02020603050405020304" pitchFamily="18" charset="0"/>
                <a:cs typeface="Times New Roman" panose="02020603050405020304" pitchFamily="18" charset="0"/>
              </a:rPr>
              <a:t>:</a:t>
            </a:r>
          </a:p>
          <a:p>
            <a:pPr fontAlgn="base">
              <a:spcBef>
                <a:spcPts val="0"/>
              </a:spcBef>
              <a:spcAft>
                <a:spcPts val="600"/>
              </a:spcAft>
              <a:buFontTx/>
              <a:buNone/>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Chú</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giờ</a:t>
            </a:r>
            <a:r>
              <a:rPr lang="en-US" altLang="en-US" sz="2800" b="1" dirty="0">
                <a:latin typeface="Times New Roman" panose="02020603050405020304" pitchFamily="18" charset="0"/>
                <a:cs typeface="Times New Roman" panose="02020603050405020304" pitchFamily="18" charset="0"/>
              </a:rPr>
              <a:t> ở </a:t>
            </a:r>
            <a:r>
              <a:rPr lang="en-US" altLang="en-US" sz="2800" b="1" dirty="0" err="1">
                <a:latin typeface="Times New Roman" panose="02020603050405020304" pitchFamily="18" charset="0"/>
                <a:cs typeface="Times New Roman" panose="02020603050405020304" pitchFamily="18" charset="0"/>
              </a:rPr>
              <a:t>đâu</a:t>
            </a:r>
            <a:r>
              <a:rPr lang="en-US" altLang="en-US" sz="2800" b="1" dirty="0">
                <a:latin typeface="Times New Roman" panose="02020603050405020304" pitchFamily="18" charset="0"/>
                <a:cs typeface="Times New Roman" panose="02020603050405020304" pitchFamily="18" charset="0"/>
              </a:rPr>
              <a:t> ?</a:t>
            </a:r>
          </a:p>
        </p:txBody>
      </p:sp>
      <p:sp>
        <p:nvSpPr>
          <p:cNvPr id="15" name="Text Box 8"/>
          <p:cNvSpPr txBox="1">
            <a:spLocks noChangeArrowheads="1"/>
          </p:cNvSpPr>
          <p:nvPr/>
        </p:nvSpPr>
        <p:spPr bwMode="auto">
          <a:xfrm>
            <a:off x="838200" y="4043362"/>
            <a:ext cx="5486400" cy="20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ts val="0"/>
              </a:spcBef>
              <a:spcAft>
                <a:spcPts val="600"/>
              </a:spcAft>
              <a:buFontTx/>
              <a:buNone/>
            </a:pPr>
            <a:r>
              <a:rPr lang="en-US" altLang="en-US" sz="2800" b="1" dirty="0" err="1">
                <a:latin typeface="Times New Roman" panose="02020603050405020304" pitchFamily="18" charset="0"/>
                <a:cs typeface="Times New Roman" panose="02020603050405020304" pitchFamily="18" charset="0"/>
              </a:rPr>
              <a:t>Chú</a:t>
            </a:r>
            <a:r>
              <a:rPr lang="en-US" altLang="en-US" sz="2800" b="1" dirty="0">
                <a:latin typeface="Times New Roman" panose="02020603050405020304" pitchFamily="18" charset="0"/>
                <a:cs typeface="Times New Roman" panose="02020603050405020304" pitchFamily="18" charset="0"/>
              </a:rPr>
              <a:t> ở </a:t>
            </a:r>
            <a:r>
              <a:rPr lang="en-US" altLang="en-US" sz="2800" b="1" dirty="0" err="1">
                <a:latin typeface="Times New Roman" panose="02020603050405020304" pitchFamily="18" charset="0"/>
                <a:cs typeface="Times New Roman" panose="02020603050405020304" pitchFamily="18" charset="0"/>
              </a:rPr>
              <a:t>đâu</a:t>
            </a:r>
            <a:r>
              <a:rPr lang="en-US" altLang="en-US" sz="2800" b="1" dirty="0">
                <a:latin typeface="Times New Roman" panose="02020603050405020304" pitchFamily="18" charset="0"/>
                <a:cs typeface="Times New Roman" panose="02020603050405020304" pitchFamily="18" charset="0"/>
              </a:rPr>
              <a:t>, ở </a:t>
            </a:r>
            <a:r>
              <a:rPr lang="en-US" altLang="en-US" sz="2800" b="1" dirty="0" err="1">
                <a:latin typeface="Times New Roman" panose="02020603050405020304" pitchFamily="18" charset="0"/>
                <a:cs typeface="Times New Roman" panose="02020603050405020304" pitchFamily="18" charset="0"/>
              </a:rPr>
              <a:t>đâu</a:t>
            </a:r>
            <a:r>
              <a:rPr lang="en-US" altLang="en-US" sz="2800" b="1" dirty="0">
                <a:latin typeface="Times New Roman" panose="02020603050405020304" pitchFamily="18" charset="0"/>
                <a:cs typeface="Times New Roman" panose="02020603050405020304" pitchFamily="18" charset="0"/>
              </a:rPr>
              <a:t> ?</a:t>
            </a:r>
          </a:p>
          <a:p>
            <a:pPr fontAlgn="base">
              <a:spcBef>
                <a:spcPts val="0"/>
              </a:spcBef>
              <a:spcAft>
                <a:spcPts val="600"/>
              </a:spcAft>
              <a:buFontTx/>
              <a:buNone/>
            </a:pPr>
            <a:r>
              <a:rPr lang="en-US" altLang="en-US" sz="2800" b="1" dirty="0" err="1">
                <a:latin typeface="Times New Roman" panose="02020603050405020304" pitchFamily="18" charset="0"/>
                <a:cs typeface="Times New Roman" panose="02020603050405020304" pitchFamily="18" charset="0"/>
              </a:rPr>
              <a:t>Trường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dài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dằng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dặc</a:t>
            </a:r>
            <a:r>
              <a:rPr lang="en-US" altLang="en-US" sz="2800" b="1" dirty="0">
                <a:latin typeface="Times New Roman" panose="02020603050405020304" pitchFamily="18" charset="0"/>
                <a:cs typeface="Times New Roman" panose="02020603050405020304" pitchFamily="18" charset="0"/>
              </a:rPr>
              <a:t> ?</a:t>
            </a:r>
          </a:p>
          <a:p>
            <a:pPr fontAlgn="base">
              <a:spcBef>
                <a:spcPts val="0"/>
              </a:spcBef>
              <a:spcAft>
                <a:spcPts val="600"/>
              </a:spcAft>
              <a:buFontTx/>
              <a:buNone/>
            </a:pPr>
            <a:r>
              <a:rPr lang="en-US" altLang="en-US" sz="2800" b="1" dirty="0" err="1">
                <a:latin typeface="Times New Roman" panose="02020603050405020304" pitchFamily="18" charset="0"/>
                <a:cs typeface="Times New Roman" panose="02020603050405020304" pitchFamily="18" charset="0"/>
              </a:rPr>
              <a:t>Trường</a:t>
            </a:r>
            <a:r>
              <a:rPr lang="en-US" altLang="en-US" sz="2800" b="1" dirty="0">
                <a:latin typeface="Times New Roman" panose="02020603050405020304" pitchFamily="18" charset="0"/>
                <a:cs typeface="Times New Roman" panose="02020603050405020304" pitchFamily="18" charset="0"/>
              </a:rPr>
              <a:t> Sa </a:t>
            </a:r>
            <a:r>
              <a:rPr lang="en-US" altLang="en-US" sz="2800" b="1" dirty="0" err="1">
                <a:latin typeface="Times New Roman" panose="02020603050405020304" pitchFamily="18" charset="0"/>
                <a:cs typeface="Times New Roman" panose="02020603050405020304" pitchFamily="18" charset="0"/>
              </a:rPr>
              <a:t>đảo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nổi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chìm</a:t>
            </a:r>
            <a:r>
              <a:rPr lang="en-US" altLang="en-US" sz="2800" b="1" dirty="0">
                <a:latin typeface="Times New Roman" panose="02020603050405020304" pitchFamily="18" charset="0"/>
                <a:cs typeface="Times New Roman" panose="02020603050405020304" pitchFamily="18" charset="0"/>
              </a:rPr>
              <a:t> ?</a:t>
            </a:r>
          </a:p>
          <a:p>
            <a:pPr fontAlgn="base">
              <a:spcBef>
                <a:spcPts val="0"/>
              </a:spcBef>
              <a:spcAft>
                <a:spcPts val="600"/>
              </a:spcAft>
              <a:buFontTx/>
              <a:buNone/>
            </a:pPr>
            <a:r>
              <a:rPr lang="en-US" altLang="en-US" sz="2800" b="1" dirty="0">
                <a:latin typeface="Times New Roman" panose="02020603050405020304" pitchFamily="18" charset="0"/>
                <a:cs typeface="Times New Roman" panose="02020603050405020304" pitchFamily="18" charset="0"/>
              </a:rPr>
              <a:t>Hay </a:t>
            </a:r>
            <a:r>
              <a:rPr lang="en-US" altLang="en-US" sz="2800" b="1" dirty="0" err="1">
                <a:latin typeface="Times New Roman" panose="02020603050405020304" pitchFamily="18" charset="0"/>
                <a:cs typeface="Times New Roman" panose="02020603050405020304" pitchFamily="18" charset="0"/>
              </a:rPr>
              <a:t>Kon</a:t>
            </a:r>
            <a:r>
              <a:rPr lang="en-US" altLang="en-US" sz="2800" b="1" dirty="0">
                <a:latin typeface="Times New Roman" panose="02020603050405020304" pitchFamily="18" charset="0"/>
                <a:cs typeface="Times New Roman" panose="02020603050405020304" pitchFamily="18" charset="0"/>
              </a:rPr>
              <a:t> Tum, </a:t>
            </a:r>
            <a:r>
              <a:rPr lang="en-US" altLang="en-US" sz="2800" b="1" dirty="0" err="1">
                <a:latin typeface="Times New Roman" panose="02020603050405020304" pitchFamily="18" charset="0"/>
                <a:cs typeface="Times New Roman" panose="02020603050405020304" pitchFamily="18" charset="0"/>
              </a:rPr>
              <a:t>Đắk</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Lắk</a:t>
            </a:r>
            <a:r>
              <a:rPr lang="en-US" altLang="en-US" sz="2800" b="1" dirty="0">
                <a:latin typeface="Times New Roman" panose="02020603050405020304" pitchFamily="18" charset="0"/>
                <a:cs typeface="Times New Roman" panose="02020603050405020304" pitchFamily="18" charset="0"/>
              </a:rPr>
              <a:t> ?</a:t>
            </a:r>
          </a:p>
        </p:txBody>
      </p:sp>
      <p:sp>
        <p:nvSpPr>
          <p:cNvPr id="16" name="Text Box 9"/>
          <p:cNvSpPr txBox="1">
            <a:spLocks noChangeArrowheads="1"/>
          </p:cNvSpPr>
          <p:nvPr/>
        </p:nvSpPr>
        <p:spPr bwMode="auto">
          <a:xfrm>
            <a:off x="7010400" y="1295400"/>
            <a:ext cx="4419600" cy="20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ts val="0"/>
              </a:spcBef>
              <a:spcAft>
                <a:spcPts val="600"/>
              </a:spcAft>
              <a:buFontTx/>
              <a:buNone/>
            </a:pPr>
            <a:r>
              <a:rPr lang="en-US" altLang="en-US" sz="2800" b="1" dirty="0" err="1">
                <a:latin typeface="Times New Roman" panose="02020603050405020304" pitchFamily="18" charset="0"/>
                <a:cs typeface="Times New Roman" panose="02020603050405020304" pitchFamily="18" charset="0"/>
              </a:rPr>
              <a:t>Mẹ</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đỏ</a:t>
            </a:r>
            <a:r>
              <a:rPr lang="en-US" altLang="en-US" sz="2800" b="1" dirty="0">
                <a:latin typeface="Times New Roman" panose="02020603050405020304" pitchFamily="18" charset="0"/>
                <a:cs typeface="Times New Roman" panose="02020603050405020304" pitchFamily="18" charset="0"/>
              </a:rPr>
              <a:t> hoe </a:t>
            </a:r>
            <a:r>
              <a:rPr lang="en-US" altLang="en-US" sz="2800" b="1" dirty="0" err="1">
                <a:latin typeface="Times New Roman" panose="02020603050405020304" pitchFamily="18" charset="0"/>
                <a:cs typeface="Times New Roman" panose="02020603050405020304" pitchFamily="18" charset="0"/>
              </a:rPr>
              <a:t>đôi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mắt</a:t>
            </a:r>
            <a:endParaRPr lang="en-US" altLang="en-US" sz="2800" b="1" dirty="0">
              <a:latin typeface="Times New Roman" panose="02020603050405020304" pitchFamily="18" charset="0"/>
              <a:cs typeface="Times New Roman" panose="02020603050405020304" pitchFamily="18" charset="0"/>
            </a:endParaRPr>
          </a:p>
          <a:p>
            <a:pPr fontAlgn="base">
              <a:spcBef>
                <a:spcPts val="0"/>
              </a:spcBef>
              <a:spcAft>
                <a:spcPts val="600"/>
              </a:spcAft>
              <a:buFontTx/>
              <a:buNone/>
            </a:pPr>
            <a:r>
              <a:rPr lang="en-US" altLang="en-US" sz="2800" b="1" dirty="0">
                <a:latin typeface="Times New Roman" panose="02020603050405020304" pitchFamily="18" charset="0"/>
                <a:cs typeface="Times New Roman" panose="02020603050405020304" pitchFamily="18" charset="0"/>
              </a:rPr>
              <a:t>Ba </a:t>
            </a:r>
            <a:r>
              <a:rPr lang="en-US" altLang="en-US" sz="2800" b="1" dirty="0" err="1">
                <a:latin typeface="Times New Roman" panose="02020603050405020304" pitchFamily="18" charset="0"/>
                <a:cs typeface="Times New Roman" panose="02020603050405020304" pitchFamily="18" charset="0"/>
              </a:rPr>
              <a:t>ngước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bàn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thờ</a:t>
            </a:r>
            <a:r>
              <a:rPr lang="en-US" altLang="en-US" sz="2800" b="1" dirty="0">
                <a:latin typeface="Times New Roman" panose="02020603050405020304" pitchFamily="18" charset="0"/>
                <a:cs typeface="Times New Roman" panose="02020603050405020304" pitchFamily="18" charset="0"/>
              </a:rPr>
              <a:t>:</a:t>
            </a:r>
          </a:p>
          <a:p>
            <a:pPr fontAlgn="base">
              <a:spcBef>
                <a:spcPts val="0"/>
              </a:spcBef>
              <a:spcAft>
                <a:spcPts val="600"/>
              </a:spcAft>
              <a:buFontTx/>
              <a:buNone/>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Đất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nước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còn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giặc</a:t>
            </a:r>
            <a:endParaRPr lang="en-US" altLang="en-US" sz="2800" b="1" dirty="0">
              <a:latin typeface="Times New Roman" panose="02020603050405020304" pitchFamily="18" charset="0"/>
              <a:cs typeface="Times New Roman" panose="02020603050405020304" pitchFamily="18" charset="0"/>
            </a:endParaRPr>
          </a:p>
          <a:p>
            <a:pPr fontAlgn="base">
              <a:spcBef>
                <a:spcPts val="0"/>
              </a:spcBef>
              <a:spcAft>
                <a:spcPts val="600"/>
              </a:spcAft>
              <a:buFontTx/>
              <a:buNone/>
            </a:pPr>
            <a:r>
              <a:rPr lang="en-US" altLang="en-US" sz="2800" b="1" dirty="0" err="1">
                <a:latin typeface="Times New Roman" panose="02020603050405020304" pitchFamily="18" charset="0"/>
                <a:cs typeface="Times New Roman" panose="02020603050405020304" pitchFamily="18" charset="0"/>
              </a:rPr>
              <a:t>Chú</a:t>
            </a:r>
            <a:r>
              <a:rPr lang="en-US" altLang="en-US" sz="2800" b="1" dirty="0">
                <a:latin typeface="Times New Roman" panose="02020603050405020304" pitchFamily="18" charset="0"/>
                <a:cs typeface="Times New Roman" panose="02020603050405020304" pitchFamily="18" charset="0"/>
              </a:rPr>
              <a:t> ở </a:t>
            </a:r>
            <a:r>
              <a:rPr lang="en-US" altLang="en-US" sz="2800" b="1" dirty="0" err="1">
                <a:latin typeface="Times New Roman" panose="02020603050405020304" pitchFamily="18" charset="0"/>
                <a:cs typeface="Times New Roman" panose="02020603050405020304" pitchFamily="18" charset="0"/>
              </a:rPr>
              <a:t>bên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Hồ</a:t>
            </a:r>
            <a:r>
              <a:rPr lang="en-US" altLang="en-US" sz="2800" b="1" dirty="0">
                <a:latin typeface="Times New Roman" panose="02020603050405020304" pitchFamily="18" charset="0"/>
                <a:cs typeface="Times New Roman" panose="02020603050405020304" pitchFamily="18" charset="0"/>
              </a:rPr>
              <a:t>.</a:t>
            </a:r>
          </a:p>
        </p:txBody>
      </p:sp>
      <p:sp>
        <p:nvSpPr>
          <p:cNvPr id="17" name="Text Box 16"/>
          <p:cNvSpPr txBox="1">
            <a:spLocks noChangeArrowheads="1"/>
          </p:cNvSpPr>
          <p:nvPr/>
        </p:nvSpPr>
        <p:spPr bwMode="auto">
          <a:xfrm>
            <a:off x="9255642" y="3884611"/>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ts val="0"/>
              </a:spcBef>
              <a:spcAft>
                <a:spcPts val="600"/>
              </a:spcAft>
              <a:buFontTx/>
              <a:buNone/>
            </a:pPr>
            <a:r>
              <a:rPr lang="en-US" altLang="en-US" sz="2400" b="1" i="1">
                <a:latin typeface="Times New Roman" panose="02020603050405020304" pitchFamily="18" charset="0"/>
                <a:cs typeface="Times New Roman" panose="02020603050405020304" pitchFamily="18" charset="0"/>
              </a:rPr>
              <a:t>Dương Huy</a:t>
            </a:r>
          </a:p>
        </p:txBody>
      </p:sp>
    </p:spTree>
    <p:extLst>
      <p:ext uri="{BB962C8B-B14F-4D97-AF65-F5344CB8AC3E}">
        <p14:creationId xmlns:p14="http://schemas.microsoft.com/office/powerpoint/2010/main" val="20918399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a16="http://schemas.microsoft.com/office/drawing/2014/main" id="{30E80E11-7211-4A34-8579-999E3B010C8D}"/>
              </a:ext>
            </a:extLst>
          </p:cNvPr>
          <p:cNvSpPr txBox="1">
            <a:spLocks noChangeArrowheads="1"/>
          </p:cNvSpPr>
          <p:nvPr/>
        </p:nvSpPr>
        <p:spPr bwMode="auto">
          <a:xfrm>
            <a:off x="219456" y="364226"/>
            <a:ext cx="1207878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a:buClr>
                <a:srgbClr val="0563C1"/>
              </a:buClr>
              <a:buFont typeface="Wingdings" panose="05000000000000000000" pitchFamily="2" charset="2"/>
              <a:buNone/>
            </a:pPr>
            <a:r>
              <a:rPr lang="vi-VN" altLang="en-US" sz="4000" b="1" dirty="0" smtClean="0">
                <a:solidFill>
                  <a:srgbClr val="0070C0"/>
                </a:solidFill>
                <a:latin typeface="Times New Roman" panose="02020603050405020304" pitchFamily="18" charset="0"/>
              </a:rPr>
              <a:t>Câu: </a:t>
            </a:r>
            <a:r>
              <a:rPr lang="vi-VN" altLang="en-US" sz="4000" b="1" dirty="0">
                <a:solidFill>
                  <a:srgbClr val="0070C0"/>
                </a:solidFill>
                <a:latin typeface="Times New Roman" panose="02020603050405020304" pitchFamily="18" charset="0"/>
              </a:rPr>
              <a:t>Trung đoàn trưởng đến gặp các chiến sĩ nhỏ tuổi để làm gì ?</a:t>
            </a:r>
          </a:p>
          <a:p>
            <a:pPr algn="ctr">
              <a:buClr>
                <a:srgbClr val="0563C1"/>
              </a:buClr>
              <a:buFont typeface="Wingdings" panose="05000000000000000000" pitchFamily="2" charset="2"/>
              <a:buNone/>
            </a:pPr>
            <a:endParaRPr lang="en-US" altLang="en-US" sz="4000" b="1" i="1" dirty="0">
              <a:solidFill>
                <a:srgbClr val="0070C0"/>
              </a:solidFill>
              <a:latin typeface="Times New Roman" panose="02020603050405020304" pitchFamily="18" charset="0"/>
            </a:endParaRPr>
          </a:p>
        </p:txBody>
      </p:sp>
      <p:sp>
        <p:nvSpPr>
          <p:cNvPr id="6" name="Text Box 18">
            <a:extLst>
              <a:ext uri="{FF2B5EF4-FFF2-40B4-BE49-F238E27FC236}">
                <a16:creationId xmlns:a16="http://schemas.microsoft.com/office/drawing/2014/main" id="{D94A5747-3804-4571-A497-9A32F0C7DE59}"/>
              </a:ext>
            </a:extLst>
          </p:cNvPr>
          <p:cNvSpPr txBox="1">
            <a:spLocks noChangeArrowheads="1"/>
          </p:cNvSpPr>
          <p:nvPr/>
        </p:nvSpPr>
        <p:spPr bwMode="auto">
          <a:xfrm>
            <a:off x="254290" y="2166000"/>
            <a:ext cx="120439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buClr>
                <a:srgbClr val="0563C1"/>
              </a:buClr>
              <a:buFont typeface="Wingdings" panose="05000000000000000000" pitchFamily="2" charset="2"/>
              <a:buNone/>
            </a:pPr>
            <a:r>
              <a:rPr lang="vi-VN" altLang="en-US" sz="4000" b="1" dirty="0">
                <a:solidFill>
                  <a:prstClr val="black"/>
                </a:solidFill>
                <a:latin typeface="Times New Roman" panose="02020603050405020304" pitchFamily="18" charset="0"/>
                <a:cs typeface="Times New Roman" panose="02020603050405020304" pitchFamily="18" charset="0"/>
              </a:rPr>
              <a:t>- Ông đến để thông báo ý kiến trung đoàn: cho các chiến sĩ nhỏ trở về sống với gia đình, vì cuộc sống ở chiến khu thời gian tới còn gian khổ, thiếu thốn nhiều hơn, các em khó lòng chịu nổi.</a:t>
            </a:r>
          </a:p>
        </p:txBody>
      </p:sp>
    </p:spTree>
    <p:extLst>
      <p:ext uri="{BB962C8B-B14F-4D97-AF65-F5344CB8AC3E}">
        <p14:creationId xmlns:p14="http://schemas.microsoft.com/office/powerpoint/2010/main" val="21255101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8BC1CB35-213D-4AEE-A30B-E6B952764AB3}"/>
              </a:ext>
            </a:extLst>
          </p:cNvPr>
          <p:cNvSpPr txBox="1">
            <a:spLocks noChangeArrowheads="1"/>
          </p:cNvSpPr>
          <p:nvPr/>
        </p:nvSpPr>
        <p:spPr bwMode="auto">
          <a:xfrm>
            <a:off x="226423" y="610536"/>
            <a:ext cx="1196557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en-US" altLang="en-US" sz="4000" b="1" u="sng" dirty="0" err="1" smtClean="0">
                <a:solidFill>
                  <a:srgbClr val="0070C0"/>
                </a:solidFill>
              </a:rPr>
              <a:t>Câu</a:t>
            </a:r>
            <a:r>
              <a:rPr lang="en-US" altLang="en-US" sz="4000" b="1" dirty="0" smtClean="0">
                <a:solidFill>
                  <a:srgbClr val="0070C0"/>
                </a:solidFill>
              </a:rPr>
              <a:t>:</a:t>
            </a:r>
            <a:r>
              <a:rPr lang="en-US" altLang="en-US" sz="4000" dirty="0" smtClean="0">
                <a:solidFill>
                  <a:srgbClr val="0070C0"/>
                </a:solidFill>
              </a:rPr>
              <a:t> </a:t>
            </a:r>
            <a:r>
              <a:rPr lang="vi-VN" sz="4000" b="1" dirty="0">
                <a:solidFill>
                  <a:srgbClr val="0070C0"/>
                </a:solidFill>
                <a:cs typeface="Times New Roman" panose="02020603050405020304" pitchFamily="18" charset="0"/>
              </a:rPr>
              <a:t>Vì sao Lượm và các bạn không muốn về nhà?</a:t>
            </a:r>
            <a:endParaRPr lang="en-US" sz="4000" b="1" dirty="0">
              <a:solidFill>
                <a:srgbClr val="0070C0"/>
              </a:solidFill>
              <a:cs typeface="Times New Roman" panose="02020603050405020304" pitchFamily="18" charset="0"/>
            </a:endParaRPr>
          </a:p>
        </p:txBody>
      </p:sp>
      <p:sp>
        <p:nvSpPr>
          <p:cNvPr id="6" name="TextBox 5">
            <a:extLst>
              <a:ext uri="{FF2B5EF4-FFF2-40B4-BE49-F238E27FC236}">
                <a16:creationId xmlns:a16="http://schemas.microsoft.com/office/drawing/2014/main" id="{4625E52A-F4FD-4B3A-938E-BE3278FCEC72}"/>
              </a:ext>
            </a:extLst>
          </p:cNvPr>
          <p:cNvSpPr txBox="1">
            <a:spLocks noChangeArrowheads="1"/>
          </p:cNvSpPr>
          <p:nvPr/>
        </p:nvSpPr>
        <p:spPr bwMode="auto">
          <a:xfrm>
            <a:off x="128016" y="1839630"/>
            <a:ext cx="11727238"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just">
              <a:lnSpc>
                <a:spcPct val="115000"/>
              </a:lnSpc>
              <a:spcBef>
                <a:spcPts val="0"/>
              </a:spcBef>
              <a:buClr>
                <a:srgbClr val="0563C1"/>
              </a:buClr>
              <a:buFont typeface="Wingdings" panose="05000000000000000000" pitchFamily="2" charset="2"/>
              <a:buNone/>
              <a:tabLst>
                <a:tab pos="2743200" algn="ctr"/>
                <a:tab pos="5486400" algn="r"/>
              </a:tabLst>
            </a:pPr>
            <a:r>
              <a:rPr lang="en-US" sz="4000" b="1" dirty="0">
                <a:solidFill>
                  <a:prstClr val="black"/>
                </a:solidFill>
                <a:latin typeface="Times New Roman" panose="02020603050405020304" pitchFamily="18" charset="0"/>
                <a:ea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rPr>
              <a:t>Các</a:t>
            </a:r>
            <a:r>
              <a:rPr lang="en-US" sz="4000" b="1" dirty="0">
                <a:solidFill>
                  <a:prstClr val="black"/>
                </a:solidFill>
                <a:latin typeface="Times New Roman" panose="02020603050405020304" pitchFamily="18" charset="0"/>
                <a:ea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rPr>
              <a:t>bạn</a:t>
            </a:r>
            <a:r>
              <a:rPr lang="en-US" sz="4000" b="1" dirty="0">
                <a:solidFill>
                  <a:prstClr val="black"/>
                </a:solidFill>
                <a:latin typeface="Times New Roman" panose="02020603050405020304" pitchFamily="18" charset="0"/>
                <a:ea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rPr>
              <a:t>sẵn</a:t>
            </a:r>
            <a:r>
              <a:rPr lang="en-US" sz="4000" b="1" dirty="0">
                <a:solidFill>
                  <a:prstClr val="black"/>
                </a:solidFill>
                <a:latin typeface="Times New Roman" panose="02020603050405020304" pitchFamily="18" charset="0"/>
                <a:ea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rPr>
              <a:t>sàng</a:t>
            </a:r>
            <a:r>
              <a:rPr lang="en-US" sz="4000" b="1" dirty="0">
                <a:solidFill>
                  <a:prstClr val="black"/>
                </a:solidFill>
                <a:latin typeface="Times New Roman" panose="02020603050405020304" pitchFamily="18" charset="0"/>
                <a:ea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rPr>
              <a:t>chịu</a:t>
            </a:r>
            <a:r>
              <a:rPr lang="en-US" sz="4000" b="1" dirty="0">
                <a:solidFill>
                  <a:prstClr val="black"/>
                </a:solidFill>
                <a:latin typeface="Times New Roman" panose="02020603050405020304" pitchFamily="18" charset="0"/>
                <a:ea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rPr>
              <a:t>đựng</a:t>
            </a:r>
            <a:r>
              <a:rPr lang="en-US" sz="4000" b="1" dirty="0">
                <a:solidFill>
                  <a:prstClr val="black"/>
                </a:solidFill>
                <a:latin typeface="Times New Roman" panose="02020603050405020304" pitchFamily="18" charset="0"/>
                <a:ea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rPr>
              <a:t>gian</a:t>
            </a:r>
            <a:r>
              <a:rPr lang="en-US" sz="4000" b="1" dirty="0">
                <a:solidFill>
                  <a:prstClr val="black"/>
                </a:solidFill>
                <a:latin typeface="Times New Roman" panose="02020603050405020304" pitchFamily="18" charset="0"/>
                <a:ea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rPr>
              <a:t>khổ</a:t>
            </a:r>
            <a:r>
              <a:rPr lang="en-US" sz="4000" b="1" dirty="0">
                <a:solidFill>
                  <a:prstClr val="black"/>
                </a:solidFill>
                <a:latin typeface="Times New Roman" panose="02020603050405020304" pitchFamily="18" charset="0"/>
                <a:ea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rPr>
              <a:t>sẵn</a:t>
            </a:r>
            <a:r>
              <a:rPr lang="en-US" sz="4000" b="1" dirty="0">
                <a:solidFill>
                  <a:prstClr val="black"/>
                </a:solidFill>
                <a:latin typeface="Times New Roman" panose="02020603050405020304" pitchFamily="18" charset="0"/>
                <a:ea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rPr>
              <a:t>sàng</a:t>
            </a:r>
            <a:r>
              <a:rPr lang="en-US" sz="4000" b="1" dirty="0">
                <a:solidFill>
                  <a:prstClr val="black"/>
                </a:solidFill>
                <a:latin typeface="Times New Roman" panose="02020603050405020304" pitchFamily="18" charset="0"/>
                <a:ea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rPr>
              <a:t>chịu</a:t>
            </a:r>
            <a:r>
              <a:rPr lang="en-US" sz="4000" b="1" dirty="0">
                <a:solidFill>
                  <a:prstClr val="black"/>
                </a:solidFill>
                <a:latin typeface="Times New Roman" panose="02020603050405020304" pitchFamily="18" charset="0"/>
                <a:ea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rPr>
              <a:t>ăn</a:t>
            </a:r>
            <a:r>
              <a:rPr lang="en-US" sz="4000" b="1" dirty="0">
                <a:solidFill>
                  <a:prstClr val="black"/>
                </a:solidFill>
                <a:latin typeface="Times New Roman" panose="02020603050405020304" pitchFamily="18" charset="0"/>
                <a:ea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rPr>
              <a:t>đói</a:t>
            </a:r>
            <a:r>
              <a:rPr lang="en-US" sz="4000" b="1" dirty="0">
                <a:solidFill>
                  <a:prstClr val="black"/>
                </a:solidFill>
                <a:latin typeface="Times New Roman" panose="02020603050405020304" pitchFamily="18" charset="0"/>
                <a:ea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rPr>
              <a:t>sống</a:t>
            </a:r>
            <a:r>
              <a:rPr lang="en-US" sz="4000" b="1" dirty="0">
                <a:solidFill>
                  <a:prstClr val="black"/>
                </a:solidFill>
                <a:latin typeface="Times New Roman" panose="02020603050405020304" pitchFamily="18" charset="0"/>
                <a:ea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rPr>
              <a:t>chết</a:t>
            </a:r>
            <a:r>
              <a:rPr lang="en-US" sz="4000" b="1" dirty="0">
                <a:solidFill>
                  <a:prstClr val="black"/>
                </a:solidFill>
                <a:latin typeface="Times New Roman" panose="02020603050405020304" pitchFamily="18" charset="0"/>
                <a:ea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rPr>
              <a:t>với</a:t>
            </a:r>
            <a:r>
              <a:rPr lang="en-US" sz="4000" b="1" dirty="0">
                <a:solidFill>
                  <a:prstClr val="black"/>
                </a:solidFill>
                <a:latin typeface="Times New Roman" panose="02020603050405020304" pitchFamily="18" charset="0"/>
                <a:ea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rPr>
              <a:t>chiến</a:t>
            </a:r>
            <a:r>
              <a:rPr lang="en-US" sz="4000" b="1" dirty="0">
                <a:solidFill>
                  <a:prstClr val="black"/>
                </a:solidFill>
                <a:latin typeface="Times New Roman" panose="02020603050405020304" pitchFamily="18" charset="0"/>
                <a:ea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rPr>
              <a:t>khu</a:t>
            </a:r>
            <a:r>
              <a:rPr lang="en-US" sz="4000" b="1" dirty="0">
                <a:solidFill>
                  <a:prstClr val="black"/>
                </a:solidFill>
                <a:latin typeface="Times New Roman" panose="02020603050405020304" pitchFamily="18" charset="0"/>
                <a:ea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rPr>
              <a:t>không</a:t>
            </a:r>
            <a:r>
              <a:rPr lang="en-US" sz="4000" b="1" dirty="0">
                <a:solidFill>
                  <a:prstClr val="black"/>
                </a:solidFill>
                <a:latin typeface="Times New Roman" panose="02020603050405020304" pitchFamily="18" charset="0"/>
                <a:ea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rPr>
              <a:t>muốn</a:t>
            </a:r>
            <a:r>
              <a:rPr lang="en-US" sz="4000" b="1" dirty="0">
                <a:solidFill>
                  <a:prstClr val="black"/>
                </a:solidFill>
                <a:latin typeface="Times New Roman" panose="02020603050405020304" pitchFamily="18" charset="0"/>
                <a:ea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rPr>
              <a:t>bỏ</a:t>
            </a:r>
            <a:r>
              <a:rPr lang="en-US" sz="4000" b="1" dirty="0">
                <a:solidFill>
                  <a:prstClr val="black"/>
                </a:solidFill>
                <a:latin typeface="Times New Roman" panose="02020603050405020304" pitchFamily="18" charset="0"/>
                <a:ea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rPr>
              <a:t>chiến</a:t>
            </a:r>
            <a:r>
              <a:rPr lang="en-US" sz="4000" b="1" dirty="0">
                <a:solidFill>
                  <a:prstClr val="black"/>
                </a:solidFill>
                <a:latin typeface="Times New Roman" panose="02020603050405020304" pitchFamily="18" charset="0"/>
                <a:ea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rPr>
              <a:t>khu</a:t>
            </a:r>
            <a:r>
              <a:rPr lang="en-US" sz="4000" b="1" dirty="0">
                <a:solidFill>
                  <a:prstClr val="black"/>
                </a:solidFill>
                <a:latin typeface="Times New Roman" panose="02020603050405020304" pitchFamily="18" charset="0"/>
                <a:ea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rPr>
              <a:t>về</a:t>
            </a:r>
            <a:r>
              <a:rPr lang="en-US" sz="4000" b="1" dirty="0">
                <a:solidFill>
                  <a:prstClr val="black"/>
                </a:solidFill>
                <a:latin typeface="Times New Roman" panose="02020603050405020304" pitchFamily="18" charset="0"/>
                <a:ea typeface="Times New Roman" panose="02020603050405020304" pitchFamily="18" charset="0"/>
              </a:rPr>
              <a:t> ở </a:t>
            </a:r>
            <a:r>
              <a:rPr lang="en-US" sz="4000" b="1" dirty="0" err="1">
                <a:solidFill>
                  <a:prstClr val="black"/>
                </a:solidFill>
                <a:latin typeface="Times New Roman" panose="02020603050405020304" pitchFamily="18" charset="0"/>
                <a:ea typeface="Times New Roman" panose="02020603050405020304" pitchFamily="18" charset="0"/>
              </a:rPr>
              <a:t>chung</a:t>
            </a:r>
            <a:r>
              <a:rPr lang="en-US" sz="4000" b="1" dirty="0">
                <a:solidFill>
                  <a:prstClr val="black"/>
                </a:solidFill>
                <a:latin typeface="Times New Roman" panose="02020603050405020304" pitchFamily="18" charset="0"/>
                <a:ea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rPr>
              <a:t>với</a:t>
            </a:r>
            <a:r>
              <a:rPr lang="en-US" sz="4000" b="1" dirty="0">
                <a:solidFill>
                  <a:prstClr val="black"/>
                </a:solidFill>
                <a:latin typeface="Times New Roman" panose="02020603050405020304" pitchFamily="18" charset="0"/>
                <a:ea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rPr>
              <a:t>tụi</a:t>
            </a:r>
            <a:r>
              <a:rPr lang="en-US" sz="4000" b="1" dirty="0">
                <a:solidFill>
                  <a:prstClr val="black"/>
                </a:solidFill>
                <a:latin typeface="Times New Roman" panose="02020603050405020304" pitchFamily="18" charset="0"/>
                <a:ea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rPr>
              <a:t>Tây</a:t>
            </a:r>
            <a:r>
              <a:rPr lang="en-US" sz="4000" b="1" dirty="0">
                <a:solidFill>
                  <a:prstClr val="black"/>
                </a:solidFill>
                <a:latin typeface="Times New Roman" panose="02020603050405020304" pitchFamily="18" charset="0"/>
                <a:ea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rPr>
              <a:t>tụi</a:t>
            </a:r>
            <a:r>
              <a:rPr lang="en-US" sz="4000" b="1" dirty="0">
                <a:solidFill>
                  <a:prstClr val="black"/>
                </a:solidFill>
                <a:latin typeface="Times New Roman" panose="02020603050405020304" pitchFamily="18" charset="0"/>
                <a:ea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rPr>
              <a:t>Việt</a:t>
            </a:r>
            <a:r>
              <a:rPr lang="en-US" sz="4000" b="1" dirty="0">
                <a:solidFill>
                  <a:prstClr val="black"/>
                </a:solidFill>
                <a:latin typeface="Times New Roman" panose="02020603050405020304" pitchFamily="18" charset="0"/>
                <a:ea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rPr>
              <a:t>gian</a:t>
            </a:r>
            <a:r>
              <a:rPr lang="en-US" sz="4000" b="1" dirty="0">
                <a:solidFill>
                  <a:prstClr val="black"/>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3280029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7811" name="Rectangle 7"/>
          <p:cNvSpPr>
            <a:spLocks noChangeArrowheads="1"/>
          </p:cNvSpPr>
          <p:nvPr/>
        </p:nvSpPr>
        <p:spPr bwMode="auto">
          <a:xfrm>
            <a:off x="2453216" y="60220"/>
            <a:ext cx="7666567"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0" fontAlgn="base" hangingPunct="0">
              <a:spcBef>
                <a:spcPct val="0"/>
              </a:spcBef>
              <a:spcAft>
                <a:spcPct val="0"/>
              </a:spcAft>
            </a:pPr>
            <a:r>
              <a:rPr lang="en-US" altLang="en-US" sz="3600" b="1" u="sng" dirty="0" err="1" smtClean="0">
                <a:solidFill>
                  <a:srgbClr val="0000FF"/>
                </a:solidFill>
                <a:latin typeface="Times New Roman" panose="02020603050405020304" pitchFamily="18" charset="0"/>
                <a:cs typeface="Times New Roman" panose="02020603050405020304" pitchFamily="18" charset="0"/>
              </a:rPr>
              <a:t>Thứ</a:t>
            </a:r>
            <a:r>
              <a:rPr lang="en-US" altLang="en-US" sz="3600" b="1" u="sng" dirty="0" smtClean="0">
                <a:solidFill>
                  <a:srgbClr val="0000FF"/>
                </a:solidFill>
                <a:latin typeface="Times New Roman" panose="02020603050405020304" pitchFamily="18" charset="0"/>
                <a:cs typeface="Times New Roman" panose="02020603050405020304" pitchFamily="18" charset="0"/>
              </a:rPr>
              <a:t> </a:t>
            </a:r>
            <a:r>
              <a:rPr lang="en-US" altLang="en-US" sz="3600" b="1" u="sng" dirty="0" err="1" smtClean="0">
                <a:solidFill>
                  <a:srgbClr val="0000FF"/>
                </a:solidFill>
                <a:latin typeface="Times New Roman" panose="02020603050405020304" pitchFamily="18" charset="0"/>
                <a:cs typeface="Times New Roman" panose="02020603050405020304" pitchFamily="18" charset="0"/>
              </a:rPr>
              <a:t>tư</a:t>
            </a:r>
            <a:r>
              <a:rPr lang="en-US" altLang="en-US" sz="3600" b="1" u="sng" dirty="0" smtClean="0">
                <a:solidFill>
                  <a:srgbClr val="0000FF"/>
                </a:solidFill>
                <a:latin typeface="Times New Roman" panose="02020603050405020304" pitchFamily="18" charset="0"/>
                <a:cs typeface="Times New Roman" panose="02020603050405020304" pitchFamily="18" charset="0"/>
              </a:rPr>
              <a:t> </a:t>
            </a:r>
            <a:r>
              <a:rPr lang="en-US" altLang="en-US" sz="3600" b="1" u="sng" dirty="0" err="1" smtClean="0">
                <a:solidFill>
                  <a:srgbClr val="0000FF"/>
                </a:solidFill>
                <a:latin typeface="Times New Roman" panose="02020603050405020304" pitchFamily="18" charset="0"/>
                <a:cs typeface="Times New Roman" panose="02020603050405020304" pitchFamily="18" charset="0"/>
              </a:rPr>
              <a:t>ngày</a:t>
            </a:r>
            <a:r>
              <a:rPr lang="en-US" altLang="en-US" sz="3600" b="1" u="sng" dirty="0" smtClean="0">
                <a:solidFill>
                  <a:srgbClr val="0000FF"/>
                </a:solidFill>
                <a:latin typeface="Times New Roman" panose="02020603050405020304" pitchFamily="18" charset="0"/>
                <a:cs typeface="Times New Roman" panose="02020603050405020304" pitchFamily="18" charset="0"/>
              </a:rPr>
              <a:t> 26 </a:t>
            </a:r>
            <a:r>
              <a:rPr lang="en-US" altLang="en-US" sz="3600" b="1" u="sng" dirty="0" err="1" smtClean="0">
                <a:solidFill>
                  <a:srgbClr val="0000FF"/>
                </a:solidFill>
                <a:latin typeface="Times New Roman" panose="02020603050405020304" pitchFamily="18" charset="0"/>
                <a:cs typeface="Times New Roman" panose="02020603050405020304" pitchFamily="18" charset="0"/>
              </a:rPr>
              <a:t>tháng</a:t>
            </a:r>
            <a:r>
              <a:rPr lang="en-US" altLang="en-US" sz="3600" b="1" u="sng" dirty="0" smtClean="0">
                <a:solidFill>
                  <a:srgbClr val="0000FF"/>
                </a:solidFill>
                <a:latin typeface="Times New Roman" panose="02020603050405020304" pitchFamily="18" charset="0"/>
                <a:cs typeface="Times New Roman" panose="02020603050405020304" pitchFamily="18" charset="0"/>
              </a:rPr>
              <a:t> 1 </a:t>
            </a:r>
            <a:r>
              <a:rPr lang="en-US" altLang="en-US" sz="3600" b="1" u="sng" dirty="0" err="1" smtClean="0">
                <a:solidFill>
                  <a:srgbClr val="0000FF"/>
                </a:solidFill>
                <a:latin typeface="Times New Roman" panose="02020603050405020304" pitchFamily="18" charset="0"/>
                <a:cs typeface="Times New Roman" panose="02020603050405020304" pitchFamily="18" charset="0"/>
              </a:rPr>
              <a:t>năm</a:t>
            </a:r>
            <a:r>
              <a:rPr lang="en-US" altLang="en-US" sz="3600" b="1" u="sng" dirty="0" smtClean="0">
                <a:solidFill>
                  <a:srgbClr val="0000FF"/>
                </a:solidFill>
                <a:latin typeface="Times New Roman" panose="02020603050405020304" pitchFamily="18" charset="0"/>
                <a:cs typeface="Times New Roman" panose="02020603050405020304" pitchFamily="18" charset="0"/>
              </a:rPr>
              <a:t> 2022</a:t>
            </a:r>
          </a:p>
          <a:p>
            <a:pPr algn="ctr" eaLnBrk="0" fontAlgn="base" hangingPunct="0">
              <a:spcBef>
                <a:spcPct val="0"/>
              </a:spcBef>
              <a:spcAft>
                <a:spcPct val="0"/>
              </a:spcAft>
            </a:pPr>
            <a:r>
              <a:rPr lang="en-US" altLang="en-US" sz="3600" b="1" u="sng" dirty="0" err="1" smtClean="0">
                <a:solidFill>
                  <a:srgbClr val="0000FF"/>
                </a:solidFill>
                <a:latin typeface="Times New Roman" panose="02020603050405020304" pitchFamily="18" charset="0"/>
                <a:cs typeface="Times New Roman" panose="02020603050405020304" pitchFamily="18" charset="0"/>
              </a:rPr>
              <a:t>Tập</a:t>
            </a:r>
            <a:r>
              <a:rPr lang="en-US" altLang="en-US" sz="3600" b="1" u="sng" dirty="0" smtClean="0">
                <a:solidFill>
                  <a:srgbClr val="0000FF"/>
                </a:solidFill>
                <a:latin typeface="Times New Roman" panose="02020603050405020304" pitchFamily="18" charset="0"/>
                <a:cs typeface="Times New Roman" panose="02020603050405020304" pitchFamily="18" charset="0"/>
              </a:rPr>
              <a:t> </a:t>
            </a:r>
            <a:r>
              <a:rPr lang="en-US" altLang="en-US" sz="3600" b="1" u="sng" dirty="0" err="1">
                <a:solidFill>
                  <a:srgbClr val="0000FF"/>
                </a:solidFill>
                <a:latin typeface="Times New Roman" panose="02020603050405020304" pitchFamily="18" charset="0"/>
                <a:cs typeface="Times New Roman" panose="02020603050405020304" pitchFamily="18" charset="0"/>
              </a:rPr>
              <a:t>đọc</a:t>
            </a:r>
            <a:r>
              <a:rPr lang="en-US" altLang="en-US" sz="3600" b="1" u="sng" dirty="0">
                <a:solidFill>
                  <a:srgbClr val="0000FF"/>
                </a:solidFill>
                <a:latin typeface="Times New Roman" panose="02020603050405020304" pitchFamily="18" charset="0"/>
                <a:cs typeface="Times New Roman" panose="02020603050405020304" pitchFamily="18" charset="0"/>
              </a:rPr>
              <a:t> </a:t>
            </a:r>
          </a:p>
          <a:p>
            <a:pPr algn="ctr" eaLnBrk="0" fontAlgn="base" hangingPunct="0">
              <a:spcBef>
                <a:spcPct val="0"/>
              </a:spcBef>
              <a:spcAft>
                <a:spcPct val="0"/>
              </a:spcAft>
            </a:pPr>
            <a:r>
              <a:rPr lang="en-US" altLang="en-US" sz="4400" b="1" dirty="0" err="1" smtClean="0">
                <a:solidFill>
                  <a:srgbClr val="FF0000"/>
                </a:solidFill>
                <a:latin typeface="Times New Roman" panose="02020603050405020304" pitchFamily="18" charset="0"/>
                <a:cs typeface="Times New Roman" panose="02020603050405020304" pitchFamily="18" charset="0"/>
              </a:rPr>
              <a:t>Chú</a:t>
            </a:r>
            <a:r>
              <a:rPr lang="en-US" altLang="en-US" sz="4400" b="1" dirty="0" smtClean="0">
                <a:solidFill>
                  <a:srgbClr val="FF0000"/>
                </a:solidFill>
                <a:latin typeface="Times New Roman" panose="02020603050405020304" pitchFamily="18" charset="0"/>
                <a:cs typeface="Times New Roman" panose="02020603050405020304" pitchFamily="18" charset="0"/>
              </a:rPr>
              <a:t> ở </a:t>
            </a:r>
            <a:r>
              <a:rPr lang="en-US" altLang="en-US" sz="4400" b="1" dirty="0" err="1" smtClean="0">
                <a:solidFill>
                  <a:srgbClr val="FF0000"/>
                </a:solidFill>
                <a:latin typeface="Times New Roman" panose="02020603050405020304" pitchFamily="18" charset="0"/>
                <a:cs typeface="Times New Roman" panose="02020603050405020304" pitchFamily="18" charset="0"/>
              </a:rPr>
              <a:t>bên</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Bác</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Hồ</a:t>
            </a: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05000"/>
            <a:ext cx="10744200" cy="4802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517853"/>
      </p:ext>
    </p:extLst>
  </p:cSld>
  <p:clrMapOvr>
    <a:masterClrMapping/>
  </p:clrMapOvr>
  <p:transition spd="slow" advTm="34239"/>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57026" name="Picture 4" descr="https://lh6.googleusercontent.com/BeamCRqPJXDh5WpXDDz36oikZS1XxznUOAjs5rzCy_JRLnCB4G5gemRjsaFx30BqDe-RPlF4gb6J9btW0_uRYlFCHLodaix8YFA5LRgZ79ct6l_TTS6pPnkkx7rebRAqikZJkko=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0200" y="3048000"/>
            <a:ext cx="1771651" cy="299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76200"/>
            <a:ext cx="5715000" cy="689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0"/>
          <p:cNvSpPr txBox="1">
            <a:spLocks noChangeArrowheads="1"/>
          </p:cNvSpPr>
          <p:nvPr/>
        </p:nvSpPr>
        <p:spPr bwMode="auto">
          <a:xfrm>
            <a:off x="1600200" y="1676400"/>
            <a:ext cx="426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Times New Roman" panose="02020603050405020304" pitchFamily="18" charset="0"/>
              </a:defRPr>
            </a:lvl1pPr>
            <a:lvl2pPr marL="742950" indent="-285750" defTabSz="1216025">
              <a:defRPr>
                <a:solidFill>
                  <a:schemeClr val="tx1"/>
                </a:solidFill>
                <a:latin typeface="Times New Roman" panose="02020603050405020304" pitchFamily="18" charset="0"/>
              </a:defRPr>
            </a:lvl2pPr>
            <a:lvl3pPr marL="1143000" indent="-228600" defTabSz="1216025">
              <a:defRPr>
                <a:solidFill>
                  <a:schemeClr val="tx1"/>
                </a:solidFill>
                <a:latin typeface="Times New Roman" panose="02020603050405020304" pitchFamily="18" charset="0"/>
              </a:defRPr>
            </a:lvl3pPr>
            <a:lvl4pPr marL="1600200" indent="-228600" defTabSz="1216025">
              <a:defRPr>
                <a:solidFill>
                  <a:schemeClr val="tx1"/>
                </a:solidFill>
                <a:latin typeface="Times New Roman" panose="02020603050405020304" pitchFamily="18" charset="0"/>
              </a:defRPr>
            </a:lvl4pPr>
            <a:lvl5pPr marL="2057400" indent="-228600" defTabSz="1216025">
              <a:defRPr>
                <a:solidFill>
                  <a:schemeClr val="tx1"/>
                </a:solidFill>
                <a:latin typeface="Times New Roman" panose="02020603050405020304" pitchFamily="18" charset="0"/>
              </a:defRPr>
            </a:lvl5pPr>
            <a:lvl6pPr marL="2514600" indent="-228600" defTabSz="121602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121602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121602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1216025"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spcBef>
                <a:spcPct val="20000"/>
              </a:spcBef>
              <a:spcAft>
                <a:spcPct val="0"/>
              </a:spcAft>
              <a:defRPr/>
            </a:pPr>
            <a:r>
              <a:rPr lang="en-US" altLang="zh-CN" sz="5400" b="1" dirty="0">
                <a:solidFill>
                  <a:srgbClr val="C00000"/>
                </a:solidFill>
                <a:ea typeface="inpin heiti"/>
                <a:cs typeface="Times New Roman" panose="02020603050405020304" pitchFamily="18" charset="0"/>
                <a:sym typeface="Arial" panose="020B0604020202020204" pitchFamily="34" charset="0"/>
              </a:rPr>
              <a:t>LUYỆN </a:t>
            </a:r>
            <a:r>
              <a:rPr lang="en-US" altLang="zh-CN" sz="5400" b="1" dirty="0" smtClean="0">
                <a:solidFill>
                  <a:srgbClr val="C00000"/>
                </a:solidFill>
                <a:ea typeface="inpin heiti"/>
                <a:cs typeface="Times New Roman" panose="02020603050405020304" pitchFamily="18" charset="0"/>
                <a:sym typeface="Arial" panose="020B0604020202020204" pitchFamily="34" charset="0"/>
              </a:rPr>
              <a:t>ĐỌC</a:t>
            </a:r>
            <a:endParaRPr lang="en-US" altLang="zh-CN" sz="5400" b="1" dirty="0">
              <a:solidFill>
                <a:srgbClr val="C00000"/>
              </a:solidFill>
              <a:ea typeface="inpin heiti"/>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3785526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7"/>
          <p:cNvSpPr txBox="1">
            <a:spLocks noChangeArrowheads="1"/>
          </p:cNvSpPr>
          <p:nvPr/>
        </p:nvSpPr>
        <p:spPr bwMode="auto">
          <a:xfrm>
            <a:off x="838200" y="1295400"/>
            <a:ext cx="4610100" cy="20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ts val="0"/>
              </a:spcBef>
              <a:spcAft>
                <a:spcPts val="600"/>
              </a:spcAft>
              <a:buFontTx/>
              <a:buNone/>
            </a:pPr>
            <a:r>
              <a:rPr lang="en-US" altLang="en-US" sz="2800" b="1" dirty="0" err="1">
                <a:latin typeface="Times New Roman" panose="02020603050405020304" pitchFamily="18" charset="0"/>
                <a:cs typeface="Times New Roman" panose="02020603050405020304" pitchFamily="18" charset="0"/>
              </a:rPr>
              <a:t>Chú</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bộ</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đội</a:t>
            </a:r>
            <a:endParaRPr lang="en-US" altLang="en-US" sz="2800" b="1" dirty="0">
              <a:latin typeface="Times New Roman" panose="02020603050405020304" pitchFamily="18" charset="0"/>
              <a:cs typeface="Times New Roman" panose="02020603050405020304" pitchFamily="18" charset="0"/>
            </a:endParaRPr>
          </a:p>
          <a:p>
            <a:pPr fontAlgn="base">
              <a:spcBef>
                <a:spcPts val="0"/>
              </a:spcBef>
              <a:spcAft>
                <a:spcPts val="600"/>
              </a:spcAft>
              <a:buFontTx/>
              <a:buNone/>
            </a:pPr>
            <a:r>
              <a:rPr lang="en-US" altLang="en-US" sz="2800" b="1" dirty="0">
                <a:latin typeface="Times New Roman" panose="02020603050405020304" pitchFamily="18" charset="0"/>
                <a:cs typeface="Times New Roman" panose="02020603050405020304" pitchFamily="18" charset="0"/>
              </a:rPr>
              <a:t>Sao </a:t>
            </a:r>
            <a:r>
              <a:rPr lang="en-US" altLang="en-US" sz="2800" b="1" dirty="0" err="1">
                <a:latin typeface="Times New Roman" panose="02020603050405020304" pitchFamily="18" charset="0"/>
                <a:cs typeface="Times New Roman" panose="02020603050405020304" pitchFamily="18" charset="0"/>
              </a:rPr>
              <a:t>lâu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lâu</a:t>
            </a:r>
            <a:r>
              <a:rPr lang="en-US" altLang="en-US" sz="2800" b="1" dirty="0">
                <a:latin typeface="Times New Roman" panose="02020603050405020304" pitchFamily="18" charset="0"/>
                <a:cs typeface="Times New Roman" panose="02020603050405020304" pitchFamily="18" charset="0"/>
              </a:rPr>
              <a:t> !</a:t>
            </a:r>
          </a:p>
          <a:p>
            <a:pPr fontAlgn="base">
              <a:spcBef>
                <a:spcPts val="0"/>
              </a:spcBef>
              <a:spcAft>
                <a:spcPts val="600"/>
              </a:spcAft>
              <a:buFontTx/>
              <a:buNone/>
            </a:pPr>
            <a:r>
              <a:rPr lang="en-US" altLang="en-US" sz="2800" b="1" dirty="0" err="1">
                <a:latin typeface="Times New Roman" panose="02020603050405020304" pitchFamily="18" charset="0"/>
                <a:cs typeface="Times New Roman" panose="02020603050405020304" pitchFamily="18" charset="0"/>
              </a:rPr>
              <a:t>Nhớ</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chú</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thường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nhắc</a:t>
            </a:r>
            <a:r>
              <a:rPr lang="en-US" altLang="en-US" sz="2800" b="1" dirty="0">
                <a:latin typeface="Times New Roman" panose="02020603050405020304" pitchFamily="18" charset="0"/>
                <a:cs typeface="Times New Roman" panose="02020603050405020304" pitchFamily="18" charset="0"/>
              </a:rPr>
              <a:t>:</a:t>
            </a:r>
          </a:p>
          <a:p>
            <a:pPr fontAlgn="base">
              <a:spcBef>
                <a:spcPts val="0"/>
              </a:spcBef>
              <a:spcAft>
                <a:spcPts val="600"/>
              </a:spcAft>
              <a:buFontTx/>
              <a:buNone/>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Chú</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giờ</a:t>
            </a:r>
            <a:r>
              <a:rPr lang="en-US" altLang="en-US" sz="2800" b="1" dirty="0">
                <a:latin typeface="Times New Roman" panose="02020603050405020304" pitchFamily="18" charset="0"/>
                <a:cs typeface="Times New Roman" panose="02020603050405020304" pitchFamily="18" charset="0"/>
              </a:rPr>
              <a:t> ở </a:t>
            </a:r>
            <a:r>
              <a:rPr lang="en-US" altLang="en-US" sz="2800" b="1" dirty="0" err="1">
                <a:latin typeface="Times New Roman" panose="02020603050405020304" pitchFamily="18" charset="0"/>
                <a:cs typeface="Times New Roman" panose="02020603050405020304" pitchFamily="18" charset="0"/>
              </a:rPr>
              <a:t>đâu</a:t>
            </a:r>
            <a:r>
              <a:rPr lang="en-US" altLang="en-US" sz="2800" b="1" dirty="0">
                <a:latin typeface="Times New Roman" panose="02020603050405020304" pitchFamily="18" charset="0"/>
                <a:cs typeface="Times New Roman" panose="02020603050405020304" pitchFamily="18" charset="0"/>
              </a:rPr>
              <a:t> ?</a:t>
            </a:r>
          </a:p>
        </p:txBody>
      </p:sp>
      <p:sp>
        <p:nvSpPr>
          <p:cNvPr id="15" name="Text Box 8"/>
          <p:cNvSpPr txBox="1">
            <a:spLocks noChangeArrowheads="1"/>
          </p:cNvSpPr>
          <p:nvPr/>
        </p:nvSpPr>
        <p:spPr bwMode="auto">
          <a:xfrm>
            <a:off x="838200" y="4043362"/>
            <a:ext cx="5486400" cy="20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ts val="0"/>
              </a:spcBef>
              <a:spcAft>
                <a:spcPts val="600"/>
              </a:spcAft>
              <a:buFontTx/>
              <a:buNone/>
            </a:pPr>
            <a:r>
              <a:rPr lang="en-US" altLang="en-US" sz="2800" b="1" dirty="0" err="1">
                <a:latin typeface="Times New Roman" panose="02020603050405020304" pitchFamily="18" charset="0"/>
                <a:cs typeface="Times New Roman" panose="02020603050405020304" pitchFamily="18" charset="0"/>
              </a:rPr>
              <a:t>Chú</a:t>
            </a:r>
            <a:r>
              <a:rPr lang="en-US" altLang="en-US" sz="2800" b="1" dirty="0">
                <a:latin typeface="Times New Roman" panose="02020603050405020304" pitchFamily="18" charset="0"/>
                <a:cs typeface="Times New Roman" panose="02020603050405020304" pitchFamily="18" charset="0"/>
              </a:rPr>
              <a:t> ở </a:t>
            </a:r>
            <a:r>
              <a:rPr lang="en-US" altLang="en-US" sz="2800" b="1" dirty="0" err="1">
                <a:latin typeface="Times New Roman" panose="02020603050405020304" pitchFamily="18" charset="0"/>
                <a:cs typeface="Times New Roman" panose="02020603050405020304" pitchFamily="18" charset="0"/>
              </a:rPr>
              <a:t>đâu</a:t>
            </a:r>
            <a:r>
              <a:rPr lang="en-US" altLang="en-US" sz="2800" b="1" dirty="0">
                <a:latin typeface="Times New Roman" panose="02020603050405020304" pitchFamily="18" charset="0"/>
                <a:cs typeface="Times New Roman" panose="02020603050405020304" pitchFamily="18" charset="0"/>
              </a:rPr>
              <a:t>, ở </a:t>
            </a:r>
            <a:r>
              <a:rPr lang="en-US" altLang="en-US" sz="2800" b="1" dirty="0" err="1">
                <a:latin typeface="Times New Roman" panose="02020603050405020304" pitchFamily="18" charset="0"/>
                <a:cs typeface="Times New Roman" panose="02020603050405020304" pitchFamily="18" charset="0"/>
              </a:rPr>
              <a:t>đâu</a:t>
            </a:r>
            <a:r>
              <a:rPr lang="en-US" altLang="en-US" sz="2800" b="1" dirty="0">
                <a:latin typeface="Times New Roman" panose="02020603050405020304" pitchFamily="18" charset="0"/>
                <a:cs typeface="Times New Roman" panose="02020603050405020304" pitchFamily="18" charset="0"/>
              </a:rPr>
              <a:t> ?</a:t>
            </a:r>
          </a:p>
          <a:p>
            <a:pPr fontAlgn="base">
              <a:spcBef>
                <a:spcPts val="0"/>
              </a:spcBef>
              <a:spcAft>
                <a:spcPts val="600"/>
              </a:spcAft>
              <a:buFontTx/>
              <a:buNone/>
            </a:pPr>
            <a:r>
              <a:rPr lang="en-US" altLang="en-US" sz="2800" b="1" dirty="0" err="1">
                <a:latin typeface="Times New Roman" panose="02020603050405020304" pitchFamily="18" charset="0"/>
                <a:cs typeface="Times New Roman" panose="02020603050405020304" pitchFamily="18" charset="0"/>
              </a:rPr>
              <a:t>Trường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dài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dằng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dặc</a:t>
            </a:r>
            <a:r>
              <a:rPr lang="en-US" altLang="en-US" sz="2800" b="1" dirty="0">
                <a:latin typeface="Times New Roman" panose="02020603050405020304" pitchFamily="18" charset="0"/>
                <a:cs typeface="Times New Roman" panose="02020603050405020304" pitchFamily="18" charset="0"/>
              </a:rPr>
              <a:t> ?</a:t>
            </a:r>
          </a:p>
          <a:p>
            <a:pPr fontAlgn="base">
              <a:spcBef>
                <a:spcPts val="0"/>
              </a:spcBef>
              <a:spcAft>
                <a:spcPts val="600"/>
              </a:spcAft>
              <a:buFontTx/>
              <a:buNone/>
            </a:pPr>
            <a:r>
              <a:rPr lang="en-US" altLang="en-US" sz="2800" b="1" dirty="0" err="1">
                <a:latin typeface="Times New Roman" panose="02020603050405020304" pitchFamily="18" charset="0"/>
                <a:cs typeface="Times New Roman" panose="02020603050405020304" pitchFamily="18" charset="0"/>
              </a:rPr>
              <a:t>Trường</a:t>
            </a:r>
            <a:r>
              <a:rPr lang="en-US" altLang="en-US" sz="2800" b="1" dirty="0">
                <a:latin typeface="Times New Roman" panose="02020603050405020304" pitchFamily="18" charset="0"/>
                <a:cs typeface="Times New Roman" panose="02020603050405020304" pitchFamily="18" charset="0"/>
              </a:rPr>
              <a:t> Sa </a:t>
            </a:r>
            <a:r>
              <a:rPr lang="en-US" altLang="en-US" sz="2800" b="1" dirty="0" err="1">
                <a:latin typeface="Times New Roman" panose="02020603050405020304" pitchFamily="18" charset="0"/>
                <a:cs typeface="Times New Roman" panose="02020603050405020304" pitchFamily="18" charset="0"/>
              </a:rPr>
              <a:t>đảo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nổi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chìm</a:t>
            </a:r>
            <a:r>
              <a:rPr lang="en-US" altLang="en-US" sz="2800" b="1" dirty="0">
                <a:latin typeface="Times New Roman" panose="02020603050405020304" pitchFamily="18" charset="0"/>
                <a:cs typeface="Times New Roman" panose="02020603050405020304" pitchFamily="18" charset="0"/>
              </a:rPr>
              <a:t> ?</a:t>
            </a:r>
          </a:p>
          <a:p>
            <a:pPr fontAlgn="base">
              <a:spcBef>
                <a:spcPts val="0"/>
              </a:spcBef>
              <a:spcAft>
                <a:spcPts val="600"/>
              </a:spcAft>
              <a:buFontTx/>
              <a:buNone/>
            </a:pPr>
            <a:r>
              <a:rPr lang="en-US" altLang="en-US" sz="2800" b="1" dirty="0">
                <a:latin typeface="Times New Roman" panose="02020603050405020304" pitchFamily="18" charset="0"/>
                <a:cs typeface="Times New Roman" panose="02020603050405020304" pitchFamily="18" charset="0"/>
              </a:rPr>
              <a:t>Hay </a:t>
            </a:r>
            <a:r>
              <a:rPr lang="en-US" altLang="en-US" sz="2800" b="1" dirty="0" err="1">
                <a:latin typeface="Times New Roman" panose="02020603050405020304" pitchFamily="18" charset="0"/>
                <a:cs typeface="Times New Roman" panose="02020603050405020304" pitchFamily="18" charset="0"/>
              </a:rPr>
              <a:t>Kon</a:t>
            </a:r>
            <a:r>
              <a:rPr lang="en-US" altLang="en-US" sz="2800" b="1" dirty="0">
                <a:latin typeface="Times New Roman" panose="02020603050405020304" pitchFamily="18" charset="0"/>
                <a:cs typeface="Times New Roman" panose="02020603050405020304" pitchFamily="18" charset="0"/>
              </a:rPr>
              <a:t> Tum, </a:t>
            </a:r>
            <a:r>
              <a:rPr lang="en-US" altLang="en-US" sz="2800" b="1" dirty="0" err="1">
                <a:latin typeface="Times New Roman" panose="02020603050405020304" pitchFamily="18" charset="0"/>
                <a:cs typeface="Times New Roman" panose="02020603050405020304" pitchFamily="18" charset="0"/>
              </a:rPr>
              <a:t>Đắk</a:t>
            </a:r>
            <a:r>
              <a:rPr lang="en-US" altLang="en-US" sz="2800" b="1" dirty="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Lắk</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a:t>
            </a:r>
          </a:p>
        </p:txBody>
      </p:sp>
      <p:sp>
        <p:nvSpPr>
          <p:cNvPr id="16" name="Text Box 9"/>
          <p:cNvSpPr txBox="1">
            <a:spLocks noChangeArrowheads="1"/>
          </p:cNvSpPr>
          <p:nvPr/>
        </p:nvSpPr>
        <p:spPr bwMode="auto">
          <a:xfrm>
            <a:off x="7010400" y="1295400"/>
            <a:ext cx="4419600" cy="20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ts val="0"/>
              </a:spcBef>
              <a:spcAft>
                <a:spcPts val="600"/>
              </a:spcAft>
              <a:buFontTx/>
              <a:buNone/>
            </a:pPr>
            <a:r>
              <a:rPr lang="en-US" altLang="en-US" sz="2800" b="1" dirty="0" err="1">
                <a:latin typeface="Times New Roman" panose="02020603050405020304" pitchFamily="18" charset="0"/>
                <a:cs typeface="Times New Roman" panose="02020603050405020304" pitchFamily="18" charset="0"/>
              </a:rPr>
              <a:t>Mẹ</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đỏ</a:t>
            </a:r>
            <a:r>
              <a:rPr lang="en-US" altLang="en-US" sz="2800" b="1" dirty="0">
                <a:latin typeface="Times New Roman" panose="02020603050405020304" pitchFamily="18" charset="0"/>
                <a:cs typeface="Times New Roman" panose="02020603050405020304" pitchFamily="18" charset="0"/>
              </a:rPr>
              <a:t> hoe </a:t>
            </a:r>
            <a:r>
              <a:rPr lang="en-US" altLang="en-US" sz="2800" b="1" dirty="0" err="1">
                <a:latin typeface="Times New Roman" panose="02020603050405020304" pitchFamily="18" charset="0"/>
                <a:cs typeface="Times New Roman" panose="02020603050405020304" pitchFamily="18" charset="0"/>
              </a:rPr>
              <a:t>đôi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mắt</a:t>
            </a:r>
            <a:endParaRPr lang="en-US" altLang="en-US" sz="2800" b="1" dirty="0">
              <a:latin typeface="Times New Roman" panose="02020603050405020304" pitchFamily="18" charset="0"/>
              <a:cs typeface="Times New Roman" panose="02020603050405020304" pitchFamily="18" charset="0"/>
            </a:endParaRPr>
          </a:p>
          <a:p>
            <a:pPr fontAlgn="base">
              <a:spcBef>
                <a:spcPts val="0"/>
              </a:spcBef>
              <a:spcAft>
                <a:spcPts val="600"/>
              </a:spcAft>
              <a:buFontTx/>
              <a:buNone/>
            </a:pPr>
            <a:r>
              <a:rPr lang="en-US" altLang="en-US" sz="2800" b="1" dirty="0">
                <a:latin typeface="Times New Roman" panose="02020603050405020304" pitchFamily="18" charset="0"/>
                <a:cs typeface="Times New Roman" panose="02020603050405020304" pitchFamily="18" charset="0"/>
              </a:rPr>
              <a:t>Ba </a:t>
            </a:r>
            <a:r>
              <a:rPr lang="en-US" altLang="en-US" sz="2800" b="1" dirty="0" err="1">
                <a:latin typeface="Times New Roman" panose="02020603050405020304" pitchFamily="18" charset="0"/>
                <a:cs typeface="Times New Roman" panose="02020603050405020304" pitchFamily="18" charset="0"/>
              </a:rPr>
              <a:t>ngước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bàn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thờ</a:t>
            </a:r>
            <a:r>
              <a:rPr lang="en-US" altLang="en-US" sz="2800" b="1" dirty="0">
                <a:latin typeface="Times New Roman" panose="02020603050405020304" pitchFamily="18" charset="0"/>
                <a:cs typeface="Times New Roman" panose="02020603050405020304" pitchFamily="18" charset="0"/>
              </a:rPr>
              <a:t>:</a:t>
            </a:r>
          </a:p>
          <a:p>
            <a:pPr fontAlgn="base">
              <a:spcBef>
                <a:spcPts val="0"/>
              </a:spcBef>
              <a:spcAft>
                <a:spcPts val="600"/>
              </a:spcAft>
              <a:buFontTx/>
              <a:buNone/>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Đất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nước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còn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giặc</a:t>
            </a:r>
            <a:endParaRPr lang="en-US" altLang="en-US" sz="2800" b="1" dirty="0">
              <a:latin typeface="Times New Roman" panose="02020603050405020304" pitchFamily="18" charset="0"/>
              <a:cs typeface="Times New Roman" panose="02020603050405020304" pitchFamily="18" charset="0"/>
            </a:endParaRPr>
          </a:p>
          <a:p>
            <a:pPr fontAlgn="base">
              <a:spcBef>
                <a:spcPts val="0"/>
              </a:spcBef>
              <a:spcAft>
                <a:spcPts val="600"/>
              </a:spcAft>
              <a:buFontTx/>
              <a:buNone/>
            </a:pPr>
            <a:r>
              <a:rPr lang="en-US" altLang="en-US" sz="2800" b="1" dirty="0" err="1">
                <a:latin typeface="Times New Roman" panose="02020603050405020304" pitchFamily="18" charset="0"/>
                <a:cs typeface="Times New Roman" panose="02020603050405020304" pitchFamily="18" charset="0"/>
              </a:rPr>
              <a:t>Chú</a:t>
            </a:r>
            <a:r>
              <a:rPr lang="en-US" altLang="en-US" sz="2800" b="1" dirty="0">
                <a:latin typeface="Times New Roman" panose="02020603050405020304" pitchFamily="18" charset="0"/>
                <a:cs typeface="Times New Roman" panose="02020603050405020304" pitchFamily="18" charset="0"/>
              </a:rPr>
              <a:t> ở </a:t>
            </a:r>
            <a:r>
              <a:rPr lang="en-US" altLang="en-US" sz="2800" b="1" dirty="0" err="1">
                <a:latin typeface="Times New Roman" panose="02020603050405020304" pitchFamily="18" charset="0"/>
                <a:cs typeface="Times New Roman" panose="02020603050405020304" pitchFamily="18" charset="0"/>
              </a:rPr>
              <a:t>bên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Hồ</a:t>
            </a:r>
            <a:r>
              <a:rPr lang="en-US" altLang="en-US" sz="2800" b="1" dirty="0">
                <a:latin typeface="Times New Roman" panose="02020603050405020304" pitchFamily="18" charset="0"/>
                <a:cs typeface="Times New Roman" panose="02020603050405020304" pitchFamily="18" charset="0"/>
              </a:rPr>
              <a:t>.</a:t>
            </a:r>
          </a:p>
        </p:txBody>
      </p:sp>
      <p:sp>
        <p:nvSpPr>
          <p:cNvPr id="17" name="Text Box 16"/>
          <p:cNvSpPr txBox="1">
            <a:spLocks noChangeArrowheads="1"/>
          </p:cNvSpPr>
          <p:nvPr/>
        </p:nvSpPr>
        <p:spPr bwMode="auto">
          <a:xfrm>
            <a:off x="9255642" y="3884611"/>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ts val="0"/>
              </a:spcBef>
              <a:spcAft>
                <a:spcPts val="600"/>
              </a:spcAft>
              <a:buFontTx/>
              <a:buNone/>
            </a:pPr>
            <a:r>
              <a:rPr lang="en-US" altLang="en-US" sz="2400" b="1" i="1">
                <a:latin typeface="Times New Roman" panose="02020603050405020304" pitchFamily="18" charset="0"/>
                <a:cs typeface="Times New Roman" panose="02020603050405020304" pitchFamily="18" charset="0"/>
              </a:rPr>
              <a:t>Dương Huy</a:t>
            </a:r>
          </a:p>
        </p:txBody>
      </p:sp>
      <p:sp>
        <p:nvSpPr>
          <p:cNvPr id="7" name="Text Box 6"/>
          <p:cNvSpPr txBox="1">
            <a:spLocks noChangeArrowheads="1"/>
          </p:cNvSpPr>
          <p:nvPr/>
        </p:nvSpPr>
        <p:spPr bwMode="auto">
          <a:xfrm>
            <a:off x="4648200" y="199657"/>
            <a:ext cx="2171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FontTx/>
              <a:buNone/>
            </a:pPr>
            <a:r>
              <a:rPr lang="en-US" altLang="en-US" b="1" dirty="0">
                <a:solidFill>
                  <a:srgbClr val="0070C0"/>
                </a:solidFill>
                <a:latin typeface="Times New Roman" panose="02020603050405020304" pitchFamily="18" charset="0"/>
                <a:cs typeface="Times New Roman" panose="02020603050405020304" pitchFamily="18" charset="0"/>
              </a:rPr>
              <a:t>TẬP ĐỌC</a:t>
            </a:r>
          </a:p>
        </p:txBody>
      </p:sp>
      <p:sp>
        <p:nvSpPr>
          <p:cNvPr id="8" name="Text Box 6"/>
          <p:cNvSpPr txBox="1">
            <a:spLocks noChangeArrowheads="1"/>
          </p:cNvSpPr>
          <p:nvPr/>
        </p:nvSpPr>
        <p:spPr bwMode="auto">
          <a:xfrm>
            <a:off x="3378495" y="707656"/>
            <a:ext cx="487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FontTx/>
              <a:buNone/>
            </a:pPr>
            <a:r>
              <a:rPr lang="en-US" altLang="en-US" b="1" dirty="0">
                <a:solidFill>
                  <a:srgbClr val="0070C0"/>
                </a:solidFill>
                <a:latin typeface="Times New Roman" panose="02020603050405020304" pitchFamily="18" charset="0"/>
                <a:cs typeface="Times New Roman" panose="02020603050405020304" pitchFamily="18" charset="0"/>
              </a:rPr>
              <a:t>CHÚ Ở BÊN BÁC HỒ</a:t>
            </a:r>
          </a:p>
        </p:txBody>
      </p:sp>
    </p:spTree>
    <p:extLst>
      <p:ext uri="{BB962C8B-B14F-4D97-AF65-F5344CB8AC3E}">
        <p14:creationId xmlns:p14="http://schemas.microsoft.com/office/powerpoint/2010/main" val="4212025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343400" y="558800"/>
            <a:ext cx="3429000" cy="1295400"/>
          </a:xfrm>
          <a:prstGeom prst="roundRect">
            <a:avLst/>
          </a:prstGeom>
          <a:ln>
            <a:solidFill>
              <a:schemeClr val="accent1"/>
            </a:solidFill>
          </a:ln>
        </p:spPr>
        <p:style>
          <a:lnRef idx="1">
            <a:schemeClr val="accent2"/>
          </a:lnRef>
          <a:fillRef idx="2">
            <a:schemeClr val="accent2"/>
          </a:fillRef>
          <a:effectRef idx="1">
            <a:schemeClr val="accent2"/>
          </a:effectRef>
          <a:fontRef idx="minor">
            <a:schemeClr val="dk1"/>
          </a:fontRef>
        </p:style>
        <p:txBody>
          <a:bodyPr anchor="ctr"/>
          <a:lstStyle/>
          <a:p>
            <a:pPr algn="ctr" eaLnBrk="0" fontAlgn="base" hangingPunct="0">
              <a:spcBef>
                <a:spcPct val="0"/>
              </a:spcBef>
              <a:spcAft>
                <a:spcPct val="0"/>
              </a:spcAft>
              <a:defRPr/>
            </a:pPr>
            <a:r>
              <a:rPr lang="en-US" sz="4000" b="1" dirty="0" err="1">
                <a:solidFill>
                  <a:prstClr val="black"/>
                </a:solidFill>
                <a:latin typeface="Times New Roman" pitchFamily="18" charset="0"/>
                <a:cs typeface="Times New Roman" pitchFamily="18" charset="0"/>
              </a:rPr>
              <a:t>Luyện</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đọc</a:t>
            </a:r>
            <a:r>
              <a:rPr lang="en-US" sz="4000" b="1" dirty="0">
                <a:solidFill>
                  <a:prstClr val="black"/>
                </a:solidFill>
                <a:latin typeface="Times New Roman" pitchFamily="18" charset="0"/>
                <a:cs typeface="Times New Roman" pitchFamily="18" charset="0"/>
              </a:rPr>
              <a:t> </a:t>
            </a:r>
          </a:p>
          <a:p>
            <a:pPr algn="ctr" eaLnBrk="0" fontAlgn="base" hangingPunct="0">
              <a:spcBef>
                <a:spcPct val="0"/>
              </a:spcBef>
              <a:spcAft>
                <a:spcPct val="0"/>
              </a:spcAft>
              <a:defRPr/>
            </a:pPr>
            <a:r>
              <a:rPr lang="en-US" sz="4000" b="1" dirty="0" err="1">
                <a:solidFill>
                  <a:prstClr val="black"/>
                </a:solidFill>
                <a:latin typeface="Times New Roman" pitchFamily="18" charset="0"/>
                <a:cs typeface="Times New Roman" pitchFamily="18" charset="0"/>
              </a:rPr>
              <a:t>từ</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khó</a:t>
            </a:r>
            <a:r>
              <a:rPr lang="en-US" sz="4000" b="1" dirty="0">
                <a:solidFill>
                  <a:prstClr val="black"/>
                </a:solidFill>
                <a:latin typeface="Times New Roman" pitchFamily="18" charset="0"/>
                <a:cs typeface="Times New Roman" pitchFamily="18" charset="0"/>
              </a:rPr>
              <a:t>:</a:t>
            </a:r>
          </a:p>
        </p:txBody>
      </p:sp>
      <p:sp>
        <p:nvSpPr>
          <p:cNvPr id="7" name="Rectangle 11"/>
          <p:cNvSpPr>
            <a:spLocks noChangeArrowheads="1"/>
          </p:cNvSpPr>
          <p:nvPr/>
        </p:nvSpPr>
        <p:spPr bwMode="auto">
          <a:xfrm>
            <a:off x="1780380" y="4167185"/>
            <a:ext cx="300618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4000" b="1" dirty="0" err="1">
                <a:solidFill>
                  <a:srgbClr val="0070C0"/>
                </a:solidFill>
                <a:latin typeface="Times New Roman" panose="02020603050405020304" pitchFamily="18" charset="0"/>
              </a:rPr>
              <a:t>đỏ</a:t>
            </a:r>
            <a:r>
              <a:rPr lang="en-US" altLang="en-US" sz="4000" b="1" dirty="0">
                <a:solidFill>
                  <a:srgbClr val="0070C0"/>
                </a:solidFill>
                <a:latin typeface="Times New Roman" panose="02020603050405020304" pitchFamily="18" charset="0"/>
              </a:rPr>
              <a:t> hoe </a:t>
            </a:r>
          </a:p>
        </p:txBody>
      </p:sp>
      <p:sp>
        <p:nvSpPr>
          <p:cNvPr id="8" name="Rectangle 15"/>
          <p:cNvSpPr>
            <a:spLocks noChangeArrowheads="1"/>
          </p:cNvSpPr>
          <p:nvPr/>
        </p:nvSpPr>
        <p:spPr bwMode="auto">
          <a:xfrm>
            <a:off x="1371600" y="2438400"/>
            <a:ext cx="47037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4000" b="1" dirty="0">
                <a:solidFill>
                  <a:srgbClr val="0070C0"/>
                </a:solidFill>
                <a:latin typeface="Times New Roman" panose="02020603050405020304" pitchFamily="18" charset="0"/>
              </a:rPr>
              <a:t> </a:t>
            </a:r>
            <a:r>
              <a:rPr lang="en-US" altLang="en-US" sz="4000" b="1" dirty="0" err="1">
                <a:solidFill>
                  <a:srgbClr val="0070C0"/>
                </a:solidFill>
                <a:latin typeface="Times New Roman" panose="02020603050405020304" pitchFamily="18" charset="0"/>
              </a:rPr>
              <a:t>dài</a:t>
            </a:r>
            <a:r>
              <a:rPr lang="en-US" altLang="en-US" sz="4000" b="1" dirty="0">
                <a:solidFill>
                  <a:srgbClr val="0070C0"/>
                </a:solidFill>
                <a:latin typeface="Times New Roman" panose="02020603050405020304" pitchFamily="18" charset="0"/>
              </a:rPr>
              <a:t> </a:t>
            </a:r>
            <a:r>
              <a:rPr lang="en-US" altLang="en-US" sz="4000" b="1" dirty="0" err="1">
                <a:solidFill>
                  <a:srgbClr val="0070C0"/>
                </a:solidFill>
                <a:latin typeface="Times New Roman" panose="02020603050405020304" pitchFamily="18" charset="0"/>
              </a:rPr>
              <a:t>dằng</a:t>
            </a:r>
            <a:r>
              <a:rPr lang="en-US" altLang="en-US" sz="4000" b="1" dirty="0">
                <a:solidFill>
                  <a:srgbClr val="0070C0"/>
                </a:solidFill>
                <a:latin typeface="Times New Roman" panose="02020603050405020304" pitchFamily="18" charset="0"/>
              </a:rPr>
              <a:t> </a:t>
            </a:r>
            <a:r>
              <a:rPr lang="en-US" altLang="en-US" sz="4000" b="1" dirty="0" err="1">
                <a:solidFill>
                  <a:srgbClr val="0070C0"/>
                </a:solidFill>
                <a:latin typeface="Times New Roman" panose="02020603050405020304" pitchFamily="18" charset="0"/>
              </a:rPr>
              <a:t>dặc</a:t>
            </a:r>
            <a:r>
              <a:rPr lang="en-US" altLang="en-US" sz="4000" b="1" dirty="0">
                <a:solidFill>
                  <a:srgbClr val="0070C0"/>
                </a:solidFill>
                <a:latin typeface="Times New Roman" panose="02020603050405020304" pitchFamily="18" charset="0"/>
              </a:rPr>
              <a:t> </a:t>
            </a:r>
          </a:p>
        </p:txBody>
      </p:sp>
      <p:sp>
        <p:nvSpPr>
          <p:cNvPr id="10" name="Text Box 40"/>
          <p:cNvSpPr txBox="1">
            <a:spLocks noChangeArrowheads="1"/>
          </p:cNvSpPr>
          <p:nvPr/>
        </p:nvSpPr>
        <p:spPr bwMode="auto">
          <a:xfrm>
            <a:off x="8001000" y="3305174"/>
            <a:ext cx="42719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4000" b="1" dirty="0" err="1">
                <a:solidFill>
                  <a:srgbClr val="0070C0"/>
                </a:solidFill>
                <a:latin typeface="Times New Roman" panose="02020603050405020304" pitchFamily="18" charset="0"/>
              </a:rPr>
              <a:t>Đắk</a:t>
            </a:r>
            <a:r>
              <a:rPr lang="en-US" altLang="en-US" sz="4000" b="1" dirty="0">
                <a:solidFill>
                  <a:srgbClr val="0070C0"/>
                </a:solidFill>
                <a:latin typeface="Times New Roman" panose="02020603050405020304" pitchFamily="18" charset="0"/>
              </a:rPr>
              <a:t> </a:t>
            </a:r>
            <a:r>
              <a:rPr lang="en-US" altLang="en-US" sz="4000" b="1" dirty="0" err="1">
                <a:solidFill>
                  <a:srgbClr val="0070C0"/>
                </a:solidFill>
                <a:latin typeface="Times New Roman" panose="02020603050405020304" pitchFamily="18" charset="0"/>
              </a:rPr>
              <a:t>Lắk</a:t>
            </a:r>
            <a:endParaRPr lang="en-US" altLang="en-US" sz="4000" b="1" dirty="0">
              <a:solidFill>
                <a:srgbClr val="0070C0"/>
              </a:solidFill>
              <a:latin typeface="Times New Roman" panose="02020603050405020304" pitchFamily="18" charset="0"/>
            </a:endParaRPr>
          </a:p>
        </p:txBody>
      </p:sp>
      <p:sp>
        <p:nvSpPr>
          <p:cNvPr id="11" name="Rectangle 15"/>
          <p:cNvSpPr>
            <a:spLocks noChangeArrowheads="1"/>
          </p:cNvSpPr>
          <p:nvPr/>
        </p:nvSpPr>
        <p:spPr bwMode="auto">
          <a:xfrm>
            <a:off x="8001000" y="2438400"/>
            <a:ext cx="39555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4000" b="1" dirty="0">
                <a:solidFill>
                  <a:srgbClr val="0070C0"/>
                </a:solidFill>
                <a:latin typeface="Times New Roman" panose="02020603050405020304" pitchFamily="18" charset="0"/>
              </a:rPr>
              <a:t> </a:t>
            </a:r>
            <a:r>
              <a:rPr lang="en-US" altLang="en-US" sz="4000" b="1" dirty="0" err="1">
                <a:solidFill>
                  <a:srgbClr val="0070C0"/>
                </a:solidFill>
                <a:latin typeface="Times New Roman" panose="02020603050405020304" pitchFamily="18" charset="0"/>
              </a:rPr>
              <a:t>đảo</a:t>
            </a:r>
            <a:r>
              <a:rPr lang="en-US" altLang="en-US" sz="4000" b="1" dirty="0">
                <a:solidFill>
                  <a:srgbClr val="0070C0"/>
                </a:solidFill>
                <a:latin typeface="Times New Roman" panose="02020603050405020304" pitchFamily="18" charset="0"/>
              </a:rPr>
              <a:t> </a:t>
            </a:r>
            <a:r>
              <a:rPr lang="en-US" altLang="en-US" sz="4000" b="1" dirty="0" err="1">
                <a:solidFill>
                  <a:srgbClr val="0070C0"/>
                </a:solidFill>
                <a:latin typeface="Times New Roman" panose="02020603050405020304" pitchFamily="18" charset="0"/>
              </a:rPr>
              <a:t>nổi</a:t>
            </a:r>
            <a:r>
              <a:rPr lang="en-US" altLang="en-US" sz="4000" b="1" dirty="0">
                <a:solidFill>
                  <a:srgbClr val="0070C0"/>
                </a:solidFill>
                <a:latin typeface="Times New Roman" panose="02020603050405020304" pitchFamily="18" charset="0"/>
              </a:rPr>
              <a:t> </a:t>
            </a:r>
          </a:p>
        </p:txBody>
      </p:sp>
      <p:sp>
        <p:nvSpPr>
          <p:cNvPr id="12" name="Rectangle 15"/>
          <p:cNvSpPr>
            <a:spLocks noChangeArrowheads="1"/>
          </p:cNvSpPr>
          <p:nvPr/>
        </p:nvSpPr>
        <p:spPr bwMode="auto">
          <a:xfrm>
            <a:off x="1552575" y="3305174"/>
            <a:ext cx="39555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4000" b="1">
                <a:solidFill>
                  <a:srgbClr val="0070C0"/>
                </a:solidFill>
                <a:latin typeface="Times New Roman" panose="02020603050405020304" pitchFamily="18" charset="0"/>
              </a:rPr>
              <a:t> Kon Tum </a:t>
            </a:r>
          </a:p>
        </p:txBody>
      </p:sp>
    </p:spTree>
    <p:extLst>
      <p:ext uri="{BB962C8B-B14F-4D97-AF65-F5344CB8AC3E}">
        <p14:creationId xmlns:p14="http://schemas.microsoft.com/office/powerpoint/2010/main" val="618478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1)">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6" name="Picture 4" descr="https://lh6.googleusercontent.com/BeamCRqPJXDh5WpXDDz36oikZS1XxznUOAjs5rzCy_JRLnCB4G5gemRjsaFx30BqDe-RPlF4gb6J9btW0_uRYlFCHLodaix8YFA5LRgZ79ct6l_TTS6pPnkkx7rebRAqikZJkko=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3048000"/>
            <a:ext cx="1771651" cy="299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76200"/>
            <a:ext cx="5715000" cy="689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0"/>
          <p:cNvSpPr txBox="1">
            <a:spLocks noChangeArrowheads="1"/>
          </p:cNvSpPr>
          <p:nvPr/>
        </p:nvSpPr>
        <p:spPr bwMode="auto">
          <a:xfrm>
            <a:off x="1600200" y="1676400"/>
            <a:ext cx="4267200" cy="182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Times New Roman" panose="02020603050405020304" pitchFamily="18" charset="0"/>
              </a:defRPr>
            </a:lvl1pPr>
            <a:lvl2pPr marL="742950" indent="-285750" defTabSz="1216025">
              <a:defRPr>
                <a:solidFill>
                  <a:schemeClr val="tx1"/>
                </a:solidFill>
                <a:latin typeface="Times New Roman" panose="02020603050405020304" pitchFamily="18" charset="0"/>
              </a:defRPr>
            </a:lvl2pPr>
            <a:lvl3pPr marL="1143000" indent="-228600" defTabSz="1216025">
              <a:defRPr>
                <a:solidFill>
                  <a:schemeClr val="tx1"/>
                </a:solidFill>
                <a:latin typeface="Times New Roman" panose="02020603050405020304" pitchFamily="18" charset="0"/>
              </a:defRPr>
            </a:lvl3pPr>
            <a:lvl4pPr marL="1600200" indent="-228600" defTabSz="1216025">
              <a:defRPr>
                <a:solidFill>
                  <a:schemeClr val="tx1"/>
                </a:solidFill>
                <a:latin typeface="Times New Roman" panose="02020603050405020304" pitchFamily="18" charset="0"/>
              </a:defRPr>
            </a:lvl4pPr>
            <a:lvl5pPr marL="2057400" indent="-228600" defTabSz="1216025">
              <a:defRPr>
                <a:solidFill>
                  <a:schemeClr val="tx1"/>
                </a:solidFill>
                <a:latin typeface="Times New Roman" panose="02020603050405020304" pitchFamily="18" charset="0"/>
              </a:defRPr>
            </a:lvl5pPr>
            <a:lvl6pPr marL="2514600" indent="-228600" defTabSz="121602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121602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121602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1216025"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spcBef>
                <a:spcPct val="20000"/>
              </a:spcBef>
              <a:spcAft>
                <a:spcPct val="0"/>
              </a:spcAft>
              <a:defRPr/>
            </a:pPr>
            <a:r>
              <a:rPr lang="en-US" altLang="zh-CN" sz="5400" b="1" dirty="0">
                <a:solidFill>
                  <a:srgbClr val="C00000"/>
                </a:solidFill>
                <a:ea typeface="inpin heiti"/>
                <a:cs typeface="Times New Roman" panose="02020603050405020304" pitchFamily="18" charset="0"/>
                <a:sym typeface="Arial" panose="020B0604020202020204" pitchFamily="34" charset="0"/>
              </a:rPr>
              <a:t>LUYỆN </a:t>
            </a:r>
            <a:r>
              <a:rPr lang="en-US" altLang="zh-CN" sz="5400" b="1" dirty="0" smtClean="0">
                <a:solidFill>
                  <a:srgbClr val="C00000"/>
                </a:solidFill>
                <a:ea typeface="inpin heiti"/>
                <a:cs typeface="Times New Roman" panose="02020603050405020304" pitchFamily="18" charset="0"/>
                <a:sym typeface="Arial" panose="020B0604020202020204" pitchFamily="34" charset="0"/>
              </a:rPr>
              <a:t>ĐỌC</a:t>
            </a:r>
          </a:p>
          <a:p>
            <a:pPr algn="ctr" fontAlgn="base">
              <a:spcBef>
                <a:spcPct val="20000"/>
              </a:spcBef>
              <a:spcAft>
                <a:spcPct val="0"/>
              </a:spcAft>
              <a:defRPr/>
            </a:pPr>
            <a:r>
              <a:rPr lang="en-US" altLang="zh-CN" sz="5400" b="1" dirty="0" smtClean="0">
                <a:solidFill>
                  <a:srgbClr val="C00000"/>
                </a:solidFill>
                <a:ea typeface="inpin heiti"/>
                <a:cs typeface="Times New Roman" panose="02020603050405020304" pitchFamily="18" charset="0"/>
                <a:sym typeface="Arial" panose="020B0604020202020204" pitchFamily="34" charset="0"/>
              </a:rPr>
              <a:t>ĐOẠN</a:t>
            </a:r>
            <a:endParaRPr lang="en-US" altLang="zh-CN" sz="5400" b="1" dirty="0">
              <a:solidFill>
                <a:srgbClr val="C00000"/>
              </a:solidFill>
              <a:ea typeface="inpin heiti"/>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77872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3362870"/>
  <p:tag name="VIOLETTITLE" val="Tuần 20. Chú ở bên Bác Hồ"/>
  <p:tag name="VIOLETLESSON" val="55"/>
  <p:tag name="VIOLETCATID" val="2202"/>
  <p:tag name="VIOLETSUBJECT" val="Tập đọc 3"/>
  <p:tag name="VIOLETAUTHORID" val="10092548"/>
  <p:tag name="VIOLETAUTHORNAME" val="Nguyễn Thị Mai"/>
  <p:tag name="VIOLETAUTHORAVATAR" val="no_avatarf.jpg"/>
  <p:tag name="VIOLETAUTHORADDRESS" val="Trường Cao Đẳng Sư Phạm Hà Nội - Hà Nội"/>
  <p:tag name="VIOLETDATE" val="2022-01-22 13:51:24"/>
  <p:tag name="VIOLETHIT" val="107"/>
  <p:tag name="VIOLETLIKE" val="0"/>
</p:tagLst>
</file>

<file path=ppt/tags/tag2.xml><?xml version="1.0" encoding="utf-8"?>
<p:tagLst xmlns:a="http://schemas.openxmlformats.org/drawingml/2006/main" xmlns:r="http://schemas.openxmlformats.org/officeDocument/2006/relationships" xmlns:p="http://schemas.openxmlformats.org/presentationml/2006/main">
  <p:tag name="TIMING" val="|4.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750</Words>
  <Application>Microsoft Office PowerPoint</Application>
  <PresentationFormat>Widescreen</PresentationFormat>
  <Paragraphs>100</Paragraphs>
  <Slides>27</Slides>
  <Notes>6</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27</vt:i4>
      </vt:variant>
    </vt:vector>
  </HeadingPairs>
  <TitlesOfParts>
    <vt:vector size="48" baseType="lpstr">
      <vt:lpstr>MS PGothic</vt:lpstr>
      <vt:lpstr>.VnTime</vt:lpstr>
      <vt:lpstr>Arial</vt:lpstr>
      <vt:lpstr>Calibri</vt:lpstr>
      <vt:lpstr>Calibri Light</vt:lpstr>
      <vt:lpstr>inpin heiti</vt:lpstr>
      <vt:lpstr>Tahoma</vt:lpstr>
      <vt:lpstr>Times New Roman</vt:lpstr>
      <vt:lpstr>Verdana</vt:lpstr>
      <vt:lpstr>Wingdings</vt:lpstr>
      <vt:lpstr>迷你简细行楷</vt:lpstr>
      <vt:lpstr>1_Office Theme</vt:lpstr>
      <vt:lpstr>6_Office Theme</vt:lpstr>
      <vt:lpstr>3_Office Theme</vt:lpstr>
      <vt:lpstr>9_Office Theme</vt:lpstr>
      <vt:lpstr>5_Office Theme</vt:lpstr>
      <vt:lpstr>8_Office Theme</vt:lpstr>
      <vt:lpstr>4_Office Theme</vt:lpstr>
      <vt:lpstr>10_Office Theme</vt:lpstr>
      <vt:lpstr>12_Office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AdminPC</dc:creator>
  <cp:lastModifiedBy>Admin</cp:lastModifiedBy>
  <cp:revision>89</cp:revision>
  <dcterms:created xsi:type="dcterms:W3CDTF">2019-01-10T02:57:00Z</dcterms:created>
  <dcterms:modified xsi:type="dcterms:W3CDTF">2022-01-25T03:31:28Z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6CAD9EB5A37243A0BDB2564885F03153</vt:lpwstr>
  </property>
  <property fmtid="{D5CDD505-2E9C-101B-9397-08002B2CF9AE}" pid="3" name="KSOProductBuildVer">
    <vt:lpwstr>1033-11.2.0.10443</vt:lpwstr>
  </property>
</Properties>
</file>