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58" r:id="rId4"/>
    <p:sldId id="262" r:id="rId5"/>
    <p:sldId id="270" r:id="rId6"/>
    <p:sldId id="263" r:id="rId7"/>
    <p:sldId id="268" r:id="rId8"/>
    <p:sldId id="271" r:id="rId9"/>
    <p:sldId id="272" r:id="rId10"/>
    <p:sldId id="275" r:id="rId11"/>
    <p:sldId id="280" r:id="rId12"/>
    <p:sldId id="261" r:id="rId13"/>
    <p:sldId id="256" r:id="rId14"/>
    <p:sldId id="257" r:id="rId15"/>
    <p:sldId id="276" r:id="rId16"/>
    <p:sldId id="259" r:id="rId17"/>
    <p:sldId id="260" r:id="rId18"/>
    <p:sldId id="26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B2530"/>
    <a:srgbClr val="B12C21"/>
    <a:srgbClr val="492966"/>
    <a:srgbClr val="1E325C"/>
    <a:srgbClr val="275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7C960E-77DD-4AFA-A028-69956373B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4BFF0D9-6735-4E6C-9059-3F29444EF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3A1FF72-C0C6-4662-BB74-F9A606F5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14D22A-3AE3-4CBD-A6F4-6D6470FA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51AB4A-38BD-48F0-9BA6-5C4E570E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67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57306A-4672-4A95-A9BD-8DC722C7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D09BB06-60E7-4358-8226-4FBF8F04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C6B7172-37EF-4F53-97A2-63E648EA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D2EABF-2E52-4D78-B643-03FD66DC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BDDF35C-3BDC-4F1F-B52F-125BD6FA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41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B0942EE-D115-4676-98F8-09D291DEA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017226C-972E-456A-8AD5-09DC07770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967A48A-13A2-4931-93BB-B6A0D8BF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1C93AF-89A3-4EE6-B70D-5CBC4E9F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28FD77-1115-46D7-826D-589544D8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0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44570-6B26-4C3B-9F59-BC513B4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3EBF364-B0E4-4D8F-ABCA-86E8E62F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5FD4B31-069E-42E4-B944-F806A498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57BEA2A-7037-4D34-816C-3B2B565B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0D2A36-2D23-403C-8B65-5C39098C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5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0981FE-0584-4D10-8435-6535FA27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178BAD-61A3-4049-807C-64AF621F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86BC8F-428D-4377-8EB4-DB794A6B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C7B576-877C-4085-B9A0-378CED54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F1E1BD-79F3-4942-B3B0-C9EA04BC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46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1A0103-DD01-4C25-ADAB-2DEB69DD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490437-F553-4EC4-89C9-343CFB016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0F8310C-AAA4-4069-9B97-58FB82806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6180B8-C992-464D-9521-87BC7531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43FD04E-E75C-45D7-A300-70E1DAB4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EA29B1-9AA8-4923-86B8-15377B81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10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AEBA17-6E21-4E9E-8DF9-5E3D82E3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830E399-2BCF-4AC6-B773-069C5D32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2C64C5B-86A2-4CCD-8F06-2A705DCB5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44471CF-BA79-4678-99DE-79D44C4BF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1170627-2A01-40E1-B556-DA57C5C58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758DAB2-7B2E-4356-9D32-30560580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4071BDD-200E-49C0-94DA-B2CA51A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D1D3C5A-89AC-4844-926E-28A7C4B0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0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20BACB-061D-43C5-9FB5-2E5C2162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05EC3B8-5651-4EA8-8FC4-7DE8C435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A3522D-FE52-451D-AD9E-92867852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3F62035-803B-4D38-A5E2-E3E41071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89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93CF4BE-635E-4468-8442-5BEDCB14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99D65D4-F971-4D47-BB57-77EE16D6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E1F006-8E53-436D-8FB1-8705B159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6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01F29E-0C44-4483-B942-58EC5751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C71B28-42BF-4FF1-8892-DD96AE24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C397E64-122E-45B9-A9C8-8C3FC232C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B582ABA-DA50-4474-9DD6-1E5D8FCD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1B5BCC-974D-4F06-BB88-5443303C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3DE1869-EA31-41CF-9319-D72AC983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5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2134DF-99E2-4BD8-9575-AC0C2988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9734034-639F-46ED-803D-16DD50AD7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EB4D28F-F911-48C1-B081-0701286C3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E7AF885-2B4A-46AC-AAB2-17F8973C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354139-CC9B-4160-A699-BB97C931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64F25B9-1EED-410D-8B15-BAA901EA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65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ABC1AC3-2538-477C-B68B-9F14DCD7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AB0DB1-FFB8-4301-8379-A996F1B0E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B51313-5504-4F19-B25D-CB09C9AFD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6A63A-EE7F-4B90-AA87-130C2968188B}" type="datetimeFigureOut">
              <a:rPr lang="vi-VN" smtClean="0"/>
              <a:pPr/>
              <a:t>23/01/2022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5AA69A-5767-4570-B686-52FF78250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E952AD-866C-45D3-88E7-D0CEA706D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7BE9-E5B9-41B5-A2B8-A94A42327F7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79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slide" Target="slide12.xml"/><Relationship Id="rId10" Type="http://schemas.openxmlformats.org/officeDocument/2006/relationships/slide" Target="slide14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339917" y="1076325"/>
            <a:ext cx="3986213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1519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519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24831" y="4811740"/>
            <a:ext cx="398621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9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6509" y="2393643"/>
            <a:ext cx="5802742" cy="1371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4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13" y="3144005"/>
            <a:ext cx="6254316" cy="1852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Môn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400" b="1" spc="38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: 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sánh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10000</a:t>
            </a:r>
          </a:p>
          <a:p>
            <a:pPr algn="ctr">
              <a:defRPr/>
            </a:pPr>
            <a:r>
              <a:rPr lang="en-US" sz="2400" b="1" kern="10" spc="38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2400" b="1" kern="10" spc="38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spc="38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2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1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3072;p54">
            <a:extLst>
              <a:ext uri="{FF2B5EF4-FFF2-40B4-BE49-F238E27FC236}">
                <a16:creationId xmlns:a16="http://schemas.microsoft.com/office/drawing/2014/main" id="{54392475-678D-43D7-9F0E-5C1218690DF1}"/>
              </a:ext>
            </a:extLst>
          </p:cNvPr>
          <p:cNvGrpSpPr/>
          <p:nvPr/>
        </p:nvGrpSpPr>
        <p:grpSpPr>
          <a:xfrm flipH="1">
            <a:off x="338272" y="4620158"/>
            <a:ext cx="1599554" cy="2073236"/>
            <a:chOff x="6660150" y="1656850"/>
            <a:chExt cx="382925" cy="496321"/>
          </a:xfrm>
        </p:grpSpPr>
        <p:sp>
          <p:nvSpPr>
            <p:cNvPr id="83" name="Google Shape;3073;p54">
              <a:extLst>
                <a:ext uri="{FF2B5EF4-FFF2-40B4-BE49-F238E27FC236}">
                  <a16:creationId xmlns:a16="http://schemas.microsoft.com/office/drawing/2014/main" id="{AB41CC9E-E8D0-43EB-8CB4-E2FCAAB6D651}"/>
                </a:ext>
              </a:extLst>
            </p:cNvPr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74;p54">
              <a:extLst>
                <a:ext uri="{FF2B5EF4-FFF2-40B4-BE49-F238E27FC236}">
                  <a16:creationId xmlns:a16="http://schemas.microsoft.com/office/drawing/2014/main" id="{B379D732-477B-45A7-A377-1EF55C9F5ED8}"/>
                </a:ext>
              </a:extLst>
            </p:cNvPr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75;p54">
              <a:extLst>
                <a:ext uri="{FF2B5EF4-FFF2-40B4-BE49-F238E27FC236}">
                  <a16:creationId xmlns:a16="http://schemas.microsoft.com/office/drawing/2014/main" id="{EEE9C533-6065-4E9A-9360-9548E7D21957}"/>
                </a:ext>
              </a:extLst>
            </p:cNvPr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76;p54">
              <a:extLst>
                <a:ext uri="{FF2B5EF4-FFF2-40B4-BE49-F238E27FC236}">
                  <a16:creationId xmlns:a16="http://schemas.microsoft.com/office/drawing/2014/main" id="{2C08BADD-B65D-483E-B6C6-A49ED441035B}"/>
                </a:ext>
              </a:extLst>
            </p:cNvPr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077;p54">
              <a:extLst>
                <a:ext uri="{FF2B5EF4-FFF2-40B4-BE49-F238E27FC236}">
                  <a16:creationId xmlns:a16="http://schemas.microsoft.com/office/drawing/2014/main" id="{D34D1844-ED84-41C7-BAA9-EB34B34DE91E}"/>
                </a:ext>
              </a:extLst>
            </p:cNvPr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078;p54">
              <a:extLst>
                <a:ext uri="{FF2B5EF4-FFF2-40B4-BE49-F238E27FC236}">
                  <a16:creationId xmlns:a16="http://schemas.microsoft.com/office/drawing/2014/main" id="{24C2934F-8F1E-46A1-9254-19D808B361DC}"/>
                </a:ext>
              </a:extLst>
            </p:cNvPr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079;p54">
              <a:extLst>
                <a:ext uri="{FF2B5EF4-FFF2-40B4-BE49-F238E27FC236}">
                  <a16:creationId xmlns:a16="http://schemas.microsoft.com/office/drawing/2014/main" id="{65D83433-42EF-482D-8D51-5840566D3A83}"/>
                </a:ext>
              </a:extLst>
            </p:cNvPr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080;p54">
              <a:extLst>
                <a:ext uri="{FF2B5EF4-FFF2-40B4-BE49-F238E27FC236}">
                  <a16:creationId xmlns:a16="http://schemas.microsoft.com/office/drawing/2014/main" id="{3A569889-6A00-4BB7-A5A5-304305F3EA64}"/>
                </a:ext>
              </a:extLst>
            </p:cNvPr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081;p54">
              <a:extLst>
                <a:ext uri="{FF2B5EF4-FFF2-40B4-BE49-F238E27FC236}">
                  <a16:creationId xmlns:a16="http://schemas.microsoft.com/office/drawing/2014/main" id="{8769BF46-C99C-4E05-9059-C65AC99796E2}"/>
                </a:ext>
              </a:extLst>
            </p:cNvPr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082;p54">
              <a:extLst>
                <a:ext uri="{FF2B5EF4-FFF2-40B4-BE49-F238E27FC236}">
                  <a16:creationId xmlns:a16="http://schemas.microsoft.com/office/drawing/2014/main" id="{D6B3C3CA-4512-4F94-8641-9A2138B36AA0}"/>
                </a:ext>
              </a:extLst>
            </p:cNvPr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083;p54">
              <a:extLst>
                <a:ext uri="{FF2B5EF4-FFF2-40B4-BE49-F238E27FC236}">
                  <a16:creationId xmlns:a16="http://schemas.microsoft.com/office/drawing/2014/main" id="{C9B89CCE-43E1-46CD-8E61-884FE4738AE7}"/>
                </a:ext>
              </a:extLst>
            </p:cNvPr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084;p54">
              <a:extLst>
                <a:ext uri="{FF2B5EF4-FFF2-40B4-BE49-F238E27FC236}">
                  <a16:creationId xmlns:a16="http://schemas.microsoft.com/office/drawing/2014/main" id="{CB34FCF9-600F-4BB5-89A0-8EBF7EDDBC2A}"/>
                </a:ext>
              </a:extLst>
            </p:cNvPr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085;p54">
              <a:extLst>
                <a:ext uri="{FF2B5EF4-FFF2-40B4-BE49-F238E27FC236}">
                  <a16:creationId xmlns:a16="http://schemas.microsoft.com/office/drawing/2014/main" id="{51285882-2B03-49FD-9A16-655508AD00EE}"/>
                </a:ext>
              </a:extLst>
            </p:cNvPr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086;p54">
              <a:extLst>
                <a:ext uri="{FF2B5EF4-FFF2-40B4-BE49-F238E27FC236}">
                  <a16:creationId xmlns:a16="http://schemas.microsoft.com/office/drawing/2014/main" id="{77F7344B-9353-4703-A718-36BDE7E7BC2B}"/>
                </a:ext>
              </a:extLst>
            </p:cNvPr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087;p54">
              <a:extLst>
                <a:ext uri="{FF2B5EF4-FFF2-40B4-BE49-F238E27FC236}">
                  <a16:creationId xmlns:a16="http://schemas.microsoft.com/office/drawing/2014/main" id="{DE2C700B-E1DB-4553-8554-D6EF2BEFA483}"/>
                </a:ext>
              </a:extLst>
            </p:cNvPr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088;p54">
              <a:extLst>
                <a:ext uri="{FF2B5EF4-FFF2-40B4-BE49-F238E27FC236}">
                  <a16:creationId xmlns:a16="http://schemas.microsoft.com/office/drawing/2014/main" id="{70376146-76DC-47B1-801E-7FEB82EDAC88}"/>
                </a:ext>
              </a:extLst>
            </p:cNvPr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089;p54">
              <a:extLst>
                <a:ext uri="{FF2B5EF4-FFF2-40B4-BE49-F238E27FC236}">
                  <a16:creationId xmlns:a16="http://schemas.microsoft.com/office/drawing/2014/main" id="{20B94243-5C20-4923-ABD0-23E225EF3706}"/>
                </a:ext>
              </a:extLst>
            </p:cNvPr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090;p54">
              <a:extLst>
                <a:ext uri="{FF2B5EF4-FFF2-40B4-BE49-F238E27FC236}">
                  <a16:creationId xmlns:a16="http://schemas.microsoft.com/office/drawing/2014/main" id="{80ADB09F-B8A5-4E87-B501-D02BAD5023CA}"/>
                </a:ext>
              </a:extLst>
            </p:cNvPr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091;p54">
              <a:extLst>
                <a:ext uri="{FF2B5EF4-FFF2-40B4-BE49-F238E27FC236}">
                  <a16:creationId xmlns:a16="http://schemas.microsoft.com/office/drawing/2014/main" id="{A02B5FA5-1932-4204-906E-5BAB913A53D1}"/>
                </a:ext>
              </a:extLst>
            </p:cNvPr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092;p54">
              <a:extLst>
                <a:ext uri="{FF2B5EF4-FFF2-40B4-BE49-F238E27FC236}">
                  <a16:creationId xmlns:a16="http://schemas.microsoft.com/office/drawing/2014/main" id="{C5D2CA8F-8684-4FAA-95B4-8052E18BCB08}"/>
                </a:ext>
              </a:extLst>
            </p:cNvPr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093;p54">
              <a:extLst>
                <a:ext uri="{FF2B5EF4-FFF2-40B4-BE49-F238E27FC236}">
                  <a16:creationId xmlns:a16="http://schemas.microsoft.com/office/drawing/2014/main" id="{85191D33-6383-4878-AA3B-89F57CEB625B}"/>
                </a:ext>
              </a:extLst>
            </p:cNvPr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094;p54">
              <a:extLst>
                <a:ext uri="{FF2B5EF4-FFF2-40B4-BE49-F238E27FC236}">
                  <a16:creationId xmlns:a16="http://schemas.microsoft.com/office/drawing/2014/main" id="{66A42D3D-A94A-41BF-81EC-D57F1454DC20}"/>
                </a:ext>
              </a:extLst>
            </p:cNvPr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095;p54">
              <a:extLst>
                <a:ext uri="{FF2B5EF4-FFF2-40B4-BE49-F238E27FC236}">
                  <a16:creationId xmlns:a16="http://schemas.microsoft.com/office/drawing/2014/main" id="{1F8E2D5F-AFB4-4E98-AC0E-05C88B915BC7}"/>
                </a:ext>
              </a:extLst>
            </p:cNvPr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096;p54">
              <a:extLst>
                <a:ext uri="{FF2B5EF4-FFF2-40B4-BE49-F238E27FC236}">
                  <a16:creationId xmlns:a16="http://schemas.microsoft.com/office/drawing/2014/main" id="{35D835E0-C2D6-4636-BDE7-2BFF6F32396F}"/>
                </a:ext>
              </a:extLst>
            </p:cNvPr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097;p54">
              <a:extLst>
                <a:ext uri="{FF2B5EF4-FFF2-40B4-BE49-F238E27FC236}">
                  <a16:creationId xmlns:a16="http://schemas.microsoft.com/office/drawing/2014/main" id="{82333E13-41A5-4E49-9ED4-80EEF811C150}"/>
                </a:ext>
              </a:extLst>
            </p:cNvPr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098;p54">
              <a:extLst>
                <a:ext uri="{FF2B5EF4-FFF2-40B4-BE49-F238E27FC236}">
                  <a16:creationId xmlns:a16="http://schemas.microsoft.com/office/drawing/2014/main" id="{7AD6CDA1-D147-4C87-A10C-C72702DF1E4A}"/>
                </a:ext>
              </a:extLst>
            </p:cNvPr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099;p54">
              <a:extLst>
                <a:ext uri="{FF2B5EF4-FFF2-40B4-BE49-F238E27FC236}">
                  <a16:creationId xmlns:a16="http://schemas.microsoft.com/office/drawing/2014/main" id="{15CC5E64-52DF-420F-8C99-3784A545A4D2}"/>
                </a:ext>
              </a:extLst>
            </p:cNvPr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00;p54">
              <a:extLst>
                <a:ext uri="{FF2B5EF4-FFF2-40B4-BE49-F238E27FC236}">
                  <a16:creationId xmlns:a16="http://schemas.microsoft.com/office/drawing/2014/main" id="{5B04B157-B5F2-4EB7-BBBD-466956D54A33}"/>
                </a:ext>
              </a:extLst>
            </p:cNvPr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01;p54">
              <a:extLst>
                <a:ext uri="{FF2B5EF4-FFF2-40B4-BE49-F238E27FC236}">
                  <a16:creationId xmlns:a16="http://schemas.microsoft.com/office/drawing/2014/main" id="{8E638EA1-BFC9-4512-8898-6710FFC0B0A1}"/>
                </a:ext>
              </a:extLst>
            </p:cNvPr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02;p54">
              <a:extLst>
                <a:ext uri="{FF2B5EF4-FFF2-40B4-BE49-F238E27FC236}">
                  <a16:creationId xmlns:a16="http://schemas.microsoft.com/office/drawing/2014/main" id="{B475E959-0E2A-4794-B026-43A7CB67778D}"/>
                </a:ext>
              </a:extLst>
            </p:cNvPr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03;p54">
              <a:extLst>
                <a:ext uri="{FF2B5EF4-FFF2-40B4-BE49-F238E27FC236}">
                  <a16:creationId xmlns:a16="http://schemas.microsoft.com/office/drawing/2014/main" id="{9B052825-1FE5-4456-9713-85A3C4EE3A20}"/>
                </a:ext>
              </a:extLst>
            </p:cNvPr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04;p54">
              <a:extLst>
                <a:ext uri="{FF2B5EF4-FFF2-40B4-BE49-F238E27FC236}">
                  <a16:creationId xmlns:a16="http://schemas.microsoft.com/office/drawing/2014/main" id="{74022698-C942-44F2-9A2D-715123747BF9}"/>
                </a:ext>
              </a:extLst>
            </p:cNvPr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105;p54">
              <a:extLst>
                <a:ext uri="{FF2B5EF4-FFF2-40B4-BE49-F238E27FC236}">
                  <a16:creationId xmlns:a16="http://schemas.microsoft.com/office/drawing/2014/main" id="{8997235B-84A3-4F53-BFCE-308326127BFD}"/>
                </a:ext>
              </a:extLst>
            </p:cNvPr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106;p54">
              <a:extLst>
                <a:ext uri="{FF2B5EF4-FFF2-40B4-BE49-F238E27FC236}">
                  <a16:creationId xmlns:a16="http://schemas.microsoft.com/office/drawing/2014/main" id="{49EAFE0B-1043-4DF4-B8F9-633F7E955958}"/>
                </a:ext>
              </a:extLst>
            </p:cNvPr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107;p54">
              <a:extLst>
                <a:ext uri="{FF2B5EF4-FFF2-40B4-BE49-F238E27FC236}">
                  <a16:creationId xmlns:a16="http://schemas.microsoft.com/office/drawing/2014/main" id="{4175EE83-4872-466E-964F-D16EC8EF1891}"/>
                </a:ext>
              </a:extLst>
            </p:cNvPr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108;p54">
              <a:extLst>
                <a:ext uri="{FF2B5EF4-FFF2-40B4-BE49-F238E27FC236}">
                  <a16:creationId xmlns:a16="http://schemas.microsoft.com/office/drawing/2014/main" id="{3ED8A125-A697-4E26-87B8-3E8DDDA4E9F3}"/>
                </a:ext>
              </a:extLst>
            </p:cNvPr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109;p54">
              <a:extLst>
                <a:ext uri="{FF2B5EF4-FFF2-40B4-BE49-F238E27FC236}">
                  <a16:creationId xmlns:a16="http://schemas.microsoft.com/office/drawing/2014/main" id="{8713D3F2-22D2-4554-849C-2FF538ABBA39}"/>
                </a:ext>
              </a:extLst>
            </p:cNvPr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110;p54">
              <a:extLst>
                <a:ext uri="{FF2B5EF4-FFF2-40B4-BE49-F238E27FC236}">
                  <a16:creationId xmlns:a16="http://schemas.microsoft.com/office/drawing/2014/main" id="{A14AFDB7-C4A6-43DC-A0B1-58E364E53893}"/>
                </a:ext>
              </a:extLst>
            </p:cNvPr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111;p54">
              <a:extLst>
                <a:ext uri="{FF2B5EF4-FFF2-40B4-BE49-F238E27FC236}">
                  <a16:creationId xmlns:a16="http://schemas.microsoft.com/office/drawing/2014/main" id="{B5F2E6E5-F933-4F14-8CC0-DEFBA30C2E68}"/>
                </a:ext>
              </a:extLst>
            </p:cNvPr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112;p54">
              <a:extLst>
                <a:ext uri="{FF2B5EF4-FFF2-40B4-BE49-F238E27FC236}">
                  <a16:creationId xmlns:a16="http://schemas.microsoft.com/office/drawing/2014/main" id="{BC88C4A0-1AC8-4B89-8FC5-7B1C45D880AC}"/>
                </a:ext>
              </a:extLst>
            </p:cNvPr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113;p54">
              <a:extLst>
                <a:ext uri="{FF2B5EF4-FFF2-40B4-BE49-F238E27FC236}">
                  <a16:creationId xmlns:a16="http://schemas.microsoft.com/office/drawing/2014/main" id="{58DCCA4A-A81D-452D-90DB-8FF2A922C62E}"/>
                </a:ext>
              </a:extLst>
            </p:cNvPr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24D50A-877E-478E-A74D-68780250A9DD}"/>
              </a:ext>
            </a:extLst>
          </p:cNvPr>
          <p:cNvGrpSpPr/>
          <p:nvPr/>
        </p:nvGrpSpPr>
        <p:grpSpPr>
          <a:xfrm>
            <a:off x="1932713" y="1288362"/>
            <a:ext cx="9317324" cy="1083626"/>
            <a:chOff x="1254445" y="1296066"/>
            <a:chExt cx="9317324" cy="1083626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4EFB3696-509A-4FC3-97BA-E764E2EDB3A1}"/>
                </a:ext>
              </a:extLst>
            </p:cNvPr>
            <p:cNvSpPr txBox="1"/>
            <p:nvPr/>
          </p:nvSpPr>
          <p:spPr>
            <a:xfrm>
              <a:off x="1254445" y="1296066"/>
              <a:ext cx="9317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     &gt;, &lt;, =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14094F29-C9FA-418D-9320-B8B2D1411F83}"/>
                </a:ext>
              </a:extLst>
            </p:cNvPr>
            <p:cNvSpPr/>
            <p:nvPr/>
          </p:nvSpPr>
          <p:spPr>
            <a:xfrm>
              <a:off x="1254445" y="1296066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2" name="Google Shape;2319;p44">
            <a:extLst>
              <a:ext uri="{FF2B5EF4-FFF2-40B4-BE49-F238E27FC236}">
                <a16:creationId xmlns:a16="http://schemas.microsoft.com/office/drawing/2014/main" id="{510795BC-29AF-40A5-BA6B-D8A8565439C6}"/>
              </a:ext>
            </a:extLst>
          </p:cNvPr>
          <p:cNvGrpSpPr/>
          <p:nvPr/>
        </p:nvGrpSpPr>
        <p:grpSpPr>
          <a:xfrm>
            <a:off x="9994616" y="838421"/>
            <a:ext cx="2192306" cy="1330199"/>
            <a:chOff x="1606825" y="3214275"/>
            <a:chExt cx="529275" cy="321150"/>
          </a:xfrm>
        </p:grpSpPr>
        <p:sp>
          <p:nvSpPr>
            <p:cNvPr id="133" name="Google Shape;2320;p44">
              <a:extLst>
                <a:ext uri="{FF2B5EF4-FFF2-40B4-BE49-F238E27FC236}">
                  <a16:creationId xmlns:a16="http://schemas.microsoft.com/office/drawing/2014/main" id="{1692B940-6EEA-4139-8A85-AF6C248A8102}"/>
                </a:ext>
              </a:extLst>
            </p:cNvPr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321;p44">
              <a:extLst>
                <a:ext uri="{FF2B5EF4-FFF2-40B4-BE49-F238E27FC236}">
                  <a16:creationId xmlns:a16="http://schemas.microsoft.com/office/drawing/2014/main" id="{A0A09CBC-132F-4EB8-9684-35C9A3E82305}"/>
                </a:ext>
              </a:extLst>
            </p:cNvPr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322;p44">
              <a:extLst>
                <a:ext uri="{FF2B5EF4-FFF2-40B4-BE49-F238E27FC236}">
                  <a16:creationId xmlns:a16="http://schemas.microsoft.com/office/drawing/2014/main" id="{2AFD628E-6851-4181-8574-B80CC0C21A21}"/>
                </a:ext>
              </a:extLst>
            </p:cNvPr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323;p44">
              <a:extLst>
                <a:ext uri="{FF2B5EF4-FFF2-40B4-BE49-F238E27FC236}">
                  <a16:creationId xmlns:a16="http://schemas.microsoft.com/office/drawing/2014/main" id="{33A12367-3318-4E68-AC69-CA360B17E6B5}"/>
                </a:ext>
              </a:extLst>
            </p:cNvPr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324;p44">
              <a:extLst>
                <a:ext uri="{FF2B5EF4-FFF2-40B4-BE49-F238E27FC236}">
                  <a16:creationId xmlns:a16="http://schemas.microsoft.com/office/drawing/2014/main" id="{081816BF-80A7-4F38-BB17-8884E8072806}"/>
                </a:ext>
              </a:extLst>
            </p:cNvPr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325;p44">
              <a:extLst>
                <a:ext uri="{FF2B5EF4-FFF2-40B4-BE49-F238E27FC236}">
                  <a16:creationId xmlns:a16="http://schemas.microsoft.com/office/drawing/2014/main" id="{DD4C1DA1-162A-4A72-B116-30015484C5DB}"/>
                </a:ext>
              </a:extLst>
            </p:cNvPr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326;p44">
              <a:extLst>
                <a:ext uri="{FF2B5EF4-FFF2-40B4-BE49-F238E27FC236}">
                  <a16:creationId xmlns:a16="http://schemas.microsoft.com/office/drawing/2014/main" id="{E47CAB6A-31A2-402E-8988-BFAC6AD2ECE0}"/>
                </a:ext>
              </a:extLst>
            </p:cNvPr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327;p44">
              <a:extLst>
                <a:ext uri="{FF2B5EF4-FFF2-40B4-BE49-F238E27FC236}">
                  <a16:creationId xmlns:a16="http://schemas.microsoft.com/office/drawing/2014/main" id="{A4DDFA32-65D6-44D2-B1FC-1BEA0D6FF547}"/>
                </a:ext>
              </a:extLst>
            </p:cNvPr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328;p44">
              <a:extLst>
                <a:ext uri="{FF2B5EF4-FFF2-40B4-BE49-F238E27FC236}">
                  <a16:creationId xmlns:a16="http://schemas.microsoft.com/office/drawing/2014/main" id="{CB350848-4FA5-4D12-AC8E-E791980D2F23}"/>
                </a:ext>
              </a:extLst>
            </p:cNvPr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329;p44">
              <a:extLst>
                <a:ext uri="{FF2B5EF4-FFF2-40B4-BE49-F238E27FC236}">
                  <a16:creationId xmlns:a16="http://schemas.microsoft.com/office/drawing/2014/main" id="{9C00AEB4-4A29-4618-BD33-6352AA44915B}"/>
                </a:ext>
              </a:extLst>
            </p:cNvPr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330;p44">
              <a:extLst>
                <a:ext uri="{FF2B5EF4-FFF2-40B4-BE49-F238E27FC236}">
                  <a16:creationId xmlns:a16="http://schemas.microsoft.com/office/drawing/2014/main" id="{60FDE2C3-2C31-46E1-8000-9BA8D7EF2F2A}"/>
                </a:ext>
              </a:extLst>
            </p:cNvPr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331;p44">
              <a:extLst>
                <a:ext uri="{FF2B5EF4-FFF2-40B4-BE49-F238E27FC236}">
                  <a16:creationId xmlns:a16="http://schemas.microsoft.com/office/drawing/2014/main" id="{8866A6B5-EB02-44B2-9746-38AC9294AE31}"/>
                </a:ext>
              </a:extLst>
            </p:cNvPr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332;p44">
              <a:extLst>
                <a:ext uri="{FF2B5EF4-FFF2-40B4-BE49-F238E27FC236}">
                  <a16:creationId xmlns:a16="http://schemas.microsoft.com/office/drawing/2014/main" id="{91BD75CB-9FC7-409A-B7A9-FC1ECE8CFD01}"/>
                </a:ext>
              </a:extLst>
            </p:cNvPr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333;p44">
              <a:extLst>
                <a:ext uri="{FF2B5EF4-FFF2-40B4-BE49-F238E27FC236}">
                  <a16:creationId xmlns:a16="http://schemas.microsoft.com/office/drawing/2014/main" id="{E958BD2A-B944-41B2-BE2B-4CEF9542C974}"/>
                </a:ext>
              </a:extLst>
            </p:cNvPr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334;p44">
              <a:extLst>
                <a:ext uri="{FF2B5EF4-FFF2-40B4-BE49-F238E27FC236}">
                  <a16:creationId xmlns:a16="http://schemas.microsoft.com/office/drawing/2014/main" id="{25B59E39-D1D4-4A9C-A3EC-7A9F13F13DC8}"/>
                </a:ext>
              </a:extLst>
            </p:cNvPr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335;p44">
              <a:extLst>
                <a:ext uri="{FF2B5EF4-FFF2-40B4-BE49-F238E27FC236}">
                  <a16:creationId xmlns:a16="http://schemas.microsoft.com/office/drawing/2014/main" id="{3B8E26B5-6EF7-45B2-8983-8F0010C57529}"/>
                </a:ext>
              </a:extLst>
            </p:cNvPr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336;p44">
              <a:extLst>
                <a:ext uri="{FF2B5EF4-FFF2-40B4-BE49-F238E27FC236}">
                  <a16:creationId xmlns:a16="http://schemas.microsoft.com/office/drawing/2014/main" id="{495F5333-BEE3-4A03-8CAE-58AB16459260}"/>
                </a:ext>
              </a:extLst>
            </p:cNvPr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337;p44">
              <a:extLst>
                <a:ext uri="{FF2B5EF4-FFF2-40B4-BE49-F238E27FC236}">
                  <a16:creationId xmlns:a16="http://schemas.microsoft.com/office/drawing/2014/main" id="{5B8E1B89-8360-429F-A4E5-B8DC78387FBA}"/>
                </a:ext>
              </a:extLst>
            </p:cNvPr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338;p44">
              <a:extLst>
                <a:ext uri="{FF2B5EF4-FFF2-40B4-BE49-F238E27FC236}">
                  <a16:creationId xmlns:a16="http://schemas.microsoft.com/office/drawing/2014/main" id="{61A72984-902E-43B5-A508-045214F08AA8}"/>
                </a:ext>
              </a:extLst>
            </p:cNvPr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339;p44">
              <a:extLst>
                <a:ext uri="{FF2B5EF4-FFF2-40B4-BE49-F238E27FC236}">
                  <a16:creationId xmlns:a16="http://schemas.microsoft.com/office/drawing/2014/main" id="{1A46D32F-5C56-4AB6-AE88-74FB678AF353}"/>
                </a:ext>
              </a:extLst>
            </p:cNvPr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340;p44">
              <a:extLst>
                <a:ext uri="{FF2B5EF4-FFF2-40B4-BE49-F238E27FC236}">
                  <a16:creationId xmlns:a16="http://schemas.microsoft.com/office/drawing/2014/main" id="{F6AD87B2-360D-4DCC-BBCB-6F9AFA45659E}"/>
                </a:ext>
              </a:extLst>
            </p:cNvPr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341;p44">
              <a:extLst>
                <a:ext uri="{FF2B5EF4-FFF2-40B4-BE49-F238E27FC236}">
                  <a16:creationId xmlns:a16="http://schemas.microsoft.com/office/drawing/2014/main" id="{4DBDAC33-CEA5-46F8-AE5C-31BC2C383A16}"/>
                </a:ext>
              </a:extLst>
            </p:cNvPr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342;p44">
              <a:extLst>
                <a:ext uri="{FF2B5EF4-FFF2-40B4-BE49-F238E27FC236}">
                  <a16:creationId xmlns:a16="http://schemas.microsoft.com/office/drawing/2014/main" id="{55B0D251-EAC3-4949-A1B7-D3ECAFDEAE24}"/>
                </a:ext>
              </a:extLst>
            </p:cNvPr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343;p44">
              <a:extLst>
                <a:ext uri="{FF2B5EF4-FFF2-40B4-BE49-F238E27FC236}">
                  <a16:creationId xmlns:a16="http://schemas.microsoft.com/office/drawing/2014/main" id="{146B7F80-3A00-4F34-A6AA-E97F9C3C4030}"/>
                </a:ext>
              </a:extLst>
            </p:cNvPr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344;p44">
              <a:extLst>
                <a:ext uri="{FF2B5EF4-FFF2-40B4-BE49-F238E27FC236}">
                  <a16:creationId xmlns:a16="http://schemas.microsoft.com/office/drawing/2014/main" id="{9B3898F3-2E08-45AA-B2F2-2BBF23E36C5B}"/>
                </a:ext>
              </a:extLst>
            </p:cNvPr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345;p44">
              <a:extLst>
                <a:ext uri="{FF2B5EF4-FFF2-40B4-BE49-F238E27FC236}">
                  <a16:creationId xmlns:a16="http://schemas.microsoft.com/office/drawing/2014/main" id="{DAD71F98-D2C5-4523-994F-CD7836ABE230}"/>
                </a:ext>
              </a:extLst>
            </p:cNvPr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346;p44">
              <a:extLst>
                <a:ext uri="{FF2B5EF4-FFF2-40B4-BE49-F238E27FC236}">
                  <a16:creationId xmlns:a16="http://schemas.microsoft.com/office/drawing/2014/main" id="{785787B0-95B0-4660-9EA0-058F2B0FAF9F}"/>
                </a:ext>
              </a:extLst>
            </p:cNvPr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347;p44">
              <a:extLst>
                <a:ext uri="{FF2B5EF4-FFF2-40B4-BE49-F238E27FC236}">
                  <a16:creationId xmlns:a16="http://schemas.microsoft.com/office/drawing/2014/main" id="{78EE9C22-A15F-46FD-8D51-DD9A8ADAFF02}"/>
                </a:ext>
              </a:extLst>
            </p:cNvPr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348;p44">
              <a:extLst>
                <a:ext uri="{FF2B5EF4-FFF2-40B4-BE49-F238E27FC236}">
                  <a16:creationId xmlns:a16="http://schemas.microsoft.com/office/drawing/2014/main" id="{C683F1DA-6D2C-48DA-8C3E-A1FC9AE1B976}"/>
                </a:ext>
              </a:extLst>
            </p:cNvPr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349;p44">
              <a:extLst>
                <a:ext uri="{FF2B5EF4-FFF2-40B4-BE49-F238E27FC236}">
                  <a16:creationId xmlns:a16="http://schemas.microsoft.com/office/drawing/2014/main" id="{56A12253-8E07-4C68-AB36-CA0018002CF5}"/>
                </a:ext>
              </a:extLst>
            </p:cNvPr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350;p44">
              <a:extLst>
                <a:ext uri="{FF2B5EF4-FFF2-40B4-BE49-F238E27FC236}">
                  <a16:creationId xmlns:a16="http://schemas.microsoft.com/office/drawing/2014/main" id="{31C68C56-3B03-471B-9C57-F85EAFF93C9D}"/>
                </a:ext>
              </a:extLst>
            </p:cNvPr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351;p44">
              <a:extLst>
                <a:ext uri="{FF2B5EF4-FFF2-40B4-BE49-F238E27FC236}">
                  <a16:creationId xmlns:a16="http://schemas.microsoft.com/office/drawing/2014/main" id="{8CB9BF8A-90CC-46D4-A165-518C999985A6}"/>
                </a:ext>
              </a:extLst>
            </p:cNvPr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352;p44">
              <a:extLst>
                <a:ext uri="{FF2B5EF4-FFF2-40B4-BE49-F238E27FC236}">
                  <a16:creationId xmlns:a16="http://schemas.microsoft.com/office/drawing/2014/main" id="{9159FED4-C99A-4DA9-A30A-65AAAAB14383}"/>
                </a:ext>
              </a:extLst>
            </p:cNvPr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353;p44">
              <a:extLst>
                <a:ext uri="{FF2B5EF4-FFF2-40B4-BE49-F238E27FC236}">
                  <a16:creationId xmlns:a16="http://schemas.microsoft.com/office/drawing/2014/main" id="{65AF902E-AEFA-4C4B-8870-6DA1D9626323}"/>
                </a:ext>
              </a:extLst>
            </p:cNvPr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54;p44">
              <a:extLst>
                <a:ext uri="{FF2B5EF4-FFF2-40B4-BE49-F238E27FC236}">
                  <a16:creationId xmlns:a16="http://schemas.microsoft.com/office/drawing/2014/main" id="{002F95B0-2150-405D-B44B-6B76051B50D5}"/>
                </a:ext>
              </a:extLst>
            </p:cNvPr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084E85-5D1F-4200-8951-B72923AE8525}"/>
              </a:ext>
            </a:extLst>
          </p:cNvPr>
          <p:cNvSpPr txBox="1"/>
          <p:nvPr/>
        </p:nvSpPr>
        <p:spPr>
          <a:xfrm>
            <a:off x="2443670" y="3097551"/>
            <a:ext cx="2966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1km        &gt;    985m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 cm   &lt;    6m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797mm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&gt;    1m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Hộp Văn bản 124">
            <a:extLst>
              <a:ext uri="{FF2B5EF4-FFF2-40B4-BE49-F238E27FC236}">
                <a16:creationId xmlns:a16="http://schemas.microsoft.com/office/drawing/2014/main" id="{D48273FF-92DF-474B-AD92-1E42292DCD25}"/>
              </a:ext>
            </a:extLst>
          </p:cNvPr>
          <p:cNvSpPr txBox="1"/>
          <p:nvPr/>
        </p:nvSpPr>
        <p:spPr>
          <a:xfrm>
            <a:off x="1823842" y="2285735"/>
            <a:ext cx="657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CAE9852-E439-414B-AD16-5A97B9DE63B7}"/>
              </a:ext>
            </a:extLst>
          </p:cNvPr>
          <p:cNvSpPr txBox="1"/>
          <p:nvPr/>
        </p:nvSpPr>
        <p:spPr>
          <a:xfrm>
            <a:off x="7408860" y="3002589"/>
            <a:ext cx="2966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&gt;   1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&lt;   1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999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28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&gt;   1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6" name="Hộp Văn bản 125">
            <a:extLst>
              <a:ext uri="{FF2B5EF4-FFF2-40B4-BE49-F238E27FC236}">
                <a16:creationId xmlns:a16="http://schemas.microsoft.com/office/drawing/2014/main" id="{0737DBCC-CF28-4A44-820B-4F5283F83F9C}"/>
              </a:ext>
            </a:extLst>
          </p:cNvPr>
          <p:cNvSpPr txBox="1"/>
          <p:nvPr/>
        </p:nvSpPr>
        <p:spPr>
          <a:xfrm>
            <a:off x="6962615" y="2285735"/>
            <a:ext cx="515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59CE39-32E5-4DBD-88AD-CFC97C7BB50E}"/>
              </a:ext>
            </a:extLst>
          </p:cNvPr>
          <p:cNvCxnSpPr/>
          <p:nvPr/>
        </p:nvCxnSpPr>
        <p:spPr>
          <a:xfrm>
            <a:off x="6425971" y="2966506"/>
            <a:ext cx="79122" cy="2562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3B6F1F14-FE27-4EF1-AA75-78348992813C}"/>
              </a:ext>
            </a:extLst>
          </p:cNvPr>
          <p:cNvSpPr/>
          <p:nvPr/>
        </p:nvSpPr>
        <p:spPr>
          <a:xfrm>
            <a:off x="8803263" y="3127418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7EB3E678-67C7-443D-8AE6-AA3D2C4CEF6A}"/>
              </a:ext>
            </a:extLst>
          </p:cNvPr>
          <p:cNvSpPr/>
          <p:nvPr/>
        </p:nvSpPr>
        <p:spPr>
          <a:xfrm>
            <a:off x="8805898" y="3996199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0DB59A0A-D9DF-42B7-BC26-3DF48C56EA2F}"/>
              </a:ext>
            </a:extLst>
          </p:cNvPr>
          <p:cNvSpPr/>
          <p:nvPr/>
        </p:nvSpPr>
        <p:spPr>
          <a:xfrm>
            <a:off x="3692766" y="3194777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09163A4-4CB5-4B14-AFE6-C40043BCD8B9}"/>
              </a:ext>
            </a:extLst>
          </p:cNvPr>
          <p:cNvSpPr/>
          <p:nvPr/>
        </p:nvSpPr>
        <p:spPr>
          <a:xfrm>
            <a:off x="3697335" y="4052002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0E94742B-4423-4419-BC08-12DE77319FA1}"/>
              </a:ext>
            </a:extLst>
          </p:cNvPr>
          <p:cNvSpPr/>
          <p:nvPr/>
        </p:nvSpPr>
        <p:spPr>
          <a:xfrm>
            <a:off x="3716500" y="4818471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39C74B14-14D2-4FB6-8E9E-0E629A6D3B71}"/>
              </a:ext>
            </a:extLst>
          </p:cNvPr>
          <p:cNvSpPr/>
          <p:nvPr/>
        </p:nvSpPr>
        <p:spPr>
          <a:xfrm>
            <a:off x="8803263" y="4786582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00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  <p:bldP spid="127" grpId="0" animBg="1"/>
      <p:bldP spid="174" grpId="0" animBg="1"/>
      <p:bldP spid="175" grpId="0" animBg="1"/>
      <p:bldP spid="177" grpId="0" animBg="1"/>
      <p:bldP spid="178" grpId="0" animBg="1"/>
      <p:bldP spid="1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2"/>
          <p:cNvSpPr>
            <a:spLocks noChangeArrowheads="1"/>
          </p:cNvSpPr>
          <p:nvPr/>
        </p:nvSpPr>
        <p:spPr bwMode="auto">
          <a:xfrm>
            <a:off x="1162318" y="662783"/>
            <a:ext cx="1143000" cy="533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133600" y="1600201"/>
            <a:ext cx="800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4375, 4735, 4573, 4753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57400" y="3886201"/>
            <a:ext cx="800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6091, 6190, 6901, 6019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2970214"/>
            <a:ext cx="990600" cy="1587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5334000"/>
            <a:ext cx="990600" cy="1588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1186;p32">
            <a:extLst>
              <a:ext uri="{FF2B5EF4-FFF2-40B4-BE49-F238E27FC236}">
                <a16:creationId xmlns:a16="http://schemas.microsoft.com/office/drawing/2014/main" id="{873501C2-EF28-49CE-A2F9-4CBDB9D4C1FB}"/>
              </a:ext>
            </a:extLst>
          </p:cNvPr>
          <p:cNvGrpSpPr/>
          <p:nvPr/>
        </p:nvGrpSpPr>
        <p:grpSpPr>
          <a:xfrm>
            <a:off x="10220828" y="4611170"/>
            <a:ext cx="1797206" cy="2164730"/>
            <a:chOff x="4269855" y="1157309"/>
            <a:chExt cx="2961514" cy="3536647"/>
          </a:xfrm>
        </p:grpSpPr>
        <p:sp>
          <p:nvSpPr>
            <p:cNvPr id="393" name="Google Shape;1187;p32">
              <a:extLst>
                <a:ext uri="{FF2B5EF4-FFF2-40B4-BE49-F238E27FC236}">
                  <a16:creationId xmlns:a16="http://schemas.microsoft.com/office/drawing/2014/main" id="{4156301E-EBC6-4123-9E4C-EE02C2009369}"/>
                </a:ext>
              </a:extLst>
            </p:cNvPr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188;p32">
              <a:extLst>
                <a:ext uri="{FF2B5EF4-FFF2-40B4-BE49-F238E27FC236}">
                  <a16:creationId xmlns:a16="http://schemas.microsoft.com/office/drawing/2014/main" id="{C7D5AF27-2253-4168-9337-7C27FD2022C7}"/>
                </a:ext>
              </a:extLst>
            </p:cNvPr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189;p32">
              <a:extLst>
                <a:ext uri="{FF2B5EF4-FFF2-40B4-BE49-F238E27FC236}">
                  <a16:creationId xmlns:a16="http://schemas.microsoft.com/office/drawing/2014/main" id="{23D8B61A-31F4-4D84-A585-D03B4B8ED4DF}"/>
                </a:ext>
              </a:extLst>
            </p:cNvPr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90;p32">
              <a:extLst>
                <a:ext uri="{FF2B5EF4-FFF2-40B4-BE49-F238E27FC236}">
                  <a16:creationId xmlns:a16="http://schemas.microsoft.com/office/drawing/2014/main" id="{18FD6019-0CDF-4B43-A852-DB9AA0D527EE}"/>
                </a:ext>
              </a:extLst>
            </p:cNvPr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91;p32">
              <a:extLst>
                <a:ext uri="{FF2B5EF4-FFF2-40B4-BE49-F238E27FC236}">
                  <a16:creationId xmlns:a16="http://schemas.microsoft.com/office/drawing/2014/main" id="{9ABC6B4E-7F34-49F5-BCC7-1C0E4ADA6F5D}"/>
                </a:ext>
              </a:extLst>
            </p:cNvPr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92;p32">
              <a:extLst>
                <a:ext uri="{FF2B5EF4-FFF2-40B4-BE49-F238E27FC236}">
                  <a16:creationId xmlns:a16="http://schemas.microsoft.com/office/drawing/2014/main" id="{17EE8A79-5C41-403B-B1AC-3965DED873D3}"/>
                </a:ext>
              </a:extLst>
            </p:cNvPr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93;p32">
              <a:extLst>
                <a:ext uri="{FF2B5EF4-FFF2-40B4-BE49-F238E27FC236}">
                  <a16:creationId xmlns:a16="http://schemas.microsoft.com/office/drawing/2014/main" id="{F678EBC1-96FB-4C32-8216-2F1EB33C7D07}"/>
                </a:ext>
              </a:extLst>
            </p:cNvPr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94;p32">
              <a:extLst>
                <a:ext uri="{FF2B5EF4-FFF2-40B4-BE49-F238E27FC236}">
                  <a16:creationId xmlns:a16="http://schemas.microsoft.com/office/drawing/2014/main" id="{A90F24CE-0C69-4EE0-A7C0-7F8353E06A2F}"/>
                </a:ext>
              </a:extLst>
            </p:cNvPr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95;p32">
              <a:extLst>
                <a:ext uri="{FF2B5EF4-FFF2-40B4-BE49-F238E27FC236}">
                  <a16:creationId xmlns:a16="http://schemas.microsoft.com/office/drawing/2014/main" id="{D02266AE-32A8-4E42-B91C-71EA26795E6D}"/>
                </a:ext>
              </a:extLst>
            </p:cNvPr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96;p32">
              <a:extLst>
                <a:ext uri="{FF2B5EF4-FFF2-40B4-BE49-F238E27FC236}">
                  <a16:creationId xmlns:a16="http://schemas.microsoft.com/office/drawing/2014/main" id="{3F65F152-4CDD-4AC4-A186-482924FA6797}"/>
                </a:ext>
              </a:extLst>
            </p:cNvPr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97;p32">
              <a:extLst>
                <a:ext uri="{FF2B5EF4-FFF2-40B4-BE49-F238E27FC236}">
                  <a16:creationId xmlns:a16="http://schemas.microsoft.com/office/drawing/2014/main" id="{D1C04C30-D9EF-415F-BC28-6791C86E751A}"/>
                </a:ext>
              </a:extLst>
            </p:cNvPr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98;p32">
              <a:extLst>
                <a:ext uri="{FF2B5EF4-FFF2-40B4-BE49-F238E27FC236}">
                  <a16:creationId xmlns:a16="http://schemas.microsoft.com/office/drawing/2014/main" id="{5574B165-94FD-4D07-8B17-5ED863CF91EA}"/>
                </a:ext>
              </a:extLst>
            </p:cNvPr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99;p32">
              <a:extLst>
                <a:ext uri="{FF2B5EF4-FFF2-40B4-BE49-F238E27FC236}">
                  <a16:creationId xmlns:a16="http://schemas.microsoft.com/office/drawing/2014/main" id="{12278EEF-60BB-477B-BCD3-E039448217BD}"/>
                </a:ext>
              </a:extLst>
            </p:cNvPr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200;p32">
              <a:extLst>
                <a:ext uri="{FF2B5EF4-FFF2-40B4-BE49-F238E27FC236}">
                  <a16:creationId xmlns:a16="http://schemas.microsoft.com/office/drawing/2014/main" id="{1FCE8C85-2574-4CA7-8001-0D5C55A27971}"/>
                </a:ext>
              </a:extLst>
            </p:cNvPr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201;p32">
              <a:extLst>
                <a:ext uri="{FF2B5EF4-FFF2-40B4-BE49-F238E27FC236}">
                  <a16:creationId xmlns:a16="http://schemas.microsoft.com/office/drawing/2014/main" id="{BE6BED89-6EF9-4257-9FB1-282E8050D219}"/>
                </a:ext>
              </a:extLst>
            </p:cNvPr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202;p32">
              <a:extLst>
                <a:ext uri="{FF2B5EF4-FFF2-40B4-BE49-F238E27FC236}">
                  <a16:creationId xmlns:a16="http://schemas.microsoft.com/office/drawing/2014/main" id="{D13B3560-9118-4F6E-B6DC-25B7B5B07008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203;p32">
              <a:extLst>
                <a:ext uri="{FF2B5EF4-FFF2-40B4-BE49-F238E27FC236}">
                  <a16:creationId xmlns:a16="http://schemas.microsoft.com/office/drawing/2014/main" id="{94349E07-15C5-40A4-8718-341391A8DE66}"/>
                </a:ext>
              </a:extLst>
            </p:cNvPr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204;p32">
              <a:extLst>
                <a:ext uri="{FF2B5EF4-FFF2-40B4-BE49-F238E27FC236}">
                  <a16:creationId xmlns:a16="http://schemas.microsoft.com/office/drawing/2014/main" id="{9B129310-2EA5-485B-8451-852ED3CDF200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205;p32">
              <a:extLst>
                <a:ext uri="{FF2B5EF4-FFF2-40B4-BE49-F238E27FC236}">
                  <a16:creationId xmlns:a16="http://schemas.microsoft.com/office/drawing/2014/main" id="{201448D0-A3B6-47DF-A36C-9EB8EF211972}"/>
                </a:ext>
              </a:extLst>
            </p:cNvPr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206;p32">
              <a:extLst>
                <a:ext uri="{FF2B5EF4-FFF2-40B4-BE49-F238E27FC236}">
                  <a16:creationId xmlns:a16="http://schemas.microsoft.com/office/drawing/2014/main" id="{08BC0DBF-F592-4889-9F9D-7639CF526595}"/>
                </a:ext>
              </a:extLst>
            </p:cNvPr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207;p32">
              <a:extLst>
                <a:ext uri="{FF2B5EF4-FFF2-40B4-BE49-F238E27FC236}">
                  <a16:creationId xmlns:a16="http://schemas.microsoft.com/office/drawing/2014/main" id="{4CA7175F-C5BB-49C0-905B-DAD2F95A8BEA}"/>
                </a:ext>
              </a:extLst>
            </p:cNvPr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208;p32">
              <a:extLst>
                <a:ext uri="{FF2B5EF4-FFF2-40B4-BE49-F238E27FC236}">
                  <a16:creationId xmlns:a16="http://schemas.microsoft.com/office/drawing/2014/main" id="{14C541DB-7AE2-4065-B5F2-AED1D938C749}"/>
                </a:ext>
              </a:extLst>
            </p:cNvPr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209;p32">
              <a:extLst>
                <a:ext uri="{FF2B5EF4-FFF2-40B4-BE49-F238E27FC236}">
                  <a16:creationId xmlns:a16="http://schemas.microsoft.com/office/drawing/2014/main" id="{5436E507-3BC2-4A91-A0F2-6A0A060DD2B7}"/>
                </a:ext>
              </a:extLst>
            </p:cNvPr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210;p32">
              <a:extLst>
                <a:ext uri="{FF2B5EF4-FFF2-40B4-BE49-F238E27FC236}">
                  <a16:creationId xmlns:a16="http://schemas.microsoft.com/office/drawing/2014/main" id="{F18F1348-2852-462D-811F-4A66C6D5FAE1}"/>
                </a:ext>
              </a:extLst>
            </p:cNvPr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211;p32">
              <a:extLst>
                <a:ext uri="{FF2B5EF4-FFF2-40B4-BE49-F238E27FC236}">
                  <a16:creationId xmlns:a16="http://schemas.microsoft.com/office/drawing/2014/main" id="{C70F053A-BF91-438D-8B90-C10DA3CA2178}"/>
                </a:ext>
              </a:extLst>
            </p:cNvPr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212;p32">
              <a:extLst>
                <a:ext uri="{FF2B5EF4-FFF2-40B4-BE49-F238E27FC236}">
                  <a16:creationId xmlns:a16="http://schemas.microsoft.com/office/drawing/2014/main" id="{1F6BFC28-0331-4624-8487-5461AB3B8AF7}"/>
                </a:ext>
              </a:extLst>
            </p:cNvPr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213;p32">
              <a:extLst>
                <a:ext uri="{FF2B5EF4-FFF2-40B4-BE49-F238E27FC236}">
                  <a16:creationId xmlns:a16="http://schemas.microsoft.com/office/drawing/2014/main" id="{409D8E6C-4FAF-4DE4-8A72-E6B8BE901B6A}"/>
                </a:ext>
              </a:extLst>
            </p:cNvPr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214;p32">
              <a:extLst>
                <a:ext uri="{FF2B5EF4-FFF2-40B4-BE49-F238E27FC236}">
                  <a16:creationId xmlns:a16="http://schemas.microsoft.com/office/drawing/2014/main" id="{AA3C0C1B-7DCF-4643-9D91-A2EF52ADA404}"/>
                </a:ext>
              </a:extLst>
            </p:cNvPr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215;p32">
              <a:extLst>
                <a:ext uri="{FF2B5EF4-FFF2-40B4-BE49-F238E27FC236}">
                  <a16:creationId xmlns:a16="http://schemas.microsoft.com/office/drawing/2014/main" id="{71DEE302-7713-4565-A972-C53A59A6D559}"/>
                </a:ext>
              </a:extLst>
            </p:cNvPr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216;p32">
              <a:extLst>
                <a:ext uri="{FF2B5EF4-FFF2-40B4-BE49-F238E27FC236}">
                  <a16:creationId xmlns:a16="http://schemas.microsoft.com/office/drawing/2014/main" id="{7A3A52EE-A2A4-4215-A769-F59F17E9020D}"/>
                </a:ext>
              </a:extLst>
            </p:cNvPr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217;p32">
              <a:extLst>
                <a:ext uri="{FF2B5EF4-FFF2-40B4-BE49-F238E27FC236}">
                  <a16:creationId xmlns:a16="http://schemas.microsoft.com/office/drawing/2014/main" id="{B6EB6AF4-130A-49C7-B46D-62961B815BC6}"/>
                </a:ext>
              </a:extLst>
            </p:cNvPr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218;p32">
              <a:extLst>
                <a:ext uri="{FF2B5EF4-FFF2-40B4-BE49-F238E27FC236}">
                  <a16:creationId xmlns:a16="http://schemas.microsoft.com/office/drawing/2014/main" id="{8F8E2DF2-D693-4EB5-A7BF-687383D75B1A}"/>
                </a:ext>
              </a:extLst>
            </p:cNvPr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219;p32">
              <a:extLst>
                <a:ext uri="{FF2B5EF4-FFF2-40B4-BE49-F238E27FC236}">
                  <a16:creationId xmlns:a16="http://schemas.microsoft.com/office/drawing/2014/main" id="{F64B50C9-DA95-4CB4-8DCB-0B1E34DBA1B6}"/>
                </a:ext>
              </a:extLst>
            </p:cNvPr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220;p32">
              <a:extLst>
                <a:ext uri="{FF2B5EF4-FFF2-40B4-BE49-F238E27FC236}">
                  <a16:creationId xmlns:a16="http://schemas.microsoft.com/office/drawing/2014/main" id="{5330A613-D6F1-4119-9701-C5CE6D1CA84B}"/>
                </a:ext>
              </a:extLst>
            </p:cNvPr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221;p32">
              <a:extLst>
                <a:ext uri="{FF2B5EF4-FFF2-40B4-BE49-F238E27FC236}">
                  <a16:creationId xmlns:a16="http://schemas.microsoft.com/office/drawing/2014/main" id="{785459DB-5109-4071-8741-E6BA488C9420}"/>
                </a:ext>
              </a:extLst>
            </p:cNvPr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222;p32">
              <a:extLst>
                <a:ext uri="{FF2B5EF4-FFF2-40B4-BE49-F238E27FC236}">
                  <a16:creationId xmlns:a16="http://schemas.microsoft.com/office/drawing/2014/main" id="{97A5B2CA-C408-4760-8C3A-926470303B93}"/>
                </a:ext>
              </a:extLst>
            </p:cNvPr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223;p32">
              <a:extLst>
                <a:ext uri="{FF2B5EF4-FFF2-40B4-BE49-F238E27FC236}">
                  <a16:creationId xmlns:a16="http://schemas.microsoft.com/office/drawing/2014/main" id="{AB54D51E-588B-4E6B-BCA4-66EBD5B2C215}"/>
                </a:ext>
              </a:extLst>
            </p:cNvPr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224;p32">
              <a:extLst>
                <a:ext uri="{FF2B5EF4-FFF2-40B4-BE49-F238E27FC236}">
                  <a16:creationId xmlns:a16="http://schemas.microsoft.com/office/drawing/2014/main" id="{3DC6DF35-034E-420D-878E-DF91A631ACFE}"/>
                </a:ext>
              </a:extLst>
            </p:cNvPr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225;p32">
              <a:extLst>
                <a:ext uri="{FF2B5EF4-FFF2-40B4-BE49-F238E27FC236}">
                  <a16:creationId xmlns:a16="http://schemas.microsoft.com/office/drawing/2014/main" id="{8056BE54-C852-4932-A72A-B2C9D24438EE}"/>
                </a:ext>
              </a:extLst>
            </p:cNvPr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226;p32">
              <a:extLst>
                <a:ext uri="{FF2B5EF4-FFF2-40B4-BE49-F238E27FC236}">
                  <a16:creationId xmlns:a16="http://schemas.microsoft.com/office/drawing/2014/main" id="{F8841E23-D2F8-4A27-8E14-BE39EA68D494}"/>
                </a:ext>
              </a:extLst>
            </p:cNvPr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227;p32">
              <a:extLst>
                <a:ext uri="{FF2B5EF4-FFF2-40B4-BE49-F238E27FC236}">
                  <a16:creationId xmlns:a16="http://schemas.microsoft.com/office/drawing/2014/main" id="{D7F3B071-F135-4CD4-BEB5-FCB80D0AD49D}"/>
                </a:ext>
              </a:extLst>
            </p:cNvPr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228;p32">
              <a:extLst>
                <a:ext uri="{FF2B5EF4-FFF2-40B4-BE49-F238E27FC236}">
                  <a16:creationId xmlns:a16="http://schemas.microsoft.com/office/drawing/2014/main" id="{E869DDE7-1FCE-488C-B6FC-B3734E840125}"/>
                </a:ext>
              </a:extLst>
            </p:cNvPr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1231;p32">
            <a:extLst>
              <a:ext uri="{FF2B5EF4-FFF2-40B4-BE49-F238E27FC236}">
                <a16:creationId xmlns:a16="http://schemas.microsoft.com/office/drawing/2014/main" id="{F9BA0435-7796-44EB-89F9-D901B612D31D}"/>
              </a:ext>
            </a:extLst>
          </p:cNvPr>
          <p:cNvGrpSpPr/>
          <p:nvPr/>
        </p:nvGrpSpPr>
        <p:grpSpPr>
          <a:xfrm>
            <a:off x="217716" y="136318"/>
            <a:ext cx="1175656" cy="1286082"/>
            <a:chOff x="4199362" y="3307235"/>
            <a:chExt cx="1402507" cy="1492364"/>
          </a:xfrm>
        </p:grpSpPr>
        <p:sp>
          <p:nvSpPr>
            <p:cNvPr id="451" name="Google Shape;1232;p32">
              <a:extLst>
                <a:ext uri="{FF2B5EF4-FFF2-40B4-BE49-F238E27FC236}">
                  <a16:creationId xmlns:a16="http://schemas.microsoft.com/office/drawing/2014/main" id="{3136C0AB-C1F8-4A3A-83AD-F28321EE9A02}"/>
                </a:ext>
              </a:extLst>
            </p:cNvPr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233;p32">
              <a:extLst>
                <a:ext uri="{FF2B5EF4-FFF2-40B4-BE49-F238E27FC236}">
                  <a16:creationId xmlns:a16="http://schemas.microsoft.com/office/drawing/2014/main" id="{E23F05AD-1480-49C5-A7C0-30E371F03C89}"/>
                </a:ext>
              </a:extLst>
            </p:cNvPr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234;p32">
              <a:extLst>
                <a:ext uri="{FF2B5EF4-FFF2-40B4-BE49-F238E27FC236}">
                  <a16:creationId xmlns:a16="http://schemas.microsoft.com/office/drawing/2014/main" id="{B817CC94-00F7-46AB-BBE1-CE7EFD2EC6F5}"/>
                </a:ext>
              </a:extLst>
            </p:cNvPr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235;p32">
              <a:extLst>
                <a:ext uri="{FF2B5EF4-FFF2-40B4-BE49-F238E27FC236}">
                  <a16:creationId xmlns:a16="http://schemas.microsoft.com/office/drawing/2014/main" id="{E8F68568-01BA-4EC0-8686-D8C2A4F995D4}"/>
                </a:ext>
              </a:extLst>
            </p:cNvPr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236;p32">
              <a:extLst>
                <a:ext uri="{FF2B5EF4-FFF2-40B4-BE49-F238E27FC236}">
                  <a16:creationId xmlns:a16="http://schemas.microsoft.com/office/drawing/2014/main" id="{9F0FD6A9-2C5B-431D-BACC-C72F76154828}"/>
                </a:ext>
              </a:extLst>
            </p:cNvPr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237;p32">
              <a:extLst>
                <a:ext uri="{FF2B5EF4-FFF2-40B4-BE49-F238E27FC236}">
                  <a16:creationId xmlns:a16="http://schemas.microsoft.com/office/drawing/2014/main" id="{F68B57BE-6B94-4241-803C-C64FB20687CE}"/>
                </a:ext>
              </a:extLst>
            </p:cNvPr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238;p32">
              <a:extLst>
                <a:ext uri="{FF2B5EF4-FFF2-40B4-BE49-F238E27FC236}">
                  <a16:creationId xmlns:a16="http://schemas.microsoft.com/office/drawing/2014/main" id="{C1940711-F32B-4915-8B4B-FE4B86EF5CE5}"/>
                </a:ext>
              </a:extLst>
            </p:cNvPr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239;p32">
              <a:extLst>
                <a:ext uri="{FF2B5EF4-FFF2-40B4-BE49-F238E27FC236}">
                  <a16:creationId xmlns:a16="http://schemas.microsoft.com/office/drawing/2014/main" id="{CC8E35BB-3892-40A1-BF09-98AD105D6AC8}"/>
                </a:ext>
              </a:extLst>
            </p:cNvPr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240;p32">
              <a:extLst>
                <a:ext uri="{FF2B5EF4-FFF2-40B4-BE49-F238E27FC236}">
                  <a16:creationId xmlns:a16="http://schemas.microsoft.com/office/drawing/2014/main" id="{9555F481-89D1-45A6-AFA9-28083AF5ED3B}"/>
                </a:ext>
              </a:extLst>
            </p:cNvPr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241;p32">
              <a:extLst>
                <a:ext uri="{FF2B5EF4-FFF2-40B4-BE49-F238E27FC236}">
                  <a16:creationId xmlns:a16="http://schemas.microsoft.com/office/drawing/2014/main" id="{8FC69F3C-BCF6-41C8-B2C8-4A6F004517E4}"/>
                </a:ext>
              </a:extLst>
            </p:cNvPr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242;p32">
              <a:extLst>
                <a:ext uri="{FF2B5EF4-FFF2-40B4-BE49-F238E27FC236}">
                  <a16:creationId xmlns:a16="http://schemas.microsoft.com/office/drawing/2014/main" id="{70528151-4227-4389-80AC-5DAD4AE0A40F}"/>
                </a:ext>
              </a:extLst>
            </p:cNvPr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243;p32">
              <a:extLst>
                <a:ext uri="{FF2B5EF4-FFF2-40B4-BE49-F238E27FC236}">
                  <a16:creationId xmlns:a16="http://schemas.microsoft.com/office/drawing/2014/main" id="{2D1B6B81-8D1E-441F-AAA3-6C57A0C0D200}"/>
                </a:ext>
              </a:extLst>
            </p:cNvPr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244;p32">
              <a:extLst>
                <a:ext uri="{FF2B5EF4-FFF2-40B4-BE49-F238E27FC236}">
                  <a16:creationId xmlns:a16="http://schemas.microsoft.com/office/drawing/2014/main" id="{621EC173-1C47-41C4-91C2-FEFB92B3C086}"/>
                </a:ext>
              </a:extLst>
            </p:cNvPr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245;p32">
              <a:extLst>
                <a:ext uri="{FF2B5EF4-FFF2-40B4-BE49-F238E27FC236}">
                  <a16:creationId xmlns:a16="http://schemas.microsoft.com/office/drawing/2014/main" id="{905CB1DF-59E6-4D5F-879F-7CA5CBD4454C}"/>
                </a:ext>
              </a:extLst>
            </p:cNvPr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246;p32">
              <a:extLst>
                <a:ext uri="{FF2B5EF4-FFF2-40B4-BE49-F238E27FC236}">
                  <a16:creationId xmlns:a16="http://schemas.microsoft.com/office/drawing/2014/main" id="{321A6184-CE24-447A-9F93-38AA5B31AC83}"/>
                </a:ext>
              </a:extLst>
            </p:cNvPr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247;p32">
              <a:extLst>
                <a:ext uri="{FF2B5EF4-FFF2-40B4-BE49-F238E27FC236}">
                  <a16:creationId xmlns:a16="http://schemas.microsoft.com/office/drawing/2014/main" id="{830E6956-80DD-4EF0-BB7C-4977EB30DB21}"/>
                </a:ext>
              </a:extLst>
            </p:cNvPr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248;p32">
              <a:extLst>
                <a:ext uri="{FF2B5EF4-FFF2-40B4-BE49-F238E27FC236}">
                  <a16:creationId xmlns:a16="http://schemas.microsoft.com/office/drawing/2014/main" id="{D5E551AE-1DEB-4216-BF8A-1A1FC38F99F8}"/>
                </a:ext>
              </a:extLst>
            </p:cNvPr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249;p32">
              <a:extLst>
                <a:ext uri="{FF2B5EF4-FFF2-40B4-BE49-F238E27FC236}">
                  <a16:creationId xmlns:a16="http://schemas.microsoft.com/office/drawing/2014/main" id="{157E4545-24B3-461A-9450-46CF6F7F656C}"/>
                </a:ext>
              </a:extLst>
            </p:cNvPr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250;p32">
              <a:extLst>
                <a:ext uri="{FF2B5EF4-FFF2-40B4-BE49-F238E27FC236}">
                  <a16:creationId xmlns:a16="http://schemas.microsoft.com/office/drawing/2014/main" id="{9B81F3E7-987E-482B-B200-16578EB11313}"/>
                </a:ext>
              </a:extLst>
            </p:cNvPr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251;p32">
              <a:extLst>
                <a:ext uri="{FF2B5EF4-FFF2-40B4-BE49-F238E27FC236}">
                  <a16:creationId xmlns:a16="http://schemas.microsoft.com/office/drawing/2014/main" id="{CBA2A472-3CBD-4790-975A-3A7D3F9D7425}"/>
                </a:ext>
              </a:extLst>
            </p:cNvPr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252;p32">
              <a:extLst>
                <a:ext uri="{FF2B5EF4-FFF2-40B4-BE49-F238E27FC236}">
                  <a16:creationId xmlns:a16="http://schemas.microsoft.com/office/drawing/2014/main" id="{43B44FA4-133D-4C85-8EFC-F430672C19FA}"/>
                </a:ext>
              </a:extLst>
            </p:cNvPr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253;p32">
              <a:extLst>
                <a:ext uri="{FF2B5EF4-FFF2-40B4-BE49-F238E27FC236}">
                  <a16:creationId xmlns:a16="http://schemas.microsoft.com/office/drawing/2014/main" id="{3F8C8028-858C-47E1-B3C0-1F31E3F2E12E}"/>
                </a:ext>
              </a:extLst>
            </p:cNvPr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254;p32">
              <a:extLst>
                <a:ext uri="{FF2B5EF4-FFF2-40B4-BE49-F238E27FC236}">
                  <a16:creationId xmlns:a16="http://schemas.microsoft.com/office/drawing/2014/main" id="{A4B429A1-EF46-435E-8AF3-40029185675E}"/>
                </a:ext>
              </a:extLst>
            </p:cNvPr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255;p32">
              <a:extLst>
                <a:ext uri="{FF2B5EF4-FFF2-40B4-BE49-F238E27FC236}">
                  <a16:creationId xmlns:a16="http://schemas.microsoft.com/office/drawing/2014/main" id="{1E37F6AC-96E6-464F-A4F6-F7DED2B0CBD1}"/>
                </a:ext>
              </a:extLst>
            </p:cNvPr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256;p32">
              <a:extLst>
                <a:ext uri="{FF2B5EF4-FFF2-40B4-BE49-F238E27FC236}">
                  <a16:creationId xmlns:a16="http://schemas.microsoft.com/office/drawing/2014/main" id="{B01CBA38-DB7F-4071-97A0-1CC4E90982D7}"/>
                </a:ext>
              </a:extLst>
            </p:cNvPr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257;p32">
              <a:extLst>
                <a:ext uri="{FF2B5EF4-FFF2-40B4-BE49-F238E27FC236}">
                  <a16:creationId xmlns:a16="http://schemas.microsoft.com/office/drawing/2014/main" id="{939870EF-5A00-49C5-AEC5-E65EC178CF80}"/>
                </a:ext>
              </a:extLst>
            </p:cNvPr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258;p32">
              <a:extLst>
                <a:ext uri="{FF2B5EF4-FFF2-40B4-BE49-F238E27FC236}">
                  <a16:creationId xmlns:a16="http://schemas.microsoft.com/office/drawing/2014/main" id="{984A5615-CEA1-4B65-A310-C7D34C57F480}"/>
                </a:ext>
              </a:extLst>
            </p:cNvPr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259;p32">
              <a:extLst>
                <a:ext uri="{FF2B5EF4-FFF2-40B4-BE49-F238E27FC236}">
                  <a16:creationId xmlns:a16="http://schemas.microsoft.com/office/drawing/2014/main" id="{F6C371AD-9419-42A1-86DE-6EEF072E3C63}"/>
                </a:ext>
              </a:extLst>
            </p:cNvPr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260;p32">
              <a:extLst>
                <a:ext uri="{FF2B5EF4-FFF2-40B4-BE49-F238E27FC236}">
                  <a16:creationId xmlns:a16="http://schemas.microsoft.com/office/drawing/2014/main" id="{08DB46A3-219F-4D98-A11F-BC797A3E1B5C}"/>
                </a:ext>
              </a:extLst>
            </p:cNvPr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261;p32">
              <a:extLst>
                <a:ext uri="{FF2B5EF4-FFF2-40B4-BE49-F238E27FC236}">
                  <a16:creationId xmlns:a16="http://schemas.microsoft.com/office/drawing/2014/main" id="{9393BB63-7688-487E-A067-44D845454FC3}"/>
                </a:ext>
              </a:extLst>
            </p:cNvPr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262;p32">
              <a:extLst>
                <a:ext uri="{FF2B5EF4-FFF2-40B4-BE49-F238E27FC236}">
                  <a16:creationId xmlns:a16="http://schemas.microsoft.com/office/drawing/2014/main" id="{1D72E0C3-12CD-44D7-A595-5D2BE781FFD2}"/>
                </a:ext>
              </a:extLst>
            </p:cNvPr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263;p32">
              <a:extLst>
                <a:ext uri="{FF2B5EF4-FFF2-40B4-BE49-F238E27FC236}">
                  <a16:creationId xmlns:a16="http://schemas.microsoft.com/office/drawing/2014/main" id="{D718212A-B4C8-459A-95AD-37D88CF7BF16}"/>
                </a:ext>
              </a:extLst>
            </p:cNvPr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264;p32">
              <a:extLst>
                <a:ext uri="{FF2B5EF4-FFF2-40B4-BE49-F238E27FC236}">
                  <a16:creationId xmlns:a16="http://schemas.microsoft.com/office/drawing/2014/main" id="{8954E0D4-CF72-4633-9A78-43DC02DE1325}"/>
                </a:ext>
              </a:extLst>
            </p:cNvPr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265;p32">
              <a:extLst>
                <a:ext uri="{FF2B5EF4-FFF2-40B4-BE49-F238E27FC236}">
                  <a16:creationId xmlns:a16="http://schemas.microsoft.com/office/drawing/2014/main" id="{E6AB86DC-D9B2-4DED-9199-CC5E6C4DA455}"/>
                </a:ext>
              </a:extLst>
            </p:cNvPr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266;p32">
              <a:extLst>
                <a:ext uri="{FF2B5EF4-FFF2-40B4-BE49-F238E27FC236}">
                  <a16:creationId xmlns:a16="http://schemas.microsoft.com/office/drawing/2014/main" id="{CBA9AB86-F1D9-4BE0-8CBD-E6A1F7E24423}"/>
                </a:ext>
              </a:extLst>
            </p:cNvPr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267;p32">
              <a:extLst>
                <a:ext uri="{FF2B5EF4-FFF2-40B4-BE49-F238E27FC236}">
                  <a16:creationId xmlns:a16="http://schemas.microsoft.com/office/drawing/2014/main" id="{F5003FD1-B214-4CDC-97A2-CD6BA2DDAD51}"/>
                </a:ext>
              </a:extLst>
            </p:cNvPr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268;p32">
              <a:extLst>
                <a:ext uri="{FF2B5EF4-FFF2-40B4-BE49-F238E27FC236}">
                  <a16:creationId xmlns:a16="http://schemas.microsoft.com/office/drawing/2014/main" id="{4143640B-1C33-4BC0-AAA8-0E85D7437AA0}"/>
                </a:ext>
              </a:extLst>
            </p:cNvPr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269;p32">
              <a:extLst>
                <a:ext uri="{FF2B5EF4-FFF2-40B4-BE49-F238E27FC236}">
                  <a16:creationId xmlns:a16="http://schemas.microsoft.com/office/drawing/2014/main" id="{80B12BA6-E665-4B36-BFA1-2B95E6359BC8}"/>
                </a:ext>
              </a:extLst>
            </p:cNvPr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270;p32">
              <a:extLst>
                <a:ext uri="{FF2B5EF4-FFF2-40B4-BE49-F238E27FC236}">
                  <a16:creationId xmlns:a16="http://schemas.microsoft.com/office/drawing/2014/main" id="{8AA19150-2C82-4101-911E-0DA0E858F0D1}"/>
                </a:ext>
              </a:extLst>
            </p:cNvPr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271;p32">
              <a:extLst>
                <a:ext uri="{FF2B5EF4-FFF2-40B4-BE49-F238E27FC236}">
                  <a16:creationId xmlns:a16="http://schemas.microsoft.com/office/drawing/2014/main" id="{768D0407-0427-42EF-8F53-AB1D9A6A5A97}"/>
                </a:ext>
              </a:extLst>
            </p:cNvPr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272;p32">
              <a:extLst>
                <a:ext uri="{FF2B5EF4-FFF2-40B4-BE49-F238E27FC236}">
                  <a16:creationId xmlns:a16="http://schemas.microsoft.com/office/drawing/2014/main" id="{26A31EA4-2659-4D4A-890A-45BFF0E21524}"/>
                </a:ext>
              </a:extLst>
            </p:cNvPr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273;p32">
              <a:extLst>
                <a:ext uri="{FF2B5EF4-FFF2-40B4-BE49-F238E27FC236}">
                  <a16:creationId xmlns:a16="http://schemas.microsoft.com/office/drawing/2014/main" id="{FACA26C3-41FC-4974-AB36-1BDD047BA058}"/>
                </a:ext>
              </a:extLst>
            </p:cNvPr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274;p32">
              <a:extLst>
                <a:ext uri="{FF2B5EF4-FFF2-40B4-BE49-F238E27FC236}">
                  <a16:creationId xmlns:a16="http://schemas.microsoft.com/office/drawing/2014/main" id="{824608A7-AD99-4B9C-9BB9-207AB1F4A5B3}"/>
                </a:ext>
              </a:extLst>
            </p:cNvPr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275;p32">
              <a:extLst>
                <a:ext uri="{FF2B5EF4-FFF2-40B4-BE49-F238E27FC236}">
                  <a16:creationId xmlns:a16="http://schemas.microsoft.com/office/drawing/2014/main" id="{1DD58D38-F13F-4644-BCE0-4AC08A038271}"/>
                </a:ext>
              </a:extLst>
            </p:cNvPr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276;p32">
              <a:extLst>
                <a:ext uri="{FF2B5EF4-FFF2-40B4-BE49-F238E27FC236}">
                  <a16:creationId xmlns:a16="http://schemas.microsoft.com/office/drawing/2014/main" id="{2B8217CC-3AC7-4A5A-B298-D78E8B8A89E9}"/>
                </a:ext>
              </a:extLst>
            </p:cNvPr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277;p32">
              <a:extLst>
                <a:ext uri="{FF2B5EF4-FFF2-40B4-BE49-F238E27FC236}">
                  <a16:creationId xmlns:a16="http://schemas.microsoft.com/office/drawing/2014/main" id="{F540F581-8DBA-42B4-91E3-E0EC7854E201}"/>
                </a:ext>
              </a:extLst>
            </p:cNvPr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278;p32">
              <a:extLst>
                <a:ext uri="{FF2B5EF4-FFF2-40B4-BE49-F238E27FC236}">
                  <a16:creationId xmlns:a16="http://schemas.microsoft.com/office/drawing/2014/main" id="{655DAF42-A901-49BA-A5A2-1D3859D4DA25}"/>
                </a:ext>
              </a:extLst>
            </p:cNvPr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279;p32">
              <a:extLst>
                <a:ext uri="{FF2B5EF4-FFF2-40B4-BE49-F238E27FC236}">
                  <a16:creationId xmlns:a16="http://schemas.microsoft.com/office/drawing/2014/main" id="{D6991520-494D-4637-A09D-CCE8F72598B7}"/>
                </a:ext>
              </a:extLst>
            </p:cNvPr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280;p32">
              <a:extLst>
                <a:ext uri="{FF2B5EF4-FFF2-40B4-BE49-F238E27FC236}">
                  <a16:creationId xmlns:a16="http://schemas.microsoft.com/office/drawing/2014/main" id="{2B2F6DE8-2964-49D0-9EAB-9FAE998F13B1}"/>
                </a:ext>
              </a:extLst>
            </p:cNvPr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281;p32">
              <a:extLst>
                <a:ext uri="{FF2B5EF4-FFF2-40B4-BE49-F238E27FC236}">
                  <a16:creationId xmlns:a16="http://schemas.microsoft.com/office/drawing/2014/main" id="{75759748-080F-459A-90A7-321FFD29F34A}"/>
                </a:ext>
              </a:extLst>
            </p:cNvPr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282;p32">
              <a:extLst>
                <a:ext uri="{FF2B5EF4-FFF2-40B4-BE49-F238E27FC236}">
                  <a16:creationId xmlns:a16="http://schemas.microsoft.com/office/drawing/2014/main" id="{7118BBEC-5B12-426B-80D4-7AA8524524D1}"/>
                </a:ext>
              </a:extLst>
            </p:cNvPr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283;p32">
              <a:extLst>
                <a:ext uri="{FF2B5EF4-FFF2-40B4-BE49-F238E27FC236}">
                  <a16:creationId xmlns:a16="http://schemas.microsoft.com/office/drawing/2014/main" id="{2B4C8BED-EF02-411C-B00E-308AA93D0110}"/>
                </a:ext>
              </a:extLst>
            </p:cNvPr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284;p32">
              <a:extLst>
                <a:ext uri="{FF2B5EF4-FFF2-40B4-BE49-F238E27FC236}">
                  <a16:creationId xmlns:a16="http://schemas.microsoft.com/office/drawing/2014/main" id="{0879464E-5E60-4F63-A3FA-AA8E0A4480E8}"/>
                </a:ext>
              </a:extLst>
            </p:cNvPr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285;p32">
              <a:extLst>
                <a:ext uri="{FF2B5EF4-FFF2-40B4-BE49-F238E27FC236}">
                  <a16:creationId xmlns:a16="http://schemas.microsoft.com/office/drawing/2014/main" id="{0BD7A80F-0562-4BE3-940B-4DFBBB128A46}"/>
                </a:ext>
              </a:extLst>
            </p:cNvPr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286;p32">
              <a:extLst>
                <a:ext uri="{FF2B5EF4-FFF2-40B4-BE49-F238E27FC236}">
                  <a16:creationId xmlns:a16="http://schemas.microsoft.com/office/drawing/2014/main" id="{D0641B35-624F-4201-A833-56CB35F69AFD}"/>
                </a:ext>
              </a:extLst>
            </p:cNvPr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287;p32">
              <a:extLst>
                <a:ext uri="{FF2B5EF4-FFF2-40B4-BE49-F238E27FC236}">
                  <a16:creationId xmlns:a16="http://schemas.microsoft.com/office/drawing/2014/main" id="{357342FB-A7A0-4B46-BB46-1241D779AA72}"/>
                </a:ext>
              </a:extLst>
            </p:cNvPr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288;p32">
              <a:extLst>
                <a:ext uri="{FF2B5EF4-FFF2-40B4-BE49-F238E27FC236}">
                  <a16:creationId xmlns:a16="http://schemas.microsoft.com/office/drawing/2014/main" id="{B3A0F3ED-A881-48F3-B36D-59210F941996}"/>
                </a:ext>
              </a:extLst>
            </p:cNvPr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289;p32">
              <a:extLst>
                <a:ext uri="{FF2B5EF4-FFF2-40B4-BE49-F238E27FC236}">
                  <a16:creationId xmlns:a16="http://schemas.microsoft.com/office/drawing/2014/main" id="{31C32062-11B5-4A26-AF2B-756DBC4B2427}"/>
                </a:ext>
              </a:extLst>
            </p:cNvPr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290;p32">
              <a:extLst>
                <a:ext uri="{FF2B5EF4-FFF2-40B4-BE49-F238E27FC236}">
                  <a16:creationId xmlns:a16="http://schemas.microsoft.com/office/drawing/2014/main" id="{FABA1679-E8D9-44B2-9355-2887055FEEFF}"/>
                </a:ext>
              </a:extLst>
            </p:cNvPr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291;p32">
              <a:extLst>
                <a:ext uri="{FF2B5EF4-FFF2-40B4-BE49-F238E27FC236}">
                  <a16:creationId xmlns:a16="http://schemas.microsoft.com/office/drawing/2014/main" id="{87960503-E262-472B-A90E-29080B09F243}"/>
                </a:ext>
              </a:extLst>
            </p:cNvPr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292;p32">
              <a:extLst>
                <a:ext uri="{FF2B5EF4-FFF2-40B4-BE49-F238E27FC236}">
                  <a16:creationId xmlns:a16="http://schemas.microsoft.com/office/drawing/2014/main" id="{2E8E597E-7E35-43FE-BC50-BB8387D6B535}"/>
                </a:ext>
              </a:extLst>
            </p:cNvPr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293;p32">
              <a:extLst>
                <a:ext uri="{FF2B5EF4-FFF2-40B4-BE49-F238E27FC236}">
                  <a16:creationId xmlns:a16="http://schemas.microsoft.com/office/drawing/2014/main" id="{D1C1084B-6CAC-4CDA-A73D-BBDE2CF88E9F}"/>
                </a:ext>
              </a:extLst>
            </p:cNvPr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294;p32">
              <a:extLst>
                <a:ext uri="{FF2B5EF4-FFF2-40B4-BE49-F238E27FC236}">
                  <a16:creationId xmlns:a16="http://schemas.microsoft.com/office/drawing/2014/main" id="{364BEFD2-FF5E-467A-9D75-9C1708E030C6}"/>
                </a:ext>
              </a:extLst>
            </p:cNvPr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295;p32">
              <a:extLst>
                <a:ext uri="{FF2B5EF4-FFF2-40B4-BE49-F238E27FC236}">
                  <a16:creationId xmlns:a16="http://schemas.microsoft.com/office/drawing/2014/main" id="{86E3F286-CE45-4739-92AB-82F0DAD87DDE}"/>
                </a:ext>
              </a:extLst>
            </p:cNvPr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296;p32">
              <a:extLst>
                <a:ext uri="{FF2B5EF4-FFF2-40B4-BE49-F238E27FC236}">
                  <a16:creationId xmlns:a16="http://schemas.microsoft.com/office/drawing/2014/main" id="{C8C66CBC-E060-4B22-B91F-178CEA85A0D8}"/>
                </a:ext>
              </a:extLst>
            </p:cNvPr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297;p32">
              <a:extLst>
                <a:ext uri="{FF2B5EF4-FFF2-40B4-BE49-F238E27FC236}">
                  <a16:creationId xmlns:a16="http://schemas.microsoft.com/office/drawing/2014/main" id="{4BB12AA4-94E9-4215-9076-13B39E023144}"/>
                </a:ext>
              </a:extLst>
            </p:cNvPr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298;p32">
              <a:extLst>
                <a:ext uri="{FF2B5EF4-FFF2-40B4-BE49-F238E27FC236}">
                  <a16:creationId xmlns:a16="http://schemas.microsoft.com/office/drawing/2014/main" id="{DF103069-9EA7-4A5D-BFB1-1BF1859BF725}"/>
                </a:ext>
              </a:extLst>
            </p:cNvPr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299;p32">
              <a:extLst>
                <a:ext uri="{FF2B5EF4-FFF2-40B4-BE49-F238E27FC236}">
                  <a16:creationId xmlns:a16="http://schemas.microsoft.com/office/drawing/2014/main" id="{5C1E4FD0-2FCE-4302-9307-3BF90FF45432}"/>
                </a:ext>
              </a:extLst>
            </p:cNvPr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300;p32">
              <a:extLst>
                <a:ext uri="{FF2B5EF4-FFF2-40B4-BE49-F238E27FC236}">
                  <a16:creationId xmlns:a16="http://schemas.microsoft.com/office/drawing/2014/main" id="{AAF7E5D7-D60D-4501-A068-FAD36BA6C85C}"/>
                </a:ext>
              </a:extLst>
            </p:cNvPr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301;p32">
              <a:extLst>
                <a:ext uri="{FF2B5EF4-FFF2-40B4-BE49-F238E27FC236}">
                  <a16:creationId xmlns:a16="http://schemas.microsoft.com/office/drawing/2014/main" id="{8030158A-01E0-48E2-AA3B-1432EB98A7CF}"/>
                </a:ext>
              </a:extLst>
            </p:cNvPr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302;p32">
              <a:extLst>
                <a:ext uri="{FF2B5EF4-FFF2-40B4-BE49-F238E27FC236}">
                  <a16:creationId xmlns:a16="http://schemas.microsoft.com/office/drawing/2014/main" id="{68F3233F-7818-4438-8160-3B7C182108C9}"/>
                </a:ext>
              </a:extLst>
            </p:cNvPr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303;p32">
              <a:extLst>
                <a:ext uri="{FF2B5EF4-FFF2-40B4-BE49-F238E27FC236}">
                  <a16:creationId xmlns:a16="http://schemas.microsoft.com/office/drawing/2014/main" id="{BBEE65A3-997A-4D9B-9024-FDE30583609D}"/>
                </a:ext>
              </a:extLst>
            </p:cNvPr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304;p32">
              <a:extLst>
                <a:ext uri="{FF2B5EF4-FFF2-40B4-BE49-F238E27FC236}">
                  <a16:creationId xmlns:a16="http://schemas.microsoft.com/office/drawing/2014/main" id="{B76D8F2F-F8D4-4D0B-B1A7-D82DCC18E430}"/>
                </a:ext>
              </a:extLst>
            </p:cNvPr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305;p32">
              <a:extLst>
                <a:ext uri="{FF2B5EF4-FFF2-40B4-BE49-F238E27FC236}">
                  <a16:creationId xmlns:a16="http://schemas.microsoft.com/office/drawing/2014/main" id="{C04F9EED-AD1C-41D4-B4BD-43DB69416A74}"/>
                </a:ext>
              </a:extLst>
            </p:cNvPr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306;p32">
              <a:extLst>
                <a:ext uri="{FF2B5EF4-FFF2-40B4-BE49-F238E27FC236}">
                  <a16:creationId xmlns:a16="http://schemas.microsoft.com/office/drawing/2014/main" id="{0608C3A0-CF4A-4CC6-B6B1-7523BE76F199}"/>
                </a:ext>
              </a:extLst>
            </p:cNvPr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307;p32">
              <a:extLst>
                <a:ext uri="{FF2B5EF4-FFF2-40B4-BE49-F238E27FC236}">
                  <a16:creationId xmlns:a16="http://schemas.microsoft.com/office/drawing/2014/main" id="{4779E570-EE30-405F-87A1-7061D79E2ADB}"/>
                </a:ext>
              </a:extLst>
            </p:cNvPr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308;p32">
              <a:extLst>
                <a:ext uri="{FF2B5EF4-FFF2-40B4-BE49-F238E27FC236}">
                  <a16:creationId xmlns:a16="http://schemas.microsoft.com/office/drawing/2014/main" id="{8820365A-6CF9-4D42-B971-67B022DE92A3}"/>
                </a:ext>
              </a:extLst>
            </p:cNvPr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309;p32">
              <a:extLst>
                <a:ext uri="{FF2B5EF4-FFF2-40B4-BE49-F238E27FC236}">
                  <a16:creationId xmlns:a16="http://schemas.microsoft.com/office/drawing/2014/main" id="{8C70A6A8-9B75-471E-9C34-ABB6F694F0E1}"/>
                </a:ext>
              </a:extLst>
            </p:cNvPr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310;p32">
              <a:extLst>
                <a:ext uri="{FF2B5EF4-FFF2-40B4-BE49-F238E27FC236}">
                  <a16:creationId xmlns:a16="http://schemas.microsoft.com/office/drawing/2014/main" id="{7B83FC2B-FBEA-4A47-A6A9-1BB443F8EC52}"/>
                </a:ext>
              </a:extLst>
            </p:cNvPr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311;p32">
              <a:extLst>
                <a:ext uri="{FF2B5EF4-FFF2-40B4-BE49-F238E27FC236}">
                  <a16:creationId xmlns:a16="http://schemas.microsoft.com/office/drawing/2014/main" id="{5386BF75-4950-437D-8C58-33E74438F06D}"/>
                </a:ext>
              </a:extLst>
            </p:cNvPr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312;p32">
              <a:extLst>
                <a:ext uri="{FF2B5EF4-FFF2-40B4-BE49-F238E27FC236}">
                  <a16:creationId xmlns:a16="http://schemas.microsoft.com/office/drawing/2014/main" id="{82EC8660-12F0-44B4-A108-3804BB85CC17}"/>
                </a:ext>
              </a:extLst>
            </p:cNvPr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313;p32">
              <a:extLst>
                <a:ext uri="{FF2B5EF4-FFF2-40B4-BE49-F238E27FC236}">
                  <a16:creationId xmlns:a16="http://schemas.microsoft.com/office/drawing/2014/main" id="{E668CDD7-2212-4D8B-9E10-1D87B9AD5983}"/>
                </a:ext>
              </a:extLst>
            </p:cNvPr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314;p32">
              <a:extLst>
                <a:ext uri="{FF2B5EF4-FFF2-40B4-BE49-F238E27FC236}">
                  <a16:creationId xmlns:a16="http://schemas.microsoft.com/office/drawing/2014/main" id="{AB8EA643-2B84-4670-A139-014855349A10}"/>
                </a:ext>
              </a:extLst>
            </p:cNvPr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315;p32">
              <a:extLst>
                <a:ext uri="{FF2B5EF4-FFF2-40B4-BE49-F238E27FC236}">
                  <a16:creationId xmlns:a16="http://schemas.microsoft.com/office/drawing/2014/main" id="{3B2C5463-06E8-4B90-B763-5F90280F160D}"/>
                </a:ext>
              </a:extLst>
            </p:cNvPr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316;p32">
              <a:extLst>
                <a:ext uri="{FF2B5EF4-FFF2-40B4-BE49-F238E27FC236}">
                  <a16:creationId xmlns:a16="http://schemas.microsoft.com/office/drawing/2014/main" id="{F43B91E6-7E4A-4043-BD28-3F66FF11BF57}"/>
                </a:ext>
              </a:extLst>
            </p:cNvPr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317;p32">
              <a:extLst>
                <a:ext uri="{FF2B5EF4-FFF2-40B4-BE49-F238E27FC236}">
                  <a16:creationId xmlns:a16="http://schemas.microsoft.com/office/drawing/2014/main" id="{56439710-2D1D-40A2-A8B0-1F6A14D2E94E}"/>
                </a:ext>
              </a:extLst>
            </p:cNvPr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318;p32">
              <a:extLst>
                <a:ext uri="{FF2B5EF4-FFF2-40B4-BE49-F238E27FC236}">
                  <a16:creationId xmlns:a16="http://schemas.microsoft.com/office/drawing/2014/main" id="{27ADC2A1-2A66-49CA-A106-A3DE76EECF3C}"/>
                </a:ext>
              </a:extLst>
            </p:cNvPr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319;p32">
              <a:extLst>
                <a:ext uri="{FF2B5EF4-FFF2-40B4-BE49-F238E27FC236}">
                  <a16:creationId xmlns:a16="http://schemas.microsoft.com/office/drawing/2014/main" id="{728E57CD-0125-4DAD-8650-EF50251ABAAA}"/>
                </a:ext>
              </a:extLst>
            </p:cNvPr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320;p32">
              <a:extLst>
                <a:ext uri="{FF2B5EF4-FFF2-40B4-BE49-F238E27FC236}">
                  <a16:creationId xmlns:a16="http://schemas.microsoft.com/office/drawing/2014/main" id="{A470D68F-6135-498C-85B0-DCCA3C939C50}"/>
                </a:ext>
              </a:extLst>
            </p:cNvPr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321;p32">
              <a:extLst>
                <a:ext uri="{FF2B5EF4-FFF2-40B4-BE49-F238E27FC236}">
                  <a16:creationId xmlns:a16="http://schemas.microsoft.com/office/drawing/2014/main" id="{F3F091F2-63ED-4E5A-8307-35FED17BDA74}"/>
                </a:ext>
              </a:extLst>
            </p:cNvPr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322;p32">
              <a:extLst>
                <a:ext uri="{FF2B5EF4-FFF2-40B4-BE49-F238E27FC236}">
                  <a16:creationId xmlns:a16="http://schemas.microsoft.com/office/drawing/2014/main" id="{B461A283-B53D-4BD6-BC83-A09A47C3F2BE}"/>
                </a:ext>
              </a:extLst>
            </p:cNvPr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323;p32">
              <a:extLst>
                <a:ext uri="{FF2B5EF4-FFF2-40B4-BE49-F238E27FC236}">
                  <a16:creationId xmlns:a16="http://schemas.microsoft.com/office/drawing/2014/main" id="{90D77931-26A4-42F6-84BE-AEC5819E58F0}"/>
                </a:ext>
              </a:extLst>
            </p:cNvPr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324;p32">
              <a:extLst>
                <a:ext uri="{FF2B5EF4-FFF2-40B4-BE49-F238E27FC236}">
                  <a16:creationId xmlns:a16="http://schemas.microsoft.com/office/drawing/2014/main" id="{9EFBE7C4-3B2E-4034-8A54-D4AFF30A262D}"/>
                </a:ext>
              </a:extLst>
            </p:cNvPr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325;p32">
              <a:extLst>
                <a:ext uri="{FF2B5EF4-FFF2-40B4-BE49-F238E27FC236}">
                  <a16:creationId xmlns:a16="http://schemas.microsoft.com/office/drawing/2014/main" id="{697D9554-65A4-44FE-A836-25D237EEC5A7}"/>
                </a:ext>
              </a:extLst>
            </p:cNvPr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326;p32">
              <a:extLst>
                <a:ext uri="{FF2B5EF4-FFF2-40B4-BE49-F238E27FC236}">
                  <a16:creationId xmlns:a16="http://schemas.microsoft.com/office/drawing/2014/main" id="{204DFA10-6378-49B3-B9E1-0DFA8D6183F3}"/>
                </a:ext>
              </a:extLst>
            </p:cNvPr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327;p32">
              <a:extLst>
                <a:ext uri="{FF2B5EF4-FFF2-40B4-BE49-F238E27FC236}">
                  <a16:creationId xmlns:a16="http://schemas.microsoft.com/office/drawing/2014/main" id="{BFFA4F1E-C085-4CF1-989B-F4CD8118E2FF}"/>
                </a:ext>
              </a:extLst>
            </p:cNvPr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328;p32">
              <a:extLst>
                <a:ext uri="{FF2B5EF4-FFF2-40B4-BE49-F238E27FC236}">
                  <a16:creationId xmlns:a16="http://schemas.microsoft.com/office/drawing/2014/main" id="{6358A73E-955E-4B34-B4C8-BE093CE7A0AF}"/>
                </a:ext>
              </a:extLst>
            </p:cNvPr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329;p32">
              <a:extLst>
                <a:ext uri="{FF2B5EF4-FFF2-40B4-BE49-F238E27FC236}">
                  <a16:creationId xmlns:a16="http://schemas.microsoft.com/office/drawing/2014/main" id="{F6844748-CE8A-4153-AE8C-8268151D8A37}"/>
                </a:ext>
              </a:extLst>
            </p:cNvPr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330;p32">
              <a:extLst>
                <a:ext uri="{FF2B5EF4-FFF2-40B4-BE49-F238E27FC236}">
                  <a16:creationId xmlns:a16="http://schemas.microsoft.com/office/drawing/2014/main" id="{D5A59A72-9578-4A4E-A712-2E65CDCE977B}"/>
                </a:ext>
              </a:extLst>
            </p:cNvPr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331;p32">
              <a:extLst>
                <a:ext uri="{FF2B5EF4-FFF2-40B4-BE49-F238E27FC236}">
                  <a16:creationId xmlns:a16="http://schemas.microsoft.com/office/drawing/2014/main" id="{3D55510C-C507-4D40-B969-EBB71CC9B529}"/>
                </a:ext>
              </a:extLst>
            </p:cNvPr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332;p32">
              <a:extLst>
                <a:ext uri="{FF2B5EF4-FFF2-40B4-BE49-F238E27FC236}">
                  <a16:creationId xmlns:a16="http://schemas.microsoft.com/office/drawing/2014/main" id="{C3ABB4D0-45F3-40D7-8D0E-298D934139F4}"/>
                </a:ext>
              </a:extLst>
            </p:cNvPr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333;p32">
              <a:extLst>
                <a:ext uri="{FF2B5EF4-FFF2-40B4-BE49-F238E27FC236}">
                  <a16:creationId xmlns:a16="http://schemas.microsoft.com/office/drawing/2014/main" id="{C3A04A00-F604-4E63-8709-5DFDD233F93D}"/>
                </a:ext>
              </a:extLst>
            </p:cNvPr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334;p32">
              <a:extLst>
                <a:ext uri="{FF2B5EF4-FFF2-40B4-BE49-F238E27FC236}">
                  <a16:creationId xmlns:a16="http://schemas.microsoft.com/office/drawing/2014/main" id="{DCEC532C-2ADA-4103-93B3-0BEEB917AFBB}"/>
                </a:ext>
              </a:extLst>
            </p:cNvPr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335;p32">
              <a:extLst>
                <a:ext uri="{FF2B5EF4-FFF2-40B4-BE49-F238E27FC236}">
                  <a16:creationId xmlns:a16="http://schemas.microsoft.com/office/drawing/2014/main" id="{23513632-3FCE-4173-B078-45F5D77F5B52}"/>
                </a:ext>
              </a:extLst>
            </p:cNvPr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336;p32">
              <a:extLst>
                <a:ext uri="{FF2B5EF4-FFF2-40B4-BE49-F238E27FC236}">
                  <a16:creationId xmlns:a16="http://schemas.microsoft.com/office/drawing/2014/main" id="{FA8AFC11-6DE6-4188-8D0A-CF9EAE7D5B86}"/>
                </a:ext>
              </a:extLst>
            </p:cNvPr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337;p32">
              <a:extLst>
                <a:ext uri="{FF2B5EF4-FFF2-40B4-BE49-F238E27FC236}">
                  <a16:creationId xmlns:a16="http://schemas.microsoft.com/office/drawing/2014/main" id="{165C605C-0E08-45B9-9CFF-2BBD953B5B7C}"/>
                </a:ext>
              </a:extLst>
            </p:cNvPr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338;p32">
              <a:extLst>
                <a:ext uri="{FF2B5EF4-FFF2-40B4-BE49-F238E27FC236}">
                  <a16:creationId xmlns:a16="http://schemas.microsoft.com/office/drawing/2014/main" id="{64056850-3CD9-43B2-832F-72E23D7ADD6F}"/>
                </a:ext>
              </a:extLst>
            </p:cNvPr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339;p32">
              <a:extLst>
                <a:ext uri="{FF2B5EF4-FFF2-40B4-BE49-F238E27FC236}">
                  <a16:creationId xmlns:a16="http://schemas.microsoft.com/office/drawing/2014/main" id="{807DC10B-198A-4FEA-93EB-C806709A44A2}"/>
                </a:ext>
              </a:extLst>
            </p:cNvPr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340;p32">
              <a:extLst>
                <a:ext uri="{FF2B5EF4-FFF2-40B4-BE49-F238E27FC236}">
                  <a16:creationId xmlns:a16="http://schemas.microsoft.com/office/drawing/2014/main" id="{73B10D6D-0EB6-4A14-A7E2-79AAEAB0BDF7}"/>
                </a:ext>
              </a:extLst>
            </p:cNvPr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341;p32">
              <a:extLst>
                <a:ext uri="{FF2B5EF4-FFF2-40B4-BE49-F238E27FC236}">
                  <a16:creationId xmlns:a16="http://schemas.microsoft.com/office/drawing/2014/main" id="{31343723-1467-4A25-AD93-20AC8DDA3F9D}"/>
                </a:ext>
              </a:extLst>
            </p:cNvPr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342;p32">
              <a:extLst>
                <a:ext uri="{FF2B5EF4-FFF2-40B4-BE49-F238E27FC236}">
                  <a16:creationId xmlns:a16="http://schemas.microsoft.com/office/drawing/2014/main" id="{0258F455-DBE3-4973-AF8E-401CCD9CED64}"/>
                </a:ext>
              </a:extLst>
            </p:cNvPr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343;p32">
              <a:extLst>
                <a:ext uri="{FF2B5EF4-FFF2-40B4-BE49-F238E27FC236}">
                  <a16:creationId xmlns:a16="http://schemas.microsoft.com/office/drawing/2014/main" id="{CC904574-AB1F-44C9-B5C6-4C39D739DBE1}"/>
                </a:ext>
              </a:extLst>
            </p:cNvPr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344;p32">
              <a:extLst>
                <a:ext uri="{FF2B5EF4-FFF2-40B4-BE49-F238E27FC236}">
                  <a16:creationId xmlns:a16="http://schemas.microsoft.com/office/drawing/2014/main" id="{29DBF12D-E361-470B-8465-6B64DBA35F04}"/>
                </a:ext>
              </a:extLst>
            </p:cNvPr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345;p32">
              <a:extLst>
                <a:ext uri="{FF2B5EF4-FFF2-40B4-BE49-F238E27FC236}">
                  <a16:creationId xmlns:a16="http://schemas.microsoft.com/office/drawing/2014/main" id="{7562CEFA-F128-4799-A915-B6DE17C68DF2}"/>
                </a:ext>
              </a:extLst>
            </p:cNvPr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346;p32">
              <a:extLst>
                <a:ext uri="{FF2B5EF4-FFF2-40B4-BE49-F238E27FC236}">
                  <a16:creationId xmlns:a16="http://schemas.microsoft.com/office/drawing/2014/main" id="{BFE5CBAA-E373-4282-895F-EE22E7C614A0}"/>
                </a:ext>
              </a:extLst>
            </p:cNvPr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347;p32">
              <a:extLst>
                <a:ext uri="{FF2B5EF4-FFF2-40B4-BE49-F238E27FC236}">
                  <a16:creationId xmlns:a16="http://schemas.microsoft.com/office/drawing/2014/main" id="{403E0190-2B0A-4F10-BA5C-68FDE18CC9F3}"/>
                </a:ext>
              </a:extLst>
            </p:cNvPr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348;p32">
              <a:extLst>
                <a:ext uri="{FF2B5EF4-FFF2-40B4-BE49-F238E27FC236}">
                  <a16:creationId xmlns:a16="http://schemas.microsoft.com/office/drawing/2014/main" id="{37A18BB5-74ED-4E75-9929-2449729C6DFF}"/>
                </a:ext>
              </a:extLst>
            </p:cNvPr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349;p32">
              <a:extLst>
                <a:ext uri="{FF2B5EF4-FFF2-40B4-BE49-F238E27FC236}">
                  <a16:creationId xmlns:a16="http://schemas.microsoft.com/office/drawing/2014/main" id="{4B07FCDC-1FB3-4149-922E-5DDA79DE1C45}"/>
                </a:ext>
              </a:extLst>
            </p:cNvPr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1350;p32">
              <a:extLst>
                <a:ext uri="{FF2B5EF4-FFF2-40B4-BE49-F238E27FC236}">
                  <a16:creationId xmlns:a16="http://schemas.microsoft.com/office/drawing/2014/main" id="{FDF27FB4-1976-4119-9C8B-06F95F564418}"/>
                </a:ext>
              </a:extLst>
            </p:cNvPr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1351;p32">
              <a:extLst>
                <a:ext uri="{FF2B5EF4-FFF2-40B4-BE49-F238E27FC236}">
                  <a16:creationId xmlns:a16="http://schemas.microsoft.com/office/drawing/2014/main" id="{B1E67D14-DD6F-4AE3-886B-701DEE0FEFC2}"/>
                </a:ext>
              </a:extLst>
            </p:cNvPr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1352;p32">
              <a:extLst>
                <a:ext uri="{FF2B5EF4-FFF2-40B4-BE49-F238E27FC236}">
                  <a16:creationId xmlns:a16="http://schemas.microsoft.com/office/drawing/2014/main" id="{72F821EE-8625-477D-8488-91B29ADEA1AA}"/>
                </a:ext>
              </a:extLst>
            </p:cNvPr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1353;p32">
              <a:extLst>
                <a:ext uri="{FF2B5EF4-FFF2-40B4-BE49-F238E27FC236}">
                  <a16:creationId xmlns:a16="http://schemas.microsoft.com/office/drawing/2014/main" id="{D30CACFA-90F1-4B9F-83D6-A0D6182DF1CF}"/>
                </a:ext>
              </a:extLst>
            </p:cNvPr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1354;p32">
              <a:extLst>
                <a:ext uri="{FF2B5EF4-FFF2-40B4-BE49-F238E27FC236}">
                  <a16:creationId xmlns:a16="http://schemas.microsoft.com/office/drawing/2014/main" id="{55C81A34-A54D-4ADD-854B-38CB5FFE9EB9}"/>
                </a:ext>
              </a:extLst>
            </p:cNvPr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1355;p32">
              <a:extLst>
                <a:ext uri="{FF2B5EF4-FFF2-40B4-BE49-F238E27FC236}">
                  <a16:creationId xmlns:a16="http://schemas.microsoft.com/office/drawing/2014/main" id="{512488DA-922E-43F2-BA85-F3B8A5EA8314}"/>
                </a:ext>
              </a:extLst>
            </p:cNvPr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1356;p32">
              <a:extLst>
                <a:ext uri="{FF2B5EF4-FFF2-40B4-BE49-F238E27FC236}">
                  <a16:creationId xmlns:a16="http://schemas.microsoft.com/office/drawing/2014/main" id="{C6D9156F-6058-4858-BA8A-EFF8C5E724A9}"/>
                </a:ext>
              </a:extLst>
            </p:cNvPr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1357;p32">
              <a:extLst>
                <a:ext uri="{FF2B5EF4-FFF2-40B4-BE49-F238E27FC236}">
                  <a16:creationId xmlns:a16="http://schemas.microsoft.com/office/drawing/2014/main" id="{DE955079-4CCE-49A7-8722-154AC8277A6D}"/>
                </a:ext>
              </a:extLst>
            </p:cNvPr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1358;p32">
              <a:extLst>
                <a:ext uri="{FF2B5EF4-FFF2-40B4-BE49-F238E27FC236}">
                  <a16:creationId xmlns:a16="http://schemas.microsoft.com/office/drawing/2014/main" id="{C05D5ECF-2DB4-4602-A536-A11D07D4F517}"/>
                </a:ext>
              </a:extLst>
            </p:cNvPr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1359;p32">
              <a:extLst>
                <a:ext uri="{FF2B5EF4-FFF2-40B4-BE49-F238E27FC236}">
                  <a16:creationId xmlns:a16="http://schemas.microsoft.com/office/drawing/2014/main" id="{FF804491-DE05-4C42-AEEA-7398BE636CA7}"/>
                </a:ext>
              </a:extLst>
            </p:cNvPr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1360;p32">
              <a:extLst>
                <a:ext uri="{FF2B5EF4-FFF2-40B4-BE49-F238E27FC236}">
                  <a16:creationId xmlns:a16="http://schemas.microsoft.com/office/drawing/2014/main" id="{4D5F9A8B-2B29-49CB-9A48-DB9C56593828}"/>
                </a:ext>
              </a:extLst>
            </p:cNvPr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1361;p32">
              <a:extLst>
                <a:ext uri="{FF2B5EF4-FFF2-40B4-BE49-F238E27FC236}">
                  <a16:creationId xmlns:a16="http://schemas.microsoft.com/office/drawing/2014/main" id="{D92E6DF4-7FA2-468C-877F-A85278DB8457}"/>
                </a:ext>
              </a:extLst>
            </p:cNvPr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1362;p32">
              <a:extLst>
                <a:ext uri="{FF2B5EF4-FFF2-40B4-BE49-F238E27FC236}">
                  <a16:creationId xmlns:a16="http://schemas.microsoft.com/office/drawing/2014/main" id="{58E9B67F-AF31-4BBC-A17D-73B75F72F21A}"/>
                </a:ext>
              </a:extLst>
            </p:cNvPr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1363;p32">
              <a:extLst>
                <a:ext uri="{FF2B5EF4-FFF2-40B4-BE49-F238E27FC236}">
                  <a16:creationId xmlns:a16="http://schemas.microsoft.com/office/drawing/2014/main" id="{6900E620-4A1F-4DE3-9927-083F3137C2A5}"/>
                </a:ext>
              </a:extLst>
            </p:cNvPr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1364;p32">
              <a:extLst>
                <a:ext uri="{FF2B5EF4-FFF2-40B4-BE49-F238E27FC236}">
                  <a16:creationId xmlns:a16="http://schemas.microsoft.com/office/drawing/2014/main" id="{119D32D7-40DD-428A-AAF3-88A2436FFFD7}"/>
                </a:ext>
              </a:extLst>
            </p:cNvPr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1365;p32">
              <a:extLst>
                <a:ext uri="{FF2B5EF4-FFF2-40B4-BE49-F238E27FC236}">
                  <a16:creationId xmlns:a16="http://schemas.microsoft.com/office/drawing/2014/main" id="{3419DA75-FEFD-43ED-873B-1D37AA16C366}"/>
                </a:ext>
              </a:extLst>
            </p:cNvPr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1366;p32">
              <a:extLst>
                <a:ext uri="{FF2B5EF4-FFF2-40B4-BE49-F238E27FC236}">
                  <a16:creationId xmlns:a16="http://schemas.microsoft.com/office/drawing/2014/main" id="{CC993432-F542-4740-86DE-50765233B062}"/>
                </a:ext>
              </a:extLst>
            </p:cNvPr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1367;p32">
              <a:extLst>
                <a:ext uri="{FF2B5EF4-FFF2-40B4-BE49-F238E27FC236}">
                  <a16:creationId xmlns:a16="http://schemas.microsoft.com/office/drawing/2014/main" id="{84CEAD47-E4A3-4535-8075-3367EC7F0D50}"/>
                </a:ext>
              </a:extLst>
            </p:cNvPr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1368;p32">
              <a:extLst>
                <a:ext uri="{FF2B5EF4-FFF2-40B4-BE49-F238E27FC236}">
                  <a16:creationId xmlns:a16="http://schemas.microsoft.com/office/drawing/2014/main" id="{989FDB50-3465-4187-9A6F-8903A2C78446}"/>
                </a:ext>
              </a:extLst>
            </p:cNvPr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TextBox 11">
            <a:extLst>
              <a:ext uri="{FF2B5EF4-FFF2-40B4-BE49-F238E27FC236}">
                <a16:creationId xmlns:a16="http://schemas.microsoft.com/office/drawing/2014/main" id="{C02AA3E8-924C-41D0-9E01-816F06B94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8" y="3209316"/>
            <a:ext cx="46021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endParaRPr lang="en-US" altLang="vi-VN" sz="3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9" name="TextBox 13">
            <a:extLst>
              <a:ext uri="{FF2B5EF4-FFF2-40B4-BE49-F238E27FC236}">
                <a16:creationId xmlns:a16="http://schemas.microsoft.com/office/drawing/2014/main" id="{E08565B4-3925-4F63-99CD-5246DEF1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395" y="4205178"/>
            <a:ext cx="83496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0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4082, 4208, 4280, 4802.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921E9DDA-81E5-4C7F-8408-2E9F8867E9A0}"/>
              </a:ext>
            </a:extLst>
          </p:cNvPr>
          <p:cNvGrpSpPr/>
          <p:nvPr/>
        </p:nvGrpSpPr>
        <p:grpSpPr>
          <a:xfrm>
            <a:off x="1161360" y="1528452"/>
            <a:ext cx="9816774" cy="1754326"/>
            <a:chOff x="1161360" y="1528452"/>
            <a:chExt cx="9816774" cy="1754326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725760F-5CCA-4355-A493-CEC9B296DBAC}"/>
                </a:ext>
              </a:extLst>
            </p:cNvPr>
            <p:cNvSpPr txBox="1"/>
            <p:nvPr/>
          </p:nvSpPr>
          <p:spPr>
            <a:xfrm>
              <a:off x="1168645" y="1528452"/>
              <a:ext cx="96895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Bài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2 (LT):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Viết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các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số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4208, 4802, 4280, 4082: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a, Theo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thứ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tự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từ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bé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đến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lớn</a:t>
              </a:r>
              <a:endParaRPr lang="en-US" altLang="vi-VN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endParaRPr>
            </a:p>
            <a:p>
              <a:pPr algn="just">
                <a:spcBef>
                  <a:spcPct val="0"/>
                </a:spcBef>
                <a:defRPr/>
              </a:pP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b, Theo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thứ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tự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từ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lớn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đến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bé</a:t>
              </a:r>
              <a:endParaRPr lang="en-US" altLang="vi-VN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F7170147-4CE1-4955-8A8C-B3F085DC42A5}"/>
                </a:ext>
              </a:extLst>
            </p:cNvPr>
            <p:cNvSpPr/>
            <p:nvPr/>
          </p:nvSpPr>
          <p:spPr>
            <a:xfrm>
              <a:off x="1161360" y="1528452"/>
              <a:ext cx="9816774" cy="151651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91" name="TextBox 13">
            <a:extLst>
              <a:ext uri="{FF2B5EF4-FFF2-40B4-BE49-F238E27FC236}">
                <a16:creationId xmlns:a16="http://schemas.microsoft.com/office/drawing/2014/main" id="{2EAA4B5E-E4B3-47F5-BEEC-6C3E4B54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98" y="5088755"/>
            <a:ext cx="83496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sz="3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:</a:t>
            </a:r>
            <a:r>
              <a:rPr lang="en-US" altLang="vi-VN" sz="3000" b="1" i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4802, 4280, 4208, 4082.</a:t>
            </a:r>
          </a:p>
        </p:txBody>
      </p:sp>
    </p:spTree>
    <p:extLst>
      <p:ext uri="{BB962C8B-B14F-4D97-AF65-F5344CB8AC3E}">
        <p14:creationId xmlns:p14="http://schemas.microsoft.com/office/powerpoint/2010/main" val="29707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" grpId="0"/>
      <p:bldP spid="589" grpId="0"/>
      <p:bldP spid="1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ONG DU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67" y="1175249"/>
            <a:ext cx="11015030" cy="5819228"/>
          </a:xfrm>
          <a:prstGeom prst="rect">
            <a:avLst/>
          </a:prstGeom>
        </p:spPr>
      </p:pic>
      <p:pic>
        <p:nvPicPr>
          <p:cNvPr id="5" name="NGUOI DU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67" y="5718411"/>
            <a:ext cx="1002648" cy="921223"/>
          </a:xfrm>
          <a:prstGeom prst="rect">
            <a:avLst/>
          </a:prstGeom>
        </p:spPr>
      </p:pic>
      <p:pic>
        <p:nvPicPr>
          <p:cNvPr id="6" name="CO V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0" y="-20089"/>
            <a:ext cx="3021023" cy="1175248"/>
          </a:xfrm>
          <a:prstGeom prst="rect">
            <a:avLst/>
          </a:prstGeom>
        </p:spPr>
      </p:pic>
      <p:pic>
        <p:nvPicPr>
          <p:cNvPr id="7" name="WI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75" y="829261"/>
            <a:ext cx="2036769" cy="2036769"/>
          </a:xfrm>
          <a:prstGeom prst="rect">
            <a:avLst/>
          </a:prstGeom>
        </p:spPr>
      </p:pic>
      <p:pic>
        <p:nvPicPr>
          <p:cNvPr id="8" name="HOI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99" y="3889061"/>
            <a:ext cx="1319969" cy="1195338"/>
          </a:xfrm>
          <a:prstGeom prst="rect">
            <a:avLst/>
          </a:prstGeom>
        </p:spPr>
      </p:pic>
      <p:pic>
        <p:nvPicPr>
          <p:cNvPr id="9" name="HOI 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9" y="1155159"/>
            <a:ext cx="1319969" cy="1195338"/>
          </a:xfrm>
          <a:prstGeom prst="rect">
            <a:avLst/>
          </a:prstGeom>
        </p:spPr>
      </p:pic>
      <p:pic>
        <p:nvPicPr>
          <p:cNvPr id="10" name="HOI 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4322957"/>
            <a:ext cx="1319969" cy="1195338"/>
          </a:xfrm>
          <a:prstGeom prst="rect">
            <a:avLst/>
          </a:prstGeom>
        </p:spPr>
      </p:pic>
      <p:pic>
        <p:nvPicPr>
          <p:cNvPr id="11" name="HOI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16" y="5278300"/>
            <a:ext cx="1319969" cy="1195338"/>
          </a:xfrm>
          <a:prstGeom prst="rect">
            <a:avLst/>
          </a:prstGeom>
        </p:spPr>
      </p:pic>
      <p:pic>
        <p:nvPicPr>
          <p:cNvPr id="12" name="HOI 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34" y="1565015"/>
            <a:ext cx="1319969" cy="11953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011" y="204661"/>
            <a:ext cx="8435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Seagull" panose="02040603050506020204" pitchFamily="18" charset="0"/>
              </a:rPr>
              <a:t>TRÒ ĐI MỘT NGÀY ĐÀNG- HỌC MỘT SÀNG KHÔN</a:t>
            </a:r>
            <a:endParaRPr lang="en-US" sz="2800" b="1" cap="none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7162 4.07407E-6 L 0.09727 -0.08172 L 0.12982 -0.135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3519 L 0.21498 -0.16413 L 0.24141 -0.20325 L 0.25326 -0.29723 L 0.24727 -0.39931 L 0.24584 -0.49839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4 -0.49839 L 0.19988 -0.58612 L 0.13725 -0.63172 L 0.05886 -0.61204 L 0.02423 -0.52825 L 0.03204 -0.40695 L 0.04206 -0.39491 L 0.07449 -0.34121 L 0.19884 -0.31343 L 0.33204 -0.30927 L 0.43282 -0.31528 " pathEditMode="relative" ptsTypes="AAAA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2 -0.31528 L 0.54701 -0.31135 L 0.67696 -0.31528 L 0.75873 -0.3095 L 0.75638 -0.23588 L 0.73854 -0.15417 L 0.72839 -0.15024 L 0.59076 -0.12639 L 0.55599 -0.04075 L 0.55378 -0.02292 L 0.52696 0.02083 L 0.4306 0.03888 L 0.39375 0.003 " pathEditMode="relative" ptsTypes="AAAAAAAAAA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0.003 L 0.38711 -0.07662 L 0.38711 -0.09468 L 0.38815 -0.35533 L 0.38932 -0.37524 L 0.3849 -0.5345 C 0.38841 -0.55139 0.38594 -0.5463 0.38932 -0.55232 L 0.43294 -0.61204 C 0.43555 -0.61551 0.43802 -0.61899 0.44076 -0.622 C 0.44219 -0.62362 0.44531 -0.62616 0.44531 -0.62616 L 0.51016 -0.63588 L 0.52018 -0.62801 L 0.58398 -0.54237 L 0.59635 -0.44885 L 0.63555 -0.42315 " pathEditMode="relative" ptsTypes="AAA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54 -0.44121 L 0.76836 -0.45116 " pathEditMode="relative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2208628" y="1288837"/>
            <a:ext cx="8023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Câu 1: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1 </a:t>
            </a:r>
            <a:r>
              <a:rPr lang="en-US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giờ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 15 </a:t>
            </a:r>
            <a:r>
              <a:rPr lang="en-US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phút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 ……. 55 </a:t>
            </a:r>
            <a:r>
              <a:rPr lang="en-US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phút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Kabel KT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dap an"/>
          <p:cNvSpPr txBox="1"/>
          <p:nvPr/>
        </p:nvSpPr>
        <p:spPr>
          <a:xfrm>
            <a:off x="3496613" y="2821993"/>
            <a:ext cx="4989507" cy="830997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UTM Neo Sans Intel" panose="02040603050506020204" pitchFamily="18" charset="0"/>
              </a:rPr>
              <a:t>&gt;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Neo Sans Intel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ra loi"/>
          <p:cNvSpPr/>
          <p:nvPr/>
        </p:nvSpPr>
        <p:spPr>
          <a:xfrm>
            <a:off x="4121624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Trả lời</a:t>
            </a:r>
          </a:p>
        </p:txBody>
      </p:sp>
      <p:sp>
        <p:nvSpPr>
          <p:cNvPr id="9" name="di tiep">
            <a:hlinkClick r:id="rId4" action="ppaction://hlinksldjump"/>
          </p:cNvPr>
          <p:cNvSpPr/>
          <p:nvPr/>
        </p:nvSpPr>
        <p:spPr>
          <a:xfrm>
            <a:off x="5991368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Đi tiếp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8628" cy="2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2208628" y="1288837"/>
            <a:ext cx="859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Kabel KT" panose="02040603050506020204" pitchFamily="18" charset="0"/>
              </a:rPr>
              <a:t>Câu 2: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bé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6023, 6032, 6203, 6230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Kabel KT" panose="02040603050506020204" pitchFamily="18" charset="0"/>
            </a:endParaRPr>
          </a:p>
        </p:txBody>
      </p:sp>
      <p:sp>
        <p:nvSpPr>
          <p:cNvPr id="6" name="dap an"/>
          <p:cNvSpPr txBox="1"/>
          <p:nvPr/>
        </p:nvSpPr>
        <p:spPr>
          <a:xfrm>
            <a:off x="3496613" y="2821993"/>
            <a:ext cx="4989507" cy="830997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UTM Neo Sans Intel" panose="02040603050506020204" pitchFamily="18" charset="0"/>
              </a:rPr>
              <a:t>6023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Neo Sans Intel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ra loi"/>
          <p:cNvSpPr/>
          <p:nvPr/>
        </p:nvSpPr>
        <p:spPr>
          <a:xfrm>
            <a:off x="4121624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Trả lời</a:t>
            </a:r>
          </a:p>
        </p:txBody>
      </p:sp>
      <p:sp>
        <p:nvSpPr>
          <p:cNvPr id="9" name="di tiep">
            <a:hlinkClick r:id="rId4" action="ppaction://hlinksldjump"/>
          </p:cNvPr>
          <p:cNvSpPr/>
          <p:nvPr/>
        </p:nvSpPr>
        <p:spPr>
          <a:xfrm>
            <a:off x="5991368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Đi tiếp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8628" cy="2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2208628" y="1288837"/>
            <a:ext cx="8023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Kabel KT" panose="02040603050506020204" pitchFamily="18" charset="0"/>
              </a:rPr>
              <a:t>Câu 3: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lớn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Kabel KT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UTM Kabel KT" panose="0204060305050602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Kabel KT" panose="02040603050506020204" pitchFamily="18" charset="0"/>
              </a:rPr>
              <a:t>4735,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Kabel KT" panose="02040603050506020204" pitchFamily="18" charset="0"/>
              </a:rPr>
              <a:t> 4573, 4357, 4537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Kabel KT" panose="02040603050506020204" pitchFamily="18" charset="0"/>
            </a:endParaRPr>
          </a:p>
        </p:txBody>
      </p:sp>
      <p:sp>
        <p:nvSpPr>
          <p:cNvPr id="6" name="dap an"/>
          <p:cNvSpPr txBox="1"/>
          <p:nvPr/>
        </p:nvSpPr>
        <p:spPr>
          <a:xfrm>
            <a:off x="3496613" y="2821993"/>
            <a:ext cx="4989507" cy="830997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UTM Neo Sans Intel" panose="02040603050506020204" pitchFamily="18" charset="0"/>
              </a:rPr>
              <a:t>4635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Neo Sans Intel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ra loi"/>
          <p:cNvSpPr/>
          <p:nvPr/>
        </p:nvSpPr>
        <p:spPr>
          <a:xfrm>
            <a:off x="4121624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Trả lời</a:t>
            </a:r>
          </a:p>
        </p:txBody>
      </p:sp>
      <p:sp>
        <p:nvSpPr>
          <p:cNvPr id="9" name="di tiep">
            <a:hlinkClick r:id="rId4" action="ppaction://hlinksldjump"/>
          </p:cNvPr>
          <p:cNvSpPr/>
          <p:nvPr/>
        </p:nvSpPr>
        <p:spPr>
          <a:xfrm>
            <a:off x="5991368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Đi tiếp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8628" cy="2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u hoi"/>
          <p:cNvSpPr txBox="1"/>
          <p:nvPr/>
        </p:nvSpPr>
        <p:spPr>
          <a:xfrm>
            <a:off x="2208628" y="1288837"/>
            <a:ext cx="8023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Kabel KT" panose="02040603050506020204" pitchFamily="18" charset="0"/>
              </a:rPr>
              <a:t>Câu 4: </a:t>
            </a:r>
            <a:r>
              <a:rPr lang="en-US" sz="3200" noProof="0" dirty="0" err="1">
                <a:solidFill>
                  <a:prstClr val="white"/>
                </a:solidFill>
                <a:latin typeface="UTM Kabel KT" panose="02040603050506020204" pitchFamily="18" charset="0"/>
              </a:rPr>
              <a:t>Điền</a:t>
            </a:r>
            <a:r>
              <a:rPr lang="en-US" sz="3200" noProof="0" dirty="0">
                <a:solidFill>
                  <a:prstClr val="white"/>
                </a:solidFill>
                <a:latin typeface="UTM Kabel KT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UTM Kabel KT" panose="02040603050506020204" pitchFamily="18" charset="0"/>
              </a:rPr>
              <a:t>dấu</a:t>
            </a:r>
            <a:r>
              <a:rPr lang="en-US" sz="3200" noProof="0" dirty="0">
                <a:solidFill>
                  <a:prstClr val="white"/>
                </a:solidFill>
                <a:latin typeface="UTM Kabel KT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UTM Kabel KT" panose="02040603050506020204" pitchFamily="18" charset="0"/>
              </a:rPr>
              <a:t>thích</a:t>
            </a:r>
            <a:r>
              <a:rPr lang="en-US" sz="3200" noProof="0" dirty="0">
                <a:solidFill>
                  <a:prstClr val="white"/>
                </a:solidFill>
                <a:latin typeface="UTM Kabel KT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UTM Kabel KT" panose="02040603050506020204" pitchFamily="18" charset="0"/>
              </a:rPr>
              <a:t>hợp</a:t>
            </a:r>
            <a:r>
              <a:rPr lang="en-US" sz="3200" noProof="0" dirty="0">
                <a:solidFill>
                  <a:prstClr val="white"/>
                </a:solidFill>
                <a:latin typeface="UTM Kabel KT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UTM Kabel KT" panose="02040603050506020204" pitchFamily="18" charset="0"/>
              </a:rPr>
              <a:t>vào</a:t>
            </a:r>
            <a:r>
              <a:rPr lang="en-US" sz="3200" noProof="0" dirty="0">
                <a:solidFill>
                  <a:prstClr val="white"/>
                </a:solidFill>
                <a:latin typeface="UTM Kabel KT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UTM Kabel KT" panose="02040603050506020204" pitchFamily="18" charset="0"/>
              </a:rPr>
              <a:t>chỗ</a:t>
            </a:r>
            <a:r>
              <a:rPr lang="en-US" sz="3200" noProof="0" dirty="0">
                <a:solidFill>
                  <a:prstClr val="white"/>
                </a:solidFill>
                <a:latin typeface="UTM Kabel KT" panose="020406030505060202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UTM Kabel KT" panose="02040603050506020204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Kabel KT" panose="020406030505060202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white"/>
                </a:solidFill>
                <a:latin typeface="UTM Kabel KT" panose="02040603050506020204" pitchFamily="18" charset="0"/>
              </a:rPr>
              <a:t>175 ….. 161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Kabel KT" panose="02040603050506020204" pitchFamily="18" charset="0"/>
            </a:endParaRPr>
          </a:p>
        </p:txBody>
      </p:sp>
      <p:sp>
        <p:nvSpPr>
          <p:cNvPr id="6" name="dap an"/>
          <p:cNvSpPr txBox="1"/>
          <p:nvPr/>
        </p:nvSpPr>
        <p:spPr>
          <a:xfrm>
            <a:off x="3496613" y="2821993"/>
            <a:ext cx="4989507" cy="830997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UTM Neo Sans Intel" panose="02040603050506020204" pitchFamily="18" charset="0"/>
              </a:rPr>
              <a:t>&gt;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Neo Sans Intel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ra loi"/>
          <p:cNvSpPr/>
          <p:nvPr/>
        </p:nvSpPr>
        <p:spPr>
          <a:xfrm>
            <a:off x="4121624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Trả lời</a:t>
            </a:r>
          </a:p>
        </p:txBody>
      </p:sp>
      <p:sp>
        <p:nvSpPr>
          <p:cNvPr id="9" name="di tiep">
            <a:hlinkClick r:id="rId4" action="ppaction://hlinksldjump"/>
          </p:cNvPr>
          <p:cNvSpPr/>
          <p:nvPr/>
        </p:nvSpPr>
        <p:spPr>
          <a:xfrm>
            <a:off x="5991368" y="5186148"/>
            <a:ext cx="1460310" cy="614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bel KT" panose="02040603050506020204" pitchFamily="18" charset="0"/>
                <a:ea typeface="+mn-ea"/>
                <a:cs typeface="+mn-cs"/>
              </a:rPr>
              <a:t>Đi tiếp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8628" cy="2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ộp Văn bản 123">
            <a:extLst>
              <a:ext uri="{FF2B5EF4-FFF2-40B4-BE49-F238E27FC236}">
                <a16:creationId xmlns:a16="http://schemas.microsoft.com/office/drawing/2014/main" id="{C3FEF617-8188-4934-A212-CAE2320171BB}"/>
              </a:ext>
            </a:extLst>
          </p:cNvPr>
          <p:cNvSpPr txBox="1"/>
          <p:nvPr/>
        </p:nvSpPr>
        <p:spPr>
          <a:xfrm>
            <a:off x="3193142" y="670467"/>
            <a:ext cx="64854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25" name="Google Shape;4908;p63">
            <a:extLst>
              <a:ext uri="{FF2B5EF4-FFF2-40B4-BE49-F238E27FC236}">
                <a16:creationId xmlns:a16="http://schemas.microsoft.com/office/drawing/2014/main" id="{15D9EA17-82F9-4B50-824B-895BFD1A899B}"/>
              </a:ext>
            </a:extLst>
          </p:cNvPr>
          <p:cNvGrpSpPr/>
          <p:nvPr/>
        </p:nvGrpSpPr>
        <p:grpSpPr>
          <a:xfrm>
            <a:off x="2286440" y="4009845"/>
            <a:ext cx="4050190" cy="2110947"/>
            <a:chOff x="719953" y="2542959"/>
            <a:chExt cx="4050190" cy="2110947"/>
          </a:xfrm>
        </p:grpSpPr>
        <p:sp>
          <p:nvSpPr>
            <p:cNvPr id="294" name="Google Shape;4909;p63">
              <a:extLst>
                <a:ext uri="{FF2B5EF4-FFF2-40B4-BE49-F238E27FC236}">
                  <a16:creationId xmlns:a16="http://schemas.microsoft.com/office/drawing/2014/main" id="{BAA099E4-4B66-450B-A9A6-EF1D6B556BCA}"/>
                </a:ext>
              </a:extLst>
            </p:cNvPr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910;p63">
              <a:extLst>
                <a:ext uri="{FF2B5EF4-FFF2-40B4-BE49-F238E27FC236}">
                  <a16:creationId xmlns:a16="http://schemas.microsoft.com/office/drawing/2014/main" id="{4189215B-F153-4658-B9C4-52190437A133}"/>
                </a:ext>
              </a:extLst>
            </p:cNvPr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" name="Google Shape;4911;p63">
              <a:extLst>
                <a:ext uri="{FF2B5EF4-FFF2-40B4-BE49-F238E27FC236}">
                  <a16:creationId xmlns:a16="http://schemas.microsoft.com/office/drawing/2014/main" id="{6A5A594F-3EB7-4F93-99E2-C32DC2A73AE9}"/>
                </a:ext>
              </a:extLst>
            </p:cNvPr>
            <p:cNvGrpSpPr/>
            <p:nvPr/>
          </p:nvGrpSpPr>
          <p:grpSpPr>
            <a:xfrm>
              <a:off x="719953" y="2542959"/>
              <a:ext cx="4050190" cy="2060642"/>
              <a:chOff x="-1685572" y="1610345"/>
              <a:chExt cx="1004661" cy="511142"/>
            </a:xfrm>
          </p:grpSpPr>
          <p:sp>
            <p:nvSpPr>
              <p:cNvPr id="297" name="Google Shape;4912;p63">
                <a:extLst>
                  <a:ext uri="{FF2B5EF4-FFF2-40B4-BE49-F238E27FC236}">
                    <a16:creationId xmlns:a16="http://schemas.microsoft.com/office/drawing/2014/main" id="{8015E670-A6E2-4766-BAC3-4FA4243347BA}"/>
                  </a:ext>
                </a:extLst>
              </p:cNvPr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4913;p63">
                <a:extLst>
                  <a:ext uri="{FF2B5EF4-FFF2-40B4-BE49-F238E27FC236}">
                    <a16:creationId xmlns:a16="http://schemas.microsoft.com/office/drawing/2014/main" id="{8C2C2B76-DE68-428E-AB52-B7089239EA71}"/>
                  </a:ext>
                </a:extLst>
              </p:cNvPr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4914;p63">
                <a:extLst>
                  <a:ext uri="{FF2B5EF4-FFF2-40B4-BE49-F238E27FC236}">
                    <a16:creationId xmlns:a16="http://schemas.microsoft.com/office/drawing/2014/main" id="{0FF7C6CA-D8AB-440B-9A68-FE99F865D08E}"/>
                  </a:ext>
                </a:extLst>
              </p:cNvPr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4915;p63">
                <a:extLst>
                  <a:ext uri="{FF2B5EF4-FFF2-40B4-BE49-F238E27FC236}">
                    <a16:creationId xmlns:a16="http://schemas.microsoft.com/office/drawing/2014/main" id="{685B792C-B28D-4766-91BF-5C836C10EF38}"/>
                  </a:ext>
                </a:extLst>
              </p:cNvPr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4916;p63">
                <a:extLst>
                  <a:ext uri="{FF2B5EF4-FFF2-40B4-BE49-F238E27FC236}">
                    <a16:creationId xmlns:a16="http://schemas.microsoft.com/office/drawing/2014/main" id="{2CC9EDC8-6935-4E4D-A266-C73826EC5A3C}"/>
                  </a:ext>
                </a:extLst>
              </p:cNvPr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4917;p63">
                <a:extLst>
                  <a:ext uri="{FF2B5EF4-FFF2-40B4-BE49-F238E27FC236}">
                    <a16:creationId xmlns:a16="http://schemas.microsoft.com/office/drawing/2014/main" id="{FB217A0C-67BE-4729-976B-92E5BDF054CE}"/>
                  </a:ext>
                </a:extLst>
              </p:cNvPr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4918;p63">
                <a:extLst>
                  <a:ext uri="{FF2B5EF4-FFF2-40B4-BE49-F238E27FC236}">
                    <a16:creationId xmlns:a16="http://schemas.microsoft.com/office/drawing/2014/main" id="{A5FE0DEE-ACF4-45D9-A603-C28B10EFB508}"/>
                  </a:ext>
                </a:extLst>
              </p:cNvPr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4919;p63">
                <a:extLst>
                  <a:ext uri="{FF2B5EF4-FFF2-40B4-BE49-F238E27FC236}">
                    <a16:creationId xmlns:a16="http://schemas.microsoft.com/office/drawing/2014/main" id="{3EBBE60A-6C28-42DE-BAC2-3CBB170F86A5}"/>
                  </a:ext>
                </a:extLst>
              </p:cNvPr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4920;p63">
                <a:extLst>
                  <a:ext uri="{FF2B5EF4-FFF2-40B4-BE49-F238E27FC236}">
                    <a16:creationId xmlns:a16="http://schemas.microsoft.com/office/drawing/2014/main" id="{B868825E-198B-497C-857F-192F12ECD08E}"/>
                  </a:ext>
                </a:extLst>
              </p:cNvPr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4921;p63">
                <a:extLst>
                  <a:ext uri="{FF2B5EF4-FFF2-40B4-BE49-F238E27FC236}">
                    <a16:creationId xmlns:a16="http://schemas.microsoft.com/office/drawing/2014/main" id="{5ED0B983-3CFE-409D-A092-AAE82114C1BD}"/>
                  </a:ext>
                </a:extLst>
              </p:cNvPr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4922;p63">
                <a:extLst>
                  <a:ext uri="{FF2B5EF4-FFF2-40B4-BE49-F238E27FC236}">
                    <a16:creationId xmlns:a16="http://schemas.microsoft.com/office/drawing/2014/main" id="{71E1E2CF-1EA6-44C5-8E84-33EA1A0D3459}"/>
                  </a:ext>
                </a:extLst>
              </p:cNvPr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4923;p63">
                <a:extLst>
                  <a:ext uri="{FF2B5EF4-FFF2-40B4-BE49-F238E27FC236}">
                    <a16:creationId xmlns:a16="http://schemas.microsoft.com/office/drawing/2014/main" id="{CDF42423-4C16-4101-8D5A-A67788B23698}"/>
                  </a:ext>
                </a:extLst>
              </p:cNvPr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4924;p63">
                <a:extLst>
                  <a:ext uri="{FF2B5EF4-FFF2-40B4-BE49-F238E27FC236}">
                    <a16:creationId xmlns:a16="http://schemas.microsoft.com/office/drawing/2014/main" id="{6B278B53-27C8-4557-9BC3-DC0547349BC8}"/>
                  </a:ext>
                </a:extLst>
              </p:cNvPr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4925;p63">
                <a:extLst>
                  <a:ext uri="{FF2B5EF4-FFF2-40B4-BE49-F238E27FC236}">
                    <a16:creationId xmlns:a16="http://schemas.microsoft.com/office/drawing/2014/main" id="{F1C65936-34F8-4024-A393-3EE4894E851B}"/>
                  </a:ext>
                </a:extLst>
              </p:cNvPr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4926;p63">
                <a:extLst>
                  <a:ext uri="{FF2B5EF4-FFF2-40B4-BE49-F238E27FC236}">
                    <a16:creationId xmlns:a16="http://schemas.microsoft.com/office/drawing/2014/main" id="{6453647C-1934-4328-BC29-0A9AE1B59B25}"/>
                  </a:ext>
                </a:extLst>
              </p:cNvPr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4927;p63">
                <a:extLst>
                  <a:ext uri="{FF2B5EF4-FFF2-40B4-BE49-F238E27FC236}">
                    <a16:creationId xmlns:a16="http://schemas.microsoft.com/office/drawing/2014/main" id="{A5AD84F5-D0ED-4D68-86A9-4979AB24146A}"/>
                  </a:ext>
                </a:extLst>
              </p:cNvPr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4928;p63">
                <a:extLst>
                  <a:ext uri="{FF2B5EF4-FFF2-40B4-BE49-F238E27FC236}">
                    <a16:creationId xmlns:a16="http://schemas.microsoft.com/office/drawing/2014/main" id="{FA701BFB-4CFA-4828-9C04-960EF31C1FCA}"/>
                  </a:ext>
                </a:extLst>
              </p:cNvPr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4929;p63">
                <a:extLst>
                  <a:ext uri="{FF2B5EF4-FFF2-40B4-BE49-F238E27FC236}">
                    <a16:creationId xmlns:a16="http://schemas.microsoft.com/office/drawing/2014/main" id="{3DA3AFCB-25D8-4CFA-B416-49D629DF816D}"/>
                  </a:ext>
                </a:extLst>
              </p:cNvPr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4930;p63">
                <a:extLst>
                  <a:ext uri="{FF2B5EF4-FFF2-40B4-BE49-F238E27FC236}">
                    <a16:creationId xmlns:a16="http://schemas.microsoft.com/office/drawing/2014/main" id="{A0777F34-91BD-4F50-8D59-A5EE84523C00}"/>
                  </a:ext>
                </a:extLst>
              </p:cNvPr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4931;p63">
                <a:extLst>
                  <a:ext uri="{FF2B5EF4-FFF2-40B4-BE49-F238E27FC236}">
                    <a16:creationId xmlns:a16="http://schemas.microsoft.com/office/drawing/2014/main" id="{94CFC52F-2A59-40CC-8032-8DFFF745700A}"/>
                  </a:ext>
                </a:extLst>
              </p:cNvPr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4932;p63">
                <a:extLst>
                  <a:ext uri="{FF2B5EF4-FFF2-40B4-BE49-F238E27FC236}">
                    <a16:creationId xmlns:a16="http://schemas.microsoft.com/office/drawing/2014/main" id="{CFE16520-F930-4EEC-B9FF-B2A005A7A209}"/>
                  </a:ext>
                </a:extLst>
              </p:cNvPr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4933;p63">
                <a:extLst>
                  <a:ext uri="{FF2B5EF4-FFF2-40B4-BE49-F238E27FC236}">
                    <a16:creationId xmlns:a16="http://schemas.microsoft.com/office/drawing/2014/main" id="{D8FEAB7E-360F-43E7-A3D8-5AA28630D7C8}"/>
                  </a:ext>
                </a:extLst>
              </p:cNvPr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4934;p63">
                <a:extLst>
                  <a:ext uri="{FF2B5EF4-FFF2-40B4-BE49-F238E27FC236}">
                    <a16:creationId xmlns:a16="http://schemas.microsoft.com/office/drawing/2014/main" id="{56F812AA-5595-4DA8-A2E4-B29151C8B452}"/>
                  </a:ext>
                </a:extLst>
              </p:cNvPr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4935;p63">
                <a:extLst>
                  <a:ext uri="{FF2B5EF4-FFF2-40B4-BE49-F238E27FC236}">
                    <a16:creationId xmlns:a16="http://schemas.microsoft.com/office/drawing/2014/main" id="{4115083A-DE36-413F-B0A6-7FDAC75D5A22}"/>
                  </a:ext>
                </a:extLst>
              </p:cNvPr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4936;p63">
                <a:extLst>
                  <a:ext uri="{FF2B5EF4-FFF2-40B4-BE49-F238E27FC236}">
                    <a16:creationId xmlns:a16="http://schemas.microsoft.com/office/drawing/2014/main" id="{0E08BF66-9A7F-4E72-9276-3EE6E4D68891}"/>
                  </a:ext>
                </a:extLst>
              </p:cNvPr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4937;p63">
                <a:extLst>
                  <a:ext uri="{FF2B5EF4-FFF2-40B4-BE49-F238E27FC236}">
                    <a16:creationId xmlns:a16="http://schemas.microsoft.com/office/drawing/2014/main" id="{0C2B1D50-C2F8-4B90-B4FD-98764CD36992}"/>
                  </a:ext>
                </a:extLst>
              </p:cNvPr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4938;p63">
                <a:extLst>
                  <a:ext uri="{FF2B5EF4-FFF2-40B4-BE49-F238E27FC236}">
                    <a16:creationId xmlns:a16="http://schemas.microsoft.com/office/drawing/2014/main" id="{D45C66D1-8CE4-4F57-B139-D3D5ED96B5C5}"/>
                  </a:ext>
                </a:extLst>
              </p:cNvPr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4939;p63">
                <a:extLst>
                  <a:ext uri="{FF2B5EF4-FFF2-40B4-BE49-F238E27FC236}">
                    <a16:creationId xmlns:a16="http://schemas.microsoft.com/office/drawing/2014/main" id="{4751E7EE-3B53-417C-B0B5-4D7964B40F6B}"/>
                  </a:ext>
                </a:extLst>
              </p:cNvPr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4940;p63">
                <a:extLst>
                  <a:ext uri="{FF2B5EF4-FFF2-40B4-BE49-F238E27FC236}">
                    <a16:creationId xmlns:a16="http://schemas.microsoft.com/office/drawing/2014/main" id="{10CB02F3-E074-4763-B32A-F5C15A4498F9}"/>
                  </a:ext>
                </a:extLst>
              </p:cNvPr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4941;p63">
                <a:extLst>
                  <a:ext uri="{FF2B5EF4-FFF2-40B4-BE49-F238E27FC236}">
                    <a16:creationId xmlns:a16="http://schemas.microsoft.com/office/drawing/2014/main" id="{B4834B11-3C9B-4FD9-8E06-0CE2B75BC043}"/>
                  </a:ext>
                </a:extLst>
              </p:cNvPr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4942;p63">
                <a:extLst>
                  <a:ext uri="{FF2B5EF4-FFF2-40B4-BE49-F238E27FC236}">
                    <a16:creationId xmlns:a16="http://schemas.microsoft.com/office/drawing/2014/main" id="{401EB50D-D405-4A5F-9D1F-6E4B67BCD515}"/>
                  </a:ext>
                </a:extLst>
              </p:cNvPr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4943;p63">
                <a:extLst>
                  <a:ext uri="{FF2B5EF4-FFF2-40B4-BE49-F238E27FC236}">
                    <a16:creationId xmlns:a16="http://schemas.microsoft.com/office/drawing/2014/main" id="{EFEB0C54-7694-4076-8612-9227E6599D3A}"/>
                  </a:ext>
                </a:extLst>
              </p:cNvPr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4944;p63">
                <a:extLst>
                  <a:ext uri="{FF2B5EF4-FFF2-40B4-BE49-F238E27FC236}">
                    <a16:creationId xmlns:a16="http://schemas.microsoft.com/office/drawing/2014/main" id="{185F65F0-EB86-4BF5-8808-096BE7DFFBE9}"/>
                  </a:ext>
                </a:extLst>
              </p:cNvPr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4945;p63">
                <a:extLst>
                  <a:ext uri="{FF2B5EF4-FFF2-40B4-BE49-F238E27FC236}">
                    <a16:creationId xmlns:a16="http://schemas.microsoft.com/office/drawing/2014/main" id="{D2907F4C-9492-415A-B839-EA90FE59FB9B}"/>
                  </a:ext>
                </a:extLst>
              </p:cNvPr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4946;p63">
                <a:extLst>
                  <a:ext uri="{FF2B5EF4-FFF2-40B4-BE49-F238E27FC236}">
                    <a16:creationId xmlns:a16="http://schemas.microsoft.com/office/drawing/2014/main" id="{781BE321-8CFA-47C6-81E5-381986B8E369}"/>
                  </a:ext>
                </a:extLst>
              </p:cNvPr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4947;p63">
                <a:extLst>
                  <a:ext uri="{FF2B5EF4-FFF2-40B4-BE49-F238E27FC236}">
                    <a16:creationId xmlns:a16="http://schemas.microsoft.com/office/drawing/2014/main" id="{1966DD33-96E1-4A57-B401-229AD739EE06}"/>
                  </a:ext>
                </a:extLst>
              </p:cNvPr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4948;p63">
                <a:extLst>
                  <a:ext uri="{FF2B5EF4-FFF2-40B4-BE49-F238E27FC236}">
                    <a16:creationId xmlns:a16="http://schemas.microsoft.com/office/drawing/2014/main" id="{25F08503-3ADE-4BF7-853E-CEC6C3483E2E}"/>
                  </a:ext>
                </a:extLst>
              </p:cNvPr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4949;p63">
                <a:extLst>
                  <a:ext uri="{FF2B5EF4-FFF2-40B4-BE49-F238E27FC236}">
                    <a16:creationId xmlns:a16="http://schemas.microsoft.com/office/drawing/2014/main" id="{84067379-ECDA-4883-BE37-4AC041E7EE5E}"/>
                  </a:ext>
                </a:extLst>
              </p:cNvPr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4950;p63">
                <a:extLst>
                  <a:ext uri="{FF2B5EF4-FFF2-40B4-BE49-F238E27FC236}">
                    <a16:creationId xmlns:a16="http://schemas.microsoft.com/office/drawing/2014/main" id="{14DEA736-72F7-4607-99BE-2D1840E3A0AF}"/>
                  </a:ext>
                </a:extLst>
              </p:cNvPr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4951;p63">
                <a:extLst>
                  <a:ext uri="{FF2B5EF4-FFF2-40B4-BE49-F238E27FC236}">
                    <a16:creationId xmlns:a16="http://schemas.microsoft.com/office/drawing/2014/main" id="{E976999C-2D15-4103-8115-B2F34240C2BB}"/>
                  </a:ext>
                </a:extLst>
              </p:cNvPr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4952;p63">
                <a:extLst>
                  <a:ext uri="{FF2B5EF4-FFF2-40B4-BE49-F238E27FC236}">
                    <a16:creationId xmlns:a16="http://schemas.microsoft.com/office/drawing/2014/main" id="{777BB893-3DBC-406E-9DF9-35011F5EA4BC}"/>
                  </a:ext>
                </a:extLst>
              </p:cNvPr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4953;p63">
                <a:extLst>
                  <a:ext uri="{FF2B5EF4-FFF2-40B4-BE49-F238E27FC236}">
                    <a16:creationId xmlns:a16="http://schemas.microsoft.com/office/drawing/2014/main" id="{D17E9351-3AA0-4000-9007-F401859C12F3}"/>
                  </a:ext>
                </a:extLst>
              </p:cNvPr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4954;p63">
                <a:extLst>
                  <a:ext uri="{FF2B5EF4-FFF2-40B4-BE49-F238E27FC236}">
                    <a16:creationId xmlns:a16="http://schemas.microsoft.com/office/drawing/2014/main" id="{AA784661-6F30-4942-81C4-21FFFF86FE13}"/>
                  </a:ext>
                </a:extLst>
              </p:cNvPr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4955;p63">
                <a:extLst>
                  <a:ext uri="{FF2B5EF4-FFF2-40B4-BE49-F238E27FC236}">
                    <a16:creationId xmlns:a16="http://schemas.microsoft.com/office/drawing/2014/main" id="{2F997353-F5EA-4A23-AA79-6B60E53A72E7}"/>
                  </a:ext>
                </a:extLst>
              </p:cNvPr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4956;p63">
                <a:extLst>
                  <a:ext uri="{FF2B5EF4-FFF2-40B4-BE49-F238E27FC236}">
                    <a16:creationId xmlns:a16="http://schemas.microsoft.com/office/drawing/2014/main" id="{DFC06B78-8B1E-40D7-9259-43CE4BAE4436}"/>
                  </a:ext>
                </a:extLst>
              </p:cNvPr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4957;p63">
                <a:extLst>
                  <a:ext uri="{FF2B5EF4-FFF2-40B4-BE49-F238E27FC236}">
                    <a16:creationId xmlns:a16="http://schemas.microsoft.com/office/drawing/2014/main" id="{8F3AC8E9-A8FB-4B3E-8A53-2A559310ABBE}"/>
                  </a:ext>
                </a:extLst>
              </p:cNvPr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4958;p63">
                <a:extLst>
                  <a:ext uri="{FF2B5EF4-FFF2-40B4-BE49-F238E27FC236}">
                    <a16:creationId xmlns:a16="http://schemas.microsoft.com/office/drawing/2014/main" id="{CE77C330-75E4-456B-9CA9-F77BF5BAF0D6}"/>
                  </a:ext>
                </a:extLst>
              </p:cNvPr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4959;p63">
                <a:extLst>
                  <a:ext uri="{FF2B5EF4-FFF2-40B4-BE49-F238E27FC236}">
                    <a16:creationId xmlns:a16="http://schemas.microsoft.com/office/drawing/2014/main" id="{846D9B06-2C95-4F83-9F78-85C22A02C56D}"/>
                  </a:ext>
                </a:extLst>
              </p:cNvPr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4960;p63">
                <a:extLst>
                  <a:ext uri="{FF2B5EF4-FFF2-40B4-BE49-F238E27FC236}">
                    <a16:creationId xmlns:a16="http://schemas.microsoft.com/office/drawing/2014/main" id="{0CC9EDF7-7A41-4C4B-8E0D-D88AD2DC0D43}"/>
                  </a:ext>
                </a:extLst>
              </p:cNvPr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4961;p63">
                <a:extLst>
                  <a:ext uri="{FF2B5EF4-FFF2-40B4-BE49-F238E27FC236}">
                    <a16:creationId xmlns:a16="http://schemas.microsoft.com/office/drawing/2014/main" id="{7C34FBE0-A5A3-46ED-9440-C3DA7E10254D}"/>
                  </a:ext>
                </a:extLst>
              </p:cNvPr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4962;p63">
                <a:extLst>
                  <a:ext uri="{FF2B5EF4-FFF2-40B4-BE49-F238E27FC236}">
                    <a16:creationId xmlns:a16="http://schemas.microsoft.com/office/drawing/2014/main" id="{CCA5B308-23D1-402E-9F2D-A17580B2A4D6}"/>
                  </a:ext>
                </a:extLst>
              </p:cNvPr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4963;p63">
                <a:extLst>
                  <a:ext uri="{FF2B5EF4-FFF2-40B4-BE49-F238E27FC236}">
                    <a16:creationId xmlns:a16="http://schemas.microsoft.com/office/drawing/2014/main" id="{4B8786A7-6FAE-4A30-9DB4-E1189DB1B7BD}"/>
                  </a:ext>
                </a:extLst>
              </p:cNvPr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4964;p63">
                <a:extLst>
                  <a:ext uri="{FF2B5EF4-FFF2-40B4-BE49-F238E27FC236}">
                    <a16:creationId xmlns:a16="http://schemas.microsoft.com/office/drawing/2014/main" id="{28B70544-82E4-4BBE-A839-E7E6347FBB7A}"/>
                  </a:ext>
                </a:extLst>
              </p:cNvPr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4965;p63">
                <a:extLst>
                  <a:ext uri="{FF2B5EF4-FFF2-40B4-BE49-F238E27FC236}">
                    <a16:creationId xmlns:a16="http://schemas.microsoft.com/office/drawing/2014/main" id="{A53D34C9-63F4-4E7F-8339-3B24A8F30423}"/>
                  </a:ext>
                </a:extLst>
              </p:cNvPr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4966;p63">
                <a:extLst>
                  <a:ext uri="{FF2B5EF4-FFF2-40B4-BE49-F238E27FC236}">
                    <a16:creationId xmlns:a16="http://schemas.microsoft.com/office/drawing/2014/main" id="{AA018D40-134F-45CB-BE9C-81D7AA70B519}"/>
                  </a:ext>
                </a:extLst>
              </p:cNvPr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4967;p63">
                <a:extLst>
                  <a:ext uri="{FF2B5EF4-FFF2-40B4-BE49-F238E27FC236}">
                    <a16:creationId xmlns:a16="http://schemas.microsoft.com/office/drawing/2014/main" id="{5B5693AA-2A54-4D89-8B7D-7DBC0AB922FF}"/>
                  </a:ext>
                </a:extLst>
              </p:cNvPr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4968;p63">
                <a:extLst>
                  <a:ext uri="{FF2B5EF4-FFF2-40B4-BE49-F238E27FC236}">
                    <a16:creationId xmlns:a16="http://schemas.microsoft.com/office/drawing/2014/main" id="{D666ACE9-31BA-4BEA-960D-14203D7ACA68}"/>
                  </a:ext>
                </a:extLst>
              </p:cNvPr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4969;p63">
                <a:extLst>
                  <a:ext uri="{FF2B5EF4-FFF2-40B4-BE49-F238E27FC236}">
                    <a16:creationId xmlns:a16="http://schemas.microsoft.com/office/drawing/2014/main" id="{2AED8DF0-B0A3-4E64-8F22-5FC5F55B55E7}"/>
                  </a:ext>
                </a:extLst>
              </p:cNvPr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4970;p63">
                <a:extLst>
                  <a:ext uri="{FF2B5EF4-FFF2-40B4-BE49-F238E27FC236}">
                    <a16:creationId xmlns:a16="http://schemas.microsoft.com/office/drawing/2014/main" id="{0A57CBAB-79FD-45D8-ACB2-9379BC650AFC}"/>
                  </a:ext>
                </a:extLst>
              </p:cNvPr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4971;p63">
                <a:extLst>
                  <a:ext uri="{FF2B5EF4-FFF2-40B4-BE49-F238E27FC236}">
                    <a16:creationId xmlns:a16="http://schemas.microsoft.com/office/drawing/2014/main" id="{4F7D480D-32CE-4A40-BA5C-3051FC4EE3E9}"/>
                  </a:ext>
                </a:extLst>
              </p:cNvPr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4972;p63">
                <a:extLst>
                  <a:ext uri="{FF2B5EF4-FFF2-40B4-BE49-F238E27FC236}">
                    <a16:creationId xmlns:a16="http://schemas.microsoft.com/office/drawing/2014/main" id="{A2EF7925-0BF3-459E-9BBD-941DDAF27102}"/>
                  </a:ext>
                </a:extLst>
              </p:cNvPr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4973;p63">
                <a:extLst>
                  <a:ext uri="{FF2B5EF4-FFF2-40B4-BE49-F238E27FC236}">
                    <a16:creationId xmlns:a16="http://schemas.microsoft.com/office/drawing/2014/main" id="{D262BAD0-7FBC-4423-A6B7-02CA4AD5D02E}"/>
                  </a:ext>
                </a:extLst>
              </p:cNvPr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4974;p63">
                <a:extLst>
                  <a:ext uri="{FF2B5EF4-FFF2-40B4-BE49-F238E27FC236}">
                    <a16:creationId xmlns:a16="http://schemas.microsoft.com/office/drawing/2014/main" id="{92B4196E-A856-4945-BACA-1D40BDD02035}"/>
                  </a:ext>
                </a:extLst>
              </p:cNvPr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4975;p63">
                <a:extLst>
                  <a:ext uri="{FF2B5EF4-FFF2-40B4-BE49-F238E27FC236}">
                    <a16:creationId xmlns:a16="http://schemas.microsoft.com/office/drawing/2014/main" id="{B4DF82E4-0EEF-4D85-A510-C133C797A424}"/>
                  </a:ext>
                </a:extLst>
              </p:cNvPr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4976;p63">
                <a:extLst>
                  <a:ext uri="{FF2B5EF4-FFF2-40B4-BE49-F238E27FC236}">
                    <a16:creationId xmlns:a16="http://schemas.microsoft.com/office/drawing/2014/main" id="{BD4B849C-EEE6-4CD3-BF87-F7E99A7CCD7C}"/>
                  </a:ext>
                </a:extLst>
              </p:cNvPr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4977;p63">
                <a:extLst>
                  <a:ext uri="{FF2B5EF4-FFF2-40B4-BE49-F238E27FC236}">
                    <a16:creationId xmlns:a16="http://schemas.microsoft.com/office/drawing/2014/main" id="{7059B1C5-C79F-4EDC-83CD-3F39D47137C4}"/>
                  </a:ext>
                </a:extLst>
              </p:cNvPr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4978;p63">
                <a:extLst>
                  <a:ext uri="{FF2B5EF4-FFF2-40B4-BE49-F238E27FC236}">
                    <a16:creationId xmlns:a16="http://schemas.microsoft.com/office/drawing/2014/main" id="{BDED6915-4553-4EA1-B3B3-1C550C25274B}"/>
                  </a:ext>
                </a:extLst>
              </p:cNvPr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4979;p63">
                <a:extLst>
                  <a:ext uri="{FF2B5EF4-FFF2-40B4-BE49-F238E27FC236}">
                    <a16:creationId xmlns:a16="http://schemas.microsoft.com/office/drawing/2014/main" id="{29DC5E45-8614-4C1A-86FE-5847A225427C}"/>
                  </a:ext>
                </a:extLst>
              </p:cNvPr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4980;p63">
                <a:extLst>
                  <a:ext uri="{FF2B5EF4-FFF2-40B4-BE49-F238E27FC236}">
                    <a16:creationId xmlns:a16="http://schemas.microsoft.com/office/drawing/2014/main" id="{F0C46444-E307-4863-B0FD-E7E9956D2C1C}"/>
                  </a:ext>
                </a:extLst>
              </p:cNvPr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4981;p63">
                <a:extLst>
                  <a:ext uri="{FF2B5EF4-FFF2-40B4-BE49-F238E27FC236}">
                    <a16:creationId xmlns:a16="http://schemas.microsoft.com/office/drawing/2014/main" id="{EBA936EF-6D00-4D01-8641-B2D58CD459AE}"/>
                  </a:ext>
                </a:extLst>
              </p:cNvPr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4982;p63">
                <a:extLst>
                  <a:ext uri="{FF2B5EF4-FFF2-40B4-BE49-F238E27FC236}">
                    <a16:creationId xmlns:a16="http://schemas.microsoft.com/office/drawing/2014/main" id="{114DFD0C-CF56-422A-A908-3CB7347929F7}"/>
                  </a:ext>
                </a:extLst>
              </p:cNvPr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4983;p63">
                <a:extLst>
                  <a:ext uri="{FF2B5EF4-FFF2-40B4-BE49-F238E27FC236}">
                    <a16:creationId xmlns:a16="http://schemas.microsoft.com/office/drawing/2014/main" id="{7B02CF97-0198-459A-AB60-510E1FCC76A4}"/>
                  </a:ext>
                </a:extLst>
              </p:cNvPr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4984;p63">
                <a:extLst>
                  <a:ext uri="{FF2B5EF4-FFF2-40B4-BE49-F238E27FC236}">
                    <a16:creationId xmlns:a16="http://schemas.microsoft.com/office/drawing/2014/main" id="{90D1320A-8887-4034-9044-E3CEE7737BEE}"/>
                  </a:ext>
                </a:extLst>
              </p:cNvPr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4985;p63">
                <a:extLst>
                  <a:ext uri="{FF2B5EF4-FFF2-40B4-BE49-F238E27FC236}">
                    <a16:creationId xmlns:a16="http://schemas.microsoft.com/office/drawing/2014/main" id="{33DB8CAD-8E76-4182-8514-BE1FC3CAD9F0}"/>
                  </a:ext>
                </a:extLst>
              </p:cNvPr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4986;p63">
                <a:extLst>
                  <a:ext uri="{FF2B5EF4-FFF2-40B4-BE49-F238E27FC236}">
                    <a16:creationId xmlns:a16="http://schemas.microsoft.com/office/drawing/2014/main" id="{2A7EB8AF-3B22-4AA7-839A-C85DCC786D28}"/>
                  </a:ext>
                </a:extLst>
              </p:cNvPr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4987;p63">
                <a:extLst>
                  <a:ext uri="{FF2B5EF4-FFF2-40B4-BE49-F238E27FC236}">
                    <a16:creationId xmlns:a16="http://schemas.microsoft.com/office/drawing/2014/main" id="{FDD5C411-59C2-48C8-9E83-2DE9A8D6DC7B}"/>
                  </a:ext>
                </a:extLst>
              </p:cNvPr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4988;p63">
                <a:extLst>
                  <a:ext uri="{FF2B5EF4-FFF2-40B4-BE49-F238E27FC236}">
                    <a16:creationId xmlns:a16="http://schemas.microsoft.com/office/drawing/2014/main" id="{F0B502B9-C537-455D-BAE8-CF82A7F67B3D}"/>
                  </a:ext>
                </a:extLst>
              </p:cNvPr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4989;p63">
                <a:extLst>
                  <a:ext uri="{FF2B5EF4-FFF2-40B4-BE49-F238E27FC236}">
                    <a16:creationId xmlns:a16="http://schemas.microsoft.com/office/drawing/2014/main" id="{AB776825-82E9-40C4-ABA3-806782EA1C53}"/>
                  </a:ext>
                </a:extLst>
              </p:cNvPr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4990;p63">
                <a:extLst>
                  <a:ext uri="{FF2B5EF4-FFF2-40B4-BE49-F238E27FC236}">
                    <a16:creationId xmlns:a16="http://schemas.microsoft.com/office/drawing/2014/main" id="{A4DDF36B-DD4D-4D36-80E8-40F4D0BF5200}"/>
                  </a:ext>
                </a:extLst>
              </p:cNvPr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4991;p63">
                <a:extLst>
                  <a:ext uri="{FF2B5EF4-FFF2-40B4-BE49-F238E27FC236}">
                    <a16:creationId xmlns:a16="http://schemas.microsoft.com/office/drawing/2014/main" id="{4BE0F80F-5AB0-4CA9-9753-4A1595F0295D}"/>
                  </a:ext>
                </a:extLst>
              </p:cNvPr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4992;p63">
                <a:extLst>
                  <a:ext uri="{FF2B5EF4-FFF2-40B4-BE49-F238E27FC236}">
                    <a16:creationId xmlns:a16="http://schemas.microsoft.com/office/drawing/2014/main" id="{EB0D051F-B746-42A0-BE3A-FBD072F1A5B3}"/>
                  </a:ext>
                </a:extLst>
              </p:cNvPr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4993;p63">
                <a:extLst>
                  <a:ext uri="{FF2B5EF4-FFF2-40B4-BE49-F238E27FC236}">
                    <a16:creationId xmlns:a16="http://schemas.microsoft.com/office/drawing/2014/main" id="{7C76D522-A2EA-440E-AA49-16A393A0D398}"/>
                  </a:ext>
                </a:extLst>
              </p:cNvPr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4994;p63">
                <a:extLst>
                  <a:ext uri="{FF2B5EF4-FFF2-40B4-BE49-F238E27FC236}">
                    <a16:creationId xmlns:a16="http://schemas.microsoft.com/office/drawing/2014/main" id="{4C84329D-5CD3-46E8-B278-6CD6470DBE34}"/>
                  </a:ext>
                </a:extLst>
              </p:cNvPr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4995;p63">
                <a:extLst>
                  <a:ext uri="{FF2B5EF4-FFF2-40B4-BE49-F238E27FC236}">
                    <a16:creationId xmlns:a16="http://schemas.microsoft.com/office/drawing/2014/main" id="{ECFBD15B-AF43-471F-9ED4-353410336EE4}"/>
                  </a:ext>
                </a:extLst>
              </p:cNvPr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4996;p63">
                <a:extLst>
                  <a:ext uri="{FF2B5EF4-FFF2-40B4-BE49-F238E27FC236}">
                    <a16:creationId xmlns:a16="http://schemas.microsoft.com/office/drawing/2014/main" id="{105F63F7-55D9-4A1C-B65C-700D5A847D05}"/>
                  </a:ext>
                </a:extLst>
              </p:cNvPr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4997;p63">
                <a:extLst>
                  <a:ext uri="{FF2B5EF4-FFF2-40B4-BE49-F238E27FC236}">
                    <a16:creationId xmlns:a16="http://schemas.microsoft.com/office/drawing/2014/main" id="{B47020DF-7B25-44D4-AF85-5968334A5D3C}"/>
                  </a:ext>
                </a:extLst>
              </p:cNvPr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4998;p63">
                <a:extLst>
                  <a:ext uri="{FF2B5EF4-FFF2-40B4-BE49-F238E27FC236}">
                    <a16:creationId xmlns:a16="http://schemas.microsoft.com/office/drawing/2014/main" id="{BBDAF010-5C66-40F4-99C8-9677A01ED97E}"/>
                  </a:ext>
                </a:extLst>
              </p:cNvPr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4999;p63">
                <a:extLst>
                  <a:ext uri="{FF2B5EF4-FFF2-40B4-BE49-F238E27FC236}">
                    <a16:creationId xmlns:a16="http://schemas.microsoft.com/office/drawing/2014/main" id="{3C9C0EEF-7888-4CB8-A2D4-333C193374D4}"/>
                  </a:ext>
                </a:extLst>
              </p:cNvPr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000;p63">
                <a:extLst>
                  <a:ext uri="{FF2B5EF4-FFF2-40B4-BE49-F238E27FC236}">
                    <a16:creationId xmlns:a16="http://schemas.microsoft.com/office/drawing/2014/main" id="{6B3B7962-14C6-4053-95A3-B134E7F64535}"/>
                  </a:ext>
                </a:extLst>
              </p:cNvPr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001;p63">
                <a:extLst>
                  <a:ext uri="{FF2B5EF4-FFF2-40B4-BE49-F238E27FC236}">
                    <a16:creationId xmlns:a16="http://schemas.microsoft.com/office/drawing/2014/main" id="{FFA4144B-1F6A-4ED0-B343-C8E890D9E365}"/>
                  </a:ext>
                </a:extLst>
              </p:cNvPr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002;p63">
                <a:extLst>
                  <a:ext uri="{FF2B5EF4-FFF2-40B4-BE49-F238E27FC236}">
                    <a16:creationId xmlns:a16="http://schemas.microsoft.com/office/drawing/2014/main" id="{68068627-A689-4E4B-AAF7-86760010FD41}"/>
                  </a:ext>
                </a:extLst>
              </p:cNvPr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003;p63">
                <a:extLst>
                  <a:ext uri="{FF2B5EF4-FFF2-40B4-BE49-F238E27FC236}">
                    <a16:creationId xmlns:a16="http://schemas.microsoft.com/office/drawing/2014/main" id="{36B6409C-9C24-4F31-A125-551038F7CB64}"/>
                  </a:ext>
                </a:extLst>
              </p:cNvPr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004;p63">
                <a:extLst>
                  <a:ext uri="{FF2B5EF4-FFF2-40B4-BE49-F238E27FC236}">
                    <a16:creationId xmlns:a16="http://schemas.microsoft.com/office/drawing/2014/main" id="{98E8778F-20CD-427E-93AC-AFE3FC5443FF}"/>
                  </a:ext>
                </a:extLst>
              </p:cNvPr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005;p63">
                <a:extLst>
                  <a:ext uri="{FF2B5EF4-FFF2-40B4-BE49-F238E27FC236}">
                    <a16:creationId xmlns:a16="http://schemas.microsoft.com/office/drawing/2014/main" id="{7C6A2647-B92B-42CA-BADE-6984EED8B5AC}"/>
                  </a:ext>
                </a:extLst>
              </p:cNvPr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006;p63">
                <a:extLst>
                  <a:ext uri="{FF2B5EF4-FFF2-40B4-BE49-F238E27FC236}">
                    <a16:creationId xmlns:a16="http://schemas.microsoft.com/office/drawing/2014/main" id="{93C1DB83-F0E9-47C5-9D7F-312D6F052564}"/>
                  </a:ext>
                </a:extLst>
              </p:cNvPr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007;p63">
                <a:extLst>
                  <a:ext uri="{FF2B5EF4-FFF2-40B4-BE49-F238E27FC236}">
                    <a16:creationId xmlns:a16="http://schemas.microsoft.com/office/drawing/2014/main" id="{ADD6E808-D93E-4293-B7B4-B5DA1236778D}"/>
                  </a:ext>
                </a:extLst>
              </p:cNvPr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008;p63">
                <a:extLst>
                  <a:ext uri="{FF2B5EF4-FFF2-40B4-BE49-F238E27FC236}">
                    <a16:creationId xmlns:a16="http://schemas.microsoft.com/office/drawing/2014/main" id="{4A19B960-8AAA-47C8-B419-31246A024A5B}"/>
                  </a:ext>
                </a:extLst>
              </p:cNvPr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009;p63">
                <a:extLst>
                  <a:ext uri="{FF2B5EF4-FFF2-40B4-BE49-F238E27FC236}">
                    <a16:creationId xmlns:a16="http://schemas.microsoft.com/office/drawing/2014/main" id="{56FFEE06-AD34-4F8F-ACF3-4D3A52C0F6BD}"/>
                  </a:ext>
                </a:extLst>
              </p:cNvPr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010;p63">
                <a:extLst>
                  <a:ext uri="{FF2B5EF4-FFF2-40B4-BE49-F238E27FC236}">
                    <a16:creationId xmlns:a16="http://schemas.microsoft.com/office/drawing/2014/main" id="{8E5D90F3-BD68-42D2-AE5C-2B304B6DB6E9}"/>
                  </a:ext>
                </a:extLst>
              </p:cNvPr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011;p63">
                <a:extLst>
                  <a:ext uri="{FF2B5EF4-FFF2-40B4-BE49-F238E27FC236}">
                    <a16:creationId xmlns:a16="http://schemas.microsoft.com/office/drawing/2014/main" id="{15E47509-C403-483E-AD47-2F402DA0E689}"/>
                  </a:ext>
                </a:extLst>
              </p:cNvPr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012;p63">
                <a:extLst>
                  <a:ext uri="{FF2B5EF4-FFF2-40B4-BE49-F238E27FC236}">
                    <a16:creationId xmlns:a16="http://schemas.microsoft.com/office/drawing/2014/main" id="{BD540879-8A70-4E2A-A6A2-A4FF8EA3E631}"/>
                  </a:ext>
                </a:extLst>
              </p:cNvPr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013;p63">
                <a:extLst>
                  <a:ext uri="{FF2B5EF4-FFF2-40B4-BE49-F238E27FC236}">
                    <a16:creationId xmlns:a16="http://schemas.microsoft.com/office/drawing/2014/main" id="{43EFFCF7-C405-4F5B-996F-C57A5AFCF76A}"/>
                  </a:ext>
                </a:extLst>
              </p:cNvPr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014;p63">
                <a:extLst>
                  <a:ext uri="{FF2B5EF4-FFF2-40B4-BE49-F238E27FC236}">
                    <a16:creationId xmlns:a16="http://schemas.microsoft.com/office/drawing/2014/main" id="{F2DBE32D-B346-4353-95F5-C510B79494E4}"/>
                  </a:ext>
                </a:extLst>
              </p:cNvPr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015;p63">
                <a:extLst>
                  <a:ext uri="{FF2B5EF4-FFF2-40B4-BE49-F238E27FC236}">
                    <a16:creationId xmlns:a16="http://schemas.microsoft.com/office/drawing/2014/main" id="{D699CF8F-A77B-4A2F-B900-888CA117C800}"/>
                  </a:ext>
                </a:extLst>
              </p:cNvPr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016;p63">
                <a:extLst>
                  <a:ext uri="{FF2B5EF4-FFF2-40B4-BE49-F238E27FC236}">
                    <a16:creationId xmlns:a16="http://schemas.microsoft.com/office/drawing/2014/main" id="{9E073B11-4E16-4C2F-B57B-59971AB6E468}"/>
                  </a:ext>
                </a:extLst>
              </p:cNvPr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017;p63">
                <a:extLst>
                  <a:ext uri="{FF2B5EF4-FFF2-40B4-BE49-F238E27FC236}">
                    <a16:creationId xmlns:a16="http://schemas.microsoft.com/office/drawing/2014/main" id="{0286BB73-F6D8-4E86-AE69-288A1719BA75}"/>
                  </a:ext>
                </a:extLst>
              </p:cNvPr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018;p63">
                <a:extLst>
                  <a:ext uri="{FF2B5EF4-FFF2-40B4-BE49-F238E27FC236}">
                    <a16:creationId xmlns:a16="http://schemas.microsoft.com/office/drawing/2014/main" id="{F1D13943-6F71-4355-B129-7796E0D3B882}"/>
                  </a:ext>
                </a:extLst>
              </p:cNvPr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5019;p63">
                <a:extLst>
                  <a:ext uri="{FF2B5EF4-FFF2-40B4-BE49-F238E27FC236}">
                    <a16:creationId xmlns:a16="http://schemas.microsoft.com/office/drawing/2014/main" id="{114CA9BC-179F-4910-B782-A6F8F6E4485D}"/>
                  </a:ext>
                </a:extLst>
              </p:cNvPr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020;p63">
                <a:extLst>
                  <a:ext uri="{FF2B5EF4-FFF2-40B4-BE49-F238E27FC236}">
                    <a16:creationId xmlns:a16="http://schemas.microsoft.com/office/drawing/2014/main" id="{42CF070C-8C87-4467-AF79-7D910BB34DF0}"/>
                  </a:ext>
                </a:extLst>
              </p:cNvPr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021;p63">
                <a:extLst>
                  <a:ext uri="{FF2B5EF4-FFF2-40B4-BE49-F238E27FC236}">
                    <a16:creationId xmlns:a16="http://schemas.microsoft.com/office/drawing/2014/main" id="{DACBA1FD-E830-46A6-A1C0-4906381DB2A8}"/>
                  </a:ext>
                </a:extLst>
              </p:cNvPr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022;p63">
                <a:extLst>
                  <a:ext uri="{FF2B5EF4-FFF2-40B4-BE49-F238E27FC236}">
                    <a16:creationId xmlns:a16="http://schemas.microsoft.com/office/drawing/2014/main" id="{6E05CD0C-3841-42D5-A84C-8E05211E7940}"/>
                  </a:ext>
                </a:extLst>
              </p:cNvPr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023;p63">
                <a:extLst>
                  <a:ext uri="{FF2B5EF4-FFF2-40B4-BE49-F238E27FC236}">
                    <a16:creationId xmlns:a16="http://schemas.microsoft.com/office/drawing/2014/main" id="{E5C2FB55-D10C-4B3F-AFBD-0BF222E7B483}"/>
                  </a:ext>
                </a:extLst>
              </p:cNvPr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024;p63">
                <a:extLst>
                  <a:ext uri="{FF2B5EF4-FFF2-40B4-BE49-F238E27FC236}">
                    <a16:creationId xmlns:a16="http://schemas.microsoft.com/office/drawing/2014/main" id="{3772C957-FB66-4512-9C1D-CDC8CB1AFA8A}"/>
                  </a:ext>
                </a:extLst>
              </p:cNvPr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5025;p63">
                <a:extLst>
                  <a:ext uri="{FF2B5EF4-FFF2-40B4-BE49-F238E27FC236}">
                    <a16:creationId xmlns:a16="http://schemas.microsoft.com/office/drawing/2014/main" id="{B10BD955-76ED-410B-B569-151CDC3B0C20}"/>
                  </a:ext>
                </a:extLst>
              </p:cNvPr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026;p63">
                <a:extLst>
                  <a:ext uri="{FF2B5EF4-FFF2-40B4-BE49-F238E27FC236}">
                    <a16:creationId xmlns:a16="http://schemas.microsoft.com/office/drawing/2014/main" id="{B188B95B-E6D7-4D33-9C1C-8ECE39BC54D4}"/>
                  </a:ext>
                </a:extLst>
              </p:cNvPr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027;p63">
                <a:extLst>
                  <a:ext uri="{FF2B5EF4-FFF2-40B4-BE49-F238E27FC236}">
                    <a16:creationId xmlns:a16="http://schemas.microsoft.com/office/drawing/2014/main" id="{F7FD901D-151B-4503-A853-B9CE88A29684}"/>
                  </a:ext>
                </a:extLst>
              </p:cNvPr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028;p63">
                <a:extLst>
                  <a:ext uri="{FF2B5EF4-FFF2-40B4-BE49-F238E27FC236}">
                    <a16:creationId xmlns:a16="http://schemas.microsoft.com/office/drawing/2014/main" id="{B95F83D0-A406-4F5D-9B0C-28F5D164453B}"/>
                  </a:ext>
                </a:extLst>
              </p:cNvPr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029;p63">
                <a:extLst>
                  <a:ext uri="{FF2B5EF4-FFF2-40B4-BE49-F238E27FC236}">
                    <a16:creationId xmlns:a16="http://schemas.microsoft.com/office/drawing/2014/main" id="{4FB44074-E10D-4DD5-9056-5DFCB3C3518B}"/>
                  </a:ext>
                </a:extLst>
              </p:cNvPr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030;p63">
                <a:extLst>
                  <a:ext uri="{FF2B5EF4-FFF2-40B4-BE49-F238E27FC236}">
                    <a16:creationId xmlns:a16="http://schemas.microsoft.com/office/drawing/2014/main" id="{E202A21E-3527-4DBC-BAE5-82289CAA1846}"/>
                  </a:ext>
                </a:extLst>
              </p:cNvPr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" name="Google Shape;5031;p63">
            <a:extLst>
              <a:ext uri="{FF2B5EF4-FFF2-40B4-BE49-F238E27FC236}">
                <a16:creationId xmlns:a16="http://schemas.microsoft.com/office/drawing/2014/main" id="{FFB532C7-C4F8-4987-B8C4-450971EB4749}"/>
              </a:ext>
            </a:extLst>
          </p:cNvPr>
          <p:cNvGrpSpPr/>
          <p:nvPr/>
        </p:nvGrpSpPr>
        <p:grpSpPr>
          <a:xfrm>
            <a:off x="8128513" y="4001471"/>
            <a:ext cx="1738050" cy="2127646"/>
            <a:chOff x="6685951" y="2450060"/>
            <a:chExt cx="1738050" cy="2127646"/>
          </a:xfrm>
        </p:grpSpPr>
        <p:sp>
          <p:nvSpPr>
            <p:cNvPr id="202" name="Google Shape;5032;p63">
              <a:extLst>
                <a:ext uri="{FF2B5EF4-FFF2-40B4-BE49-F238E27FC236}">
                  <a16:creationId xmlns:a16="http://schemas.microsoft.com/office/drawing/2014/main" id="{98E382E3-4F18-43B1-A7B7-B2A72839BE6C}"/>
                </a:ext>
              </a:extLst>
            </p:cNvPr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5033;p63">
              <a:extLst>
                <a:ext uri="{FF2B5EF4-FFF2-40B4-BE49-F238E27FC236}">
                  <a16:creationId xmlns:a16="http://schemas.microsoft.com/office/drawing/2014/main" id="{2284E8DF-3957-4B58-A8C7-DE2567AFEBC3}"/>
                </a:ext>
              </a:extLst>
            </p:cNvPr>
            <p:cNvGrpSpPr/>
            <p:nvPr/>
          </p:nvGrpSpPr>
          <p:grpSpPr>
            <a:xfrm>
              <a:off x="6685951" y="2450060"/>
              <a:ext cx="1738050" cy="2092632"/>
              <a:chOff x="1610033" y="1062587"/>
              <a:chExt cx="391303" cy="471133"/>
            </a:xfrm>
          </p:grpSpPr>
          <p:sp>
            <p:nvSpPr>
              <p:cNvPr id="204" name="Google Shape;5034;p63">
                <a:extLst>
                  <a:ext uri="{FF2B5EF4-FFF2-40B4-BE49-F238E27FC236}">
                    <a16:creationId xmlns:a16="http://schemas.microsoft.com/office/drawing/2014/main" id="{868F7B8E-FC31-4058-AFC3-AAAF1C0C7A80}"/>
                  </a:ext>
                </a:extLst>
              </p:cNvPr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035;p63">
                <a:extLst>
                  <a:ext uri="{FF2B5EF4-FFF2-40B4-BE49-F238E27FC236}">
                    <a16:creationId xmlns:a16="http://schemas.microsoft.com/office/drawing/2014/main" id="{C57A1023-F6B7-4B91-A732-91CFDD2A38D7}"/>
                  </a:ext>
                </a:extLst>
              </p:cNvPr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036;p63">
                <a:extLst>
                  <a:ext uri="{FF2B5EF4-FFF2-40B4-BE49-F238E27FC236}">
                    <a16:creationId xmlns:a16="http://schemas.microsoft.com/office/drawing/2014/main" id="{502016D7-4FDD-4175-87F8-15EEF9229A87}"/>
                  </a:ext>
                </a:extLst>
              </p:cNvPr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037;p63">
                <a:extLst>
                  <a:ext uri="{FF2B5EF4-FFF2-40B4-BE49-F238E27FC236}">
                    <a16:creationId xmlns:a16="http://schemas.microsoft.com/office/drawing/2014/main" id="{1C5EFB8F-A6AB-4FAD-906E-6661752FBB35}"/>
                  </a:ext>
                </a:extLst>
              </p:cNvPr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038;p63">
                <a:extLst>
                  <a:ext uri="{FF2B5EF4-FFF2-40B4-BE49-F238E27FC236}">
                    <a16:creationId xmlns:a16="http://schemas.microsoft.com/office/drawing/2014/main" id="{2DDAB001-2634-43B3-8455-A5FBB64F455A}"/>
                  </a:ext>
                </a:extLst>
              </p:cNvPr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039;p63">
                <a:extLst>
                  <a:ext uri="{FF2B5EF4-FFF2-40B4-BE49-F238E27FC236}">
                    <a16:creationId xmlns:a16="http://schemas.microsoft.com/office/drawing/2014/main" id="{5B2A5238-6912-4191-AB86-441BFBBFCE6C}"/>
                  </a:ext>
                </a:extLst>
              </p:cNvPr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040;p63">
                <a:extLst>
                  <a:ext uri="{FF2B5EF4-FFF2-40B4-BE49-F238E27FC236}">
                    <a16:creationId xmlns:a16="http://schemas.microsoft.com/office/drawing/2014/main" id="{795CD9BC-5912-4019-92C1-3FDD0FA68BB6}"/>
                  </a:ext>
                </a:extLst>
              </p:cNvPr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041;p63">
                <a:extLst>
                  <a:ext uri="{FF2B5EF4-FFF2-40B4-BE49-F238E27FC236}">
                    <a16:creationId xmlns:a16="http://schemas.microsoft.com/office/drawing/2014/main" id="{C3077C35-437A-4CE8-B8D8-7DD8D5900D7E}"/>
                  </a:ext>
                </a:extLst>
              </p:cNvPr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042;p63">
                <a:extLst>
                  <a:ext uri="{FF2B5EF4-FFF2-40B4-BE49-F238E27FC236}">
                    <a16:creationId xmlns:a16="http://schemas.microsoft.com/office/drawing/2014/main" id="{AD50102E-6501-4B63-8ABC-E71DAFA47FC6}"/>
                  </a:ext>
                </a:extLst>
              </p:cNvPr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043;p63">
                <a:extLst>
                  <a:ext uri="{FF2B5EF4-FFF2-40B4-BE49-F238E27FC236}">
                    <a16:creationId xmlns:a16="http://schemas.microsoft.com/office/drawing/2014/main" id="{16DDC8D6-AD86-4C1F-A80E-1C37FFAC4038}"/>
                  </a:ext>
                </a:extLst>
              </p:cNvPr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044;p63">
                <a:extLst>
                  <a:ext uri="{FF2B5EF4-FFF2-40B4-BE49-F238E27FC236}">
                    <a16:creationId xmlns:a16="http://schemas.microsoft.com/office/drawing/2014/main" id="{712AC131-41EA-4811-B07C-956334524488}"/>
                  </a:ext>
                </a:extLst>
              </p:cNvPr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045;p63">
                <a:extLst>
                  <a:ext uri="{FF2B5EF4-FFF2-40B4-BE49-F238E27FC236}">
                    <a16:creationId xmlns:a16="http://schemas.microsoft.com/office/drawing/2014/main" id="{6A19FEAD-64E0-4C56-9F22-2A0D1C9BC27B}"/>
                  </a:ext>
                </a:extLst>
              </p:cNvPr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046;p63">
                <a:extLst>
                  <a:ext uri="{FF2B5EF4-FFF2-40B4-BE49-F238E27FC236}">
                    <a16:creationId xmlns:a16="http://schemas.microsoft.com/office/drawing/2014/main" id="{3D74BE4F-9080-4779-8E14-695CFC63D9D4}"/>
                  </a:ext>
                </a:extLst>
              </p:cNvPr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047;p63">
                <a:extLst>
                  <a:ext uri="{FF2B5EF4-FFF2-40B4-BE49-F238E27FC236}">
                    <a16:creationId xmlns:a16="http://schemas.microsoft.com/office/drawing/2014/main" id="{09309091-9A37-4E3A-AA46-209856C4C792}"/>
                  </a:ext>
                </a:extLst>
              </p:cNvPr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048;p63">
                <a:extLst>
                  <a:ext uri="{FF2B5EF4-FFF2-40B4-BE49-F238E27FC236}">
                    <a16:creationId xmlns:a16="http://schemas.microsoft.com/office/drawing/2014/main" id="{6436446D-3434-4661-868D-A6954DC36A64}"/>
                  </a:ext>
                </a:extLst>
              </p:cNvPr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049;p63">
                <a:extLst>
                  <a:ext uri="{FF2B5EF4-FFF2-40B4-BE49-F238E27FC236}">
                    <a16:creationId xmlns:a16="http://schemas.microsoft.com/office/drawing/2014/main" id="{3BBC781B-AEBA-4636-AD7E-B90BC694EB7A}"/>
                  </a:ext>
                </a:extLst>
              </p:cNvPr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5050;p63">
                <a:extLst>
                  <a:ext uri="{FF2B5EF4-FFF2-40B4-BE49-F238E27FC236}">
                    <a16:creationId xmlns:a16="http://schemas.microsoft.com/office/drawing/2014/main" id="{4D3084B1-C86E-4B37-9227-82A5A2D34647}"/>
                  </a:ext>
                </a:extLst>
              </p:cNvPr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051;p63">
                <a:extLst>
                  <a:ext uri="{FF2B5EF4-FFF2-40B4-BE49-F238E27FC236}">
                    <a16:creationId xmlns:a16="http://schemas.microsoft.com/office/drawing/2014/main" id="{B7B630D2-4AC8-4825-82BD-85913FF46C58}"/>
                  </a:ext>
                </a:extLst>
              </p:cNvPr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052;p63">
                <a:extLst>
                  <a:ext uri="{FF2B5EF4-FFF2-40B4-BE49-F238E27FC236}">
                    <a16:creationId xmlns:a16="http://schemas.microsoft.com/office/drawing/2014/main" id="{785468CC-831D-4B38-AC14-7C6BFB69246F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053;p63">
                <a:extLst>
                  <a:ext uri="{FF2B5EF4-FFF2-40B4-BE49-F238E27FC236}">
                    <a16:creationId xmlns:a16="http://schemas.microsoft.com/office/drawing/2014/main" id="{D9AC8F00-276A-4007-9868-002D3FB08C4B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054;p63">
                <a:extLst>
                  <a:ext uri="{FF2B5EF4-FFF2-40B4-BE49-F238E27FC236}">
                    <a16:creationId xmlns:a16="http://schemas.microsoft.com/office/drawing/2014/main" id="{82517BF7-DF02-44EB-BEB8-8EC157A72F8F}"/>
                  </a:ext>
                </a:extLst>
              </p:cNvPr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055;p63">
                <a:extLst>
                  <a:ext uri="{FF2B5EF4-FFF2-40B4-BE49-F238E27FC236}">
                    <a16:creationId xmlns:a16="http://schemas.microsoft.com/office/drawing/2014/main" id="{5279BD01-584F-4CEC-8F80-02B4FB563BDA}"/>
                  </a:ext>
                </a:extLst>
              </p:cNvPr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056;p63">
                <a:extLst>
                  <a:ext uri="{FF2B5EF4-FFF2-40B4-BE49-F238E27FC236}">
                    <a16:creationId xmlns:a16="http://schemas.microsoft.com/office/drawing/2014/main" id="{547AEA0C-E79E-42E2-9AC2-0E9922B51E74}"/>
                  </a:ext>
                </a:extLst>
              </p:cNvPr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057;p63">
                <a:extLst>
                  <a:ext uri="{FF2B5EF4-FFF2-40B4-BE49-F238E27FC236}">
                    <a16:creationId xmlns:a16="http://schemas.microsoft.com/office/drawing/2014/main" id="{7ED94018-746C-43F7-B4A4-82293079811E}"/>
                  </a:ext>
                </a:extLst>
              </p:cNvPr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5058;p63">
                <a:extLst>
                  <a:ext uri="{FF2B5EF4-FFF2-40B4-BE49-F238E27FC236}">
                    <a16:creationId xmlns:a16="http://schemas.microsoft.com/office/drawing/2014/main" id="{C0520024-817A-4B04-A531-F1D7126BDF92}"/>
                  </a:ext>
                </a:extLst>
              </p:cNvPr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5059;p63">
                <a:extLst>
                  <a:ext uri="{FF2B5EF4-FFF2-40B4-BE49-F238E27FC236}">
                    <a16:creationId xmlns:a16="http://schemas.microsoft.com/office/drawing/2014/main" id="{4D9B03CB-0F1D-495D-BBA7-0DEFA156D8B4}"/>
                  </a:ext>
                </a:extLst>
              </p:cNvPr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060;p63">
                <a:extLst>
                  <a:ext uri="{FF2B5EF4-FFF2-40B4-BE49-F238E27FC236}">
                    <a16:creationId xmlns:a16="http://schemas.microsoft.com/office/drawing/2014/main" id="{327BDA5A-6113-4680-B100-C169CF093A9B}"/>
                  </a:ext>
                </a:extLst>
              </p:cNvPr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5061;p63">
                <a:extLst>
                  <a:ext uri="{FF2B5EF4-FFF2-40B4-BE49-F238E27FC236}">
                    <a16:creationId xmlns:a16="http://schemas.microsoft.com/office/drawing/2014/main" id="{4C883B87-0F9F-40B1-B828-4D7A0D5AC61A}"/>
                  </a:ext>
                </a:extLst>
              </p:cNvPr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5062;p63">
                <a:extLst>
                  <a:ext uri="{FF2B5EF4-FFF2-40B4-BE49-F238E27FC236}">
                    <a16:creationId xmlns:a16="http://schemas.microsoft.com/office/drawing/2014/main" id="{B4EC3FE1-F4F9-4A0C-8786-591788354534}"/>
                  </a:ext>
                </a:extLst>
              </p:cNvPr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5063;p63">
                <a:extLst>
                  <a:ext uri="{FF2B5EF4-FFF2-40B4-BE49-F238E27FC236}">
                    <a16:creationId xmlns:a16="http://schemas.microsoft.com/office/drawing/2014/main" id="{5B0A86F8-C864-4435-BCDA-DAE518188FBC}"/>
                  </a:ext>
                </a:extLst>
              </p:cNvPr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5064;p63">
                <a:extLst>
                  <a:ext uri="{FF2B5EF4-FFF2-40B4-BE49-F238E27FC236}">
                    <a16:creationId xmlns:a16="http://schemas.microsoft.com/office/drawing/2014/main" id="{6F88566F-3629-48D4-AFD3-1A6C60378458}"/>
                  </a:ext>
                </a:extLst>
              </p:cNvPr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5065;p63">
                <a:extLst>
                  <a:ext uri="{FF2B5EF4-FFF2-40B4-BE49-F238E27FC236}">
                    <a16:creationId xmlns:a16="http://schemas.microsoft.com/office/drawing/2014/main" id="{D5546F6A-44BB-41FD-B628-4015C5F3B214}"/>
                  </a:ext>
                </a:extLst>
              </p:cNvPr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5066;p63">
                <a:extLst>
                  <a:ext uri="{FF2B5EF4-FFF2-40B4-BE49-F238E27FC236}">
                    <a16:creationId xmlns:a16="http://schemas.microsoft.com/office/drawing/2014/main" id="{3F1E32B8-E2C1-4FA7-A495-CB6934F59A50}"/>
                  </a:ext>
                </a:extLst>
              </p:cNvPr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5067;p63">
                <a:extLst>
                  <a:ext uri="{FF2B5EF4-FFF2-40B4-BE49-F238E27FC236}">
                    <a16:creationId xmlns:a16="http://schemas.microsoft.com/office/drawing/2014/main" id="{B9AAC16C-3156-45CA-A461-69337944DF6C}"/>
                  </a:ext>
                </a:extLst>
              </p:cNvPr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068;p63">
                <a:extLst>
                  <a:ext uri="{FF2B5EF4-FFF2-40B4-BE49-F238E27FC236}">
                    <a16:creationId xmlns:a16="http://schemas.microsoft.com/office/drawing/2014/main" id="{5C87E094-A990-40AF-BFA5-C73AA7427323}"/>
                  </a:ext>
                </a:extLst>
              </p:cNvPr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5069;p63">
                <a:extLst>
                  <a:ext uri="{FF2B5EF4-FFF2-40B4-BE49-F238E27FC236}">
                    <a16:creationId xmlns:a16="http://schemas.microsoft.com/office/drawing/2014/main" id="{0AE86D95-052E-4584-BFB4-C79D28E9748F}"/>
                  </a:ext>
                </a:extLst>
              </p:cNvPr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5070;p63">
                <a:extLst>
                  <a:ext uri="{FF2B5EF4-FFF2-40B4-BE49-F238E27FC236}">
                    <a16:creationId xmlns:a16="http://schemas.microsoft.com/office/drawing/2014/main" id="{B2983EC7-7822-4907-A43B-6E05A711FB2D}"/>
                  </a:ext>
                </a:extLst>
              </p:cNvPr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5071;p63">
                <a:extLst>
                  <a:ext uri="{FF2B5EF4-FFF2-40B4-BE49-F238E27FC236}">
                    <a16:creationId xmlns:a16="http://schemas.microsoft.com/office/drawing/2014/main" id="{07DC3DBD-CA4A-49FB-87B0-2CB5E4542615}"/>
                  </a:ext>
                </a:extLst>
              </p:cNvPr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5072;p63">
                <a:extLst>
                  <a:ext uri="{FF2B5EF4-FFF2-40B4-BE49-F238E27FC236}">
                    <a16:creationId xmlns:a16="http://schemas.microsoft.com/office/drawing/2014/main" id="{289FFEBE-A444-47F0-8EB3-A304A09133BB}"/>
                  </a:ext>
                </a:extLst>
              </p:cNvPr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5073;p63">
                <a:extLst>
                  <a:ext uri="{FF2B5EF4-FFF2-40B4-BE49-F238E27FC236}">
                    <a16:creationId xmlns:a16="http://schemas.microsoft.com/office/drawing/2014/main" id="{312EF2BF-689F-4DD7-A607-0826EF81E1F2}"/>
                  </a:ext>
                </a:extLst>
              </p:cNvPr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5074;p63">
                <a:extLst>
                  <a:ext uri="{FF2B5EF4-FFF2-40B4-BE49-F238E27FC236}">
                    <a16:creationId xmlns:a16="http://schemas.microsoft.com/office/drawing/2014/main" id="{3D9F6B0B-7E0D-4994-A8CB-6492200FB232}"/>
                  </a:ext>
                </a:extLst>
              </p:cNvPr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5075;p63">
                <a:extLst>
                  <a:ext uri="{FF2B5EF4-FFF2-40B4-BE49-F238E27FC236}">
                    <a16:creationId xmlns:a16="http://schemas.microsoft.com/office/drawing/2014/main" id="{81568A43-571C-4659-B3D7-C8B9E941B900}"/>
                  </a:ext>
                </a:extLst>
              </p:cNvPr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5076;p63">
                <a:extLst>
                  <a:ext uri="{FF2B5EF4-FFF2-40B4-BE49-F238E27FC236}">
                    <a16:creationId xmlns:a16="http://schemas.microsoft.com/office/drawing/2014/main" id="{E1753194-EDC3-4B5F-BE3D-51D408315257}"/>
                  </a:ext>
                </a:extLst>
              </p:cNvPr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5077;p63">
                <a:extLst>
                  <a:ext uri="{FF2B5EF4-FFF2-40B4-BE49-F238E27FC236}">
                    <a16:creationId xmlns:a16="http://schemas.microsoft.com/office/drawing/2014/main" id="{59B5F86D-7CA3-4B53-B298-A527825CC57B}"/>
                  </a:ext>
                </a:extLst>
              </p:cNvPr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5078;p63">
                <a:extLst>
                  <a:ext uri="{FF2B5EF4-FFF2-40B4-BE49-F238E27FC236}">
                    <a16:creationId xmlns:a16="http://schemas.microsoft.com/office/drawing/2014/main" id="{9F4A0548-6D87-4837-A1C5-13127E186E69}"/>
                  </a:ext>
                </a:extLst>
              </p:cNvPr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5079;p63">
                <a:extLst>
                  <a:ext uri="{FF2B5EF4-FFF2-40B4-BE49-F238E27FC236}">
                    <a16:creationId xmlns:a16="http://schemas.microsoft.com/office/drawing/2014/main" id="{E0F1443C-E995-41BE-9BAC-F31BA6939530}"/>
                  </a:ext>
                </a:extLst>
              </p:cNvPr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080;p63">
                <a:extLst>
                  <a:ext uri="{FF2B5EF4-FFF2-40B4-BE49-F238E27FC236}">
                    <a16:creationId xmlns:a16="http://schemas.microsoft.com/office/drawing/2014/main" id="{ADBEF0F9-2F9B-4902-816E-49FDEB08FFB6}"/>
                  </a:ext>
                </a:extLst>
              </p:cNvPr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081;p63">
                <a:extLst>
                  <a:ext uri="{FF2B5EF4-FFF2-40B4-BE49-F238E27FC236}">
                    <a16:creationId xmlns:a16="http://schemas.microsoft.com/office/drawing/2014/main" id="{F004946D-66EB-420D-A611-9BEEE27716BD}"/>
                  </a:ext>
                </a:extLst>
              </p:cNvPr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082;p63">
                <a:extLst>
                  <a:ext uri="{FF2B5EF4-FFF2-40B4-BE49-F238E27FC236}">
                    <a16:creationId xmlns:a16="http://schemas.microsoft.com/office/drawing/2014/main" id="{E46D6503-5636-4D36-9420-4D2822CF1D3E}"/>
                  </a:ext>
                </a:extLst>
              </p:cNvPr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083;p63">
                <a:extLst>
                  <a:ext uri="{FF2B5EF4-FFF2-40B4-BE49-F238E27FC236}">
                    <a16:creationId xmlns:a16="http://schemas.microsoft.com/office/drawing/2014/main" id="{B11E9C5D-C40B-4254-B72F-CF039858F277}"/>
                  </a:ext>
                </a:extLst>
              </p:cNvPr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084;p63">
                <a:extLst>
                  <a:ext uri="{FF2B5EF4-FFF2-40B4-BE49-F238E27FC236}">
                    <a16:creationId xmlns:a16="http://schemas.microsoft.com/office/drawing/2014/main" id="{6BA92873-6AA3-4D12-B493-08E24AD894C8}"/>
                  </a:ext>
                </a:extLst>
              </p:cNvPr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085;p63">
                <a:extLst>
                  <a:ext uri="{FF2B5EF4-FFF2-40B4-BE49-F238E27FC236}">
                    <a16:creationId xmlns:a16="http://schemas.microsoft.com/office/drawing/2014/main" id="{B4E6FE64-6783-4312-A755-0189AA73A19D}"/>
                  </a:ext>
                </a:extLst>
              </p:cNvPr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086;p63">
                <a:extLst>
                  <a:ext uri="{FF2B5EF4-FFF2-40B4-BE49-F238E27FC236}">
                    <a16:creationId xmlns:a16="http://schemas.microsoft.com/office/drawing/2014/main" id="{67BFB7EB-7B36-4975-B691-650B94DE6CA4}"/>
                  </a:ext>
                </a:extLst>
              </p:cNvPr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087;p63">
                <a:extLst>
                  <a:ext uri="{FF2B5EF4-FFF2-40B4-BE49-F238E27FC236}">
                    <a16:creationId xmlns:a16="http://schemas.microsoft.com/office/drawing/2014/main" id="{1FABC185-3D4B-4381-BC0B-5FAEE3C6E4B4}"/>
                  </a:ext>
                </a:extLst>
              </p:cNvPr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5088;p63">
                <a:extLst>
                  <a:ext uri="{FF2B5EF4-FFF2-40B4-BE49-F238E27FC236}">
                    <a16:creationId xmlns:a16="http://schemas.microsoft.com/office/drawing/2014/main" id="{584D76C1-1DC6-405D-A835-7F6057DBC759}"/>
                  </a:ext>
                </a:extLst>
              </p:cNvPr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5089;p63">
                <a:extLst>
                  <a:ext uri="{FF2B5EF4-FFF2-40B4-BE49-F238E27FC236}">
                    <a16:creationId xmlns:a16="http://schemas.microsoft.com/office/drawing/2014/main" id="{58825AC9-4B60-443B-BEC4-B9D7A12E408D}"/>
                  </a:ext>
                </a:extLst>
              </p:cNvPr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5090;p63">
                <a:extLst>
                  <a:ext uri="{FF2B5EF4-FFF2-40B4-BE49-F238E27FC236}">
                    <a16:creationId xmlns:a16="http://schemas.microsoft.com/office/drawing/2014/main" id="{64766743-8B45-4E1E-BFAA-CCF868CF97D6}"/>
                  </a:ext>
                </a:extLst>
              </p:cNvPr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5091;p63">
                <a:extLst>
                  <a:ext uri="{FF2B5EF4-FFF2-40B4-BE49-F238E27FC236}">
                    <a16:creationId xmlns:a16="http://schemas.microsoft.com/office/drawing/2014/main" id="{A34357CC-A243-48AC-BD88-DA3E20D16568}"/>
                  </a:ext>
                </a:extLst>
              </p:cNvPr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5092;p63">
                <a:extLst>
                  <a:ext uri="{FF2B5EF4-FFF2-40B4-BE49-F238E27FC236}">
                    <a16:creationId xmlns:a16="http://schemas.microsoft.com/office/drawing/2014/main" id="{DA880D48-85E8-47F2-A607-6678D27D8C3B}"/>
                  </a:ext>
                </a:extLst>
              </p:cNvPr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5093;p63">
                <a:extLst>
                  <a:ext uri="{FF2B5EF4-FFF2-40B4-BE49-F238E27FC236}">
                    <a16:creationId xmlns:a16="http://schemas.microsoft.com/office/drawing/2014/main" id="{1C3AC1BB-78F7-408D-958F-9A2E81FE72B6}"/>
                  </a:ext>
                </a:extLst>
              </p:cNvPr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5094;p63">
                <a:extLst>
                  <a:ext uri="{FF2B5EF4-FFF2-40B4-BE49-F238E27FC236}">
                    <a16:creationId xmlns:a16="http://schemas.microsoft.com/office/drawing/2014/main" id="{A1CB5011-1F1A-4747-8638-E435A7ED3758}"/>
                  </a:ext>
                </a:extLst>
              </p:cNvPr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5095;p63">
                <a:extLst>
                  <a:ext uri="{FF2B5EF4-FFF2-40B4-BE49-F238E27FC236}">
                    <a16:creationId xmlns:a16="http://schemas.microsoft.com/office/drawing/2014/main" id="{9754CB51-4AF8-4F26-A949-7121A2D10F24}"/>
                  </a:ext>
                </a:extLst>
              </p:cNvPr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5096;p63">
                <a:extLst>
                  <a:ext uri="{FF2B5EF4-FFF2-40B4-BE49-F238E27FC236}">
                    <a16:creationId xmlns:a16="http://schemas.microsoft.com/office/drawing/2014/main" id="{AEC6CD99-2839-4D55-8B62-E848732DBA00}"/>
                  </a:ext>
                </a:extLst>
              </p:cNvPr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5097;p63">
                <a:extLst>
                  <a:ext uri="{FF2B5EF4-FFF2-40B4-BE49-F238E27FC236}">
                    <a16:creationId xmlns:a16="http://schemas.microsoft.com/office/drawing/2014/main" id="{270F18A3-8727-4373-AB59-971A393DF6CB}"/>
                  </a:ext>
                </a:extLst>
              </p:cNvPr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5098;p63">
                <a:extLst>
                  <a:ext uri="{FF2B5EF4-FFF2-40B4-BE49-F238E27FC236}">
                    <a16:creationId xmlns:a16="http://schemas.microsoft.com/office/drawing/2014/main" id="{DB724AFE-684F-485F-B25D-BE0089A7FDD8}"/>
                  </a:ext>
                </a:extLst>
              </p:cNvPr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5099;p63">
                <a:extLst>
                  <a:ext uri="{FF2B5EF4-FFF2-40B4-BE49-F238E27FC236}">
                    <a16:creationId xmlns:a16="http://schemas.microsoft.com/office/drawing/2014/main" id="{1E87CA5E-DD7C-4ACA-B6C1-9E97B054960F}"/>
                  </a:ext>
                </a:extLst>
              </p:cNvPr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5100;p63">
                <a:extLst>
                  <a:ext uri="{FF2B5EF4-FFF2-40B4-BE49-F238E27FC236}">
                    <a16:creationId xmlns:a16="http://schemas.microsoft.com/office/drawing/2014/main" id="{21F5E194-8F7F-4970-AC2D-942DD45FED7F}"/>
                  </a:ext>
                </a:extLst>
              </p:cNvPr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5101;p63">
                <a:extLst>
                  <a:ext uri="{FF2B5EF4-FFF2-40B4-BE49-F238E27FC236}">
                    <a16:creationId xmlns:a16="http://schemas.microsoft.com/office/drawing/2014/main" id="{0DE2BA39-1CDC-4E7B-B626-845CF038B2AA}"/>
                  </a:ext>
                </a:extLst>
              </p:cNvPr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5102;p63">
                <a:extLst>
                  <a:ext uri="{FF2B5EF4-FFF2-40B4-BE49-F238E27FC236}">
                    <a16:creationId xmlns:a16="http://schemas.microsoft.com/office/drawing/2014/main" id="{43F8DFB2-2452-46DF-AA06-0B50E4DD5E56}"/>
                  </a:ext>
                </a:extLst>
              </p:cNvPr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103;p63">
                <a:extLst>
                  <a:ext uri="{FF2B5EF4-FFF2-40B4-BE49-F238E27FC236}">
                    <a16:creationId xmlns:a16="http://schemas.microsoft.com/office/drawing/2014/main" id="{67F8FB8B-356B-4365-999F-0A5EF2AEC460}"/>
                  </a:ext>
                </a:extLst>
              </p:cNvPr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104;p63">
                <a:extLst>
                  <a:ext uri="{FF2B5EF4-FFF2-40B4-BE49-F238E27FC236}">
                    <a16:creationId xmlns:a16="http://schemas.microsoft.com/office/drawing/2014/main" id="{6207FB43-C5E7-4BC7-8762-B98C59830474}"/>
                  </a:ext>
                </a:extLst>
              </p:cNvPr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5105;p63">
                <a:extLst>
                  <a:ext uri="{FF2B5EF4-FFF2-40B4-BE49-F238E27FC236}">
                    <a16:creationId xmlns:a16="http://schemas.microsoft.com/office/drawing/2014/main" id="{A446B6C4-9AB1-4D32-9E24-ADF3F9C05761}"/>
                  </a:ext>
                </a:extLst>
              </p:cNvPr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106;p63">
                <a:extLst>
                  <a:ext uri="{FF2B5EF4-FFF2-40B4-BE49-F238E27FC236}">
                    <a16:creationId xmlns:a16="http://schemas.microsoft.com/office/drawing/2014/main" id="{29CAB38C-C640-42A4-BC23-84830022ECB4}"/>
                  </a:ext>
                </a:extLst>
              </p:cNvPr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107;p63">
                <a:extLst>
                  <a:ext uri="{FF2B5EF4-FFF2-40B4-BE49-F238E27FC236}">
                    <a16:creationId xmlns:a16="http://schemas.microsoft.com/office/drawing/2014/main" id="{CDE989B0-4877-426D-A3AD-3D3A4252A5C5}"/>
                  </a:ext>
                </a:extLst>
              </p:cNvPr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108;p63">
                <a:extLst>
                  <a:ext uri="{FF2B5EF4-FFF2-40B4-BE49-F238E27FC236}">
                    <a16:creationId xmlns:a16="http://schemas.microsoft.com/office/drawing/2014/main" id="{5F9CFB5C-98C3-442F-B7F3-BE28FFBEC5A1}"/>
                  </a:ext>
                </a:extLst>
              </p:cNvPr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109;p63">
                <a:extLst>
                  <a:ext uri="{FF2B5EF4-FFF2-40B4-BE49-F238E27FC236}">
                    <a16:creationId xmlns:a16="http://schemas.microsoft.com/office/drawing/2014/main" id="{4B550800-5968-4F4D-821E-2A9E1A353D40}"/>
                  </a:ext>
                </a:extLst>
              </p:cNvPr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110;p63">
                <a:extLst>
                  <a:ext uri="{FF2B5EF4-FFF2-40B4-BE49-F238E27FC236}">
                    <a16:creationId xmlns:a16="http://schemas.microsoft.com/office/drawing/2014/main" id="{43DBA238-4CDF-480E-A513-D4B2E2376750}"/>
                  </a:ext>
                </a:extLst>
              </p:cNvPr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111;p63">
                <a:extLst>
                  <a:ext uri="{FF2B5EF4-FFF2-40B4-BE49-F238E27FC236}">
                    <a16:creationId xmlns:a16="http://schemas.microsoft.com/office/drawing/2014/main" id="{47308CCB-E94C-4E01-9509-DC4A1D88F425}"/>
                  </a:ext>
                </a:extLst>
              </p:cNvPr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112;p63">
                <a:extLst>
                  <a:ext uri="{FF2B5EF4-FFF2-40B4-BE49-F238E27FC236}">
                    <a16:creationId xmlns:a16="http://schemas.microsoft.com/office/drawing/2014/main" id="{1C7AB7F5-EDE4-4F4A-A8DC-03E164269D4B}"/>
                  </a:ext>
                </a:extLst>
              </p:cNvPr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113;p63">
                <a:extLst>
                  <a:ext uri="{FF2B5EF4-FFF2-40B4-BE49-F238E27FC236}">
                    <a16:creationId xmlns:a16="http://schemas.microsoft.com/office/drawing/2014/main" id="{AFB88055-FAD6-4C50-82EF-1D34833E873F}"/>
                  </a:ext>
                </a:extLst>
              </p:cNvPr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114;p63">
                <a:extLst>
                  <a:ext uri="{FF2B5EF4-FFF2-40B4-BE49-F238E27FC236}">
                    <a16:creationId xmlns:a16="http://schemas.microsoft.com/office/drawing/2014/main" id="{18E753AB-AB5F-4F82-91B0-16739F675B0A}"/>
                  </a:ext>
                </a:extLst>
              </p:cNvPr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115;p63">
                <a:extLst>
                  <a:ext uri="{FF2B5EF4-FFF2-40B4-BE49-F238E27FC236}">
                    <a16:creationId xmlns:a16="http://schemas.microsoft.com/office/drawing/2014/main" id="{C819E07A-E2D1-4800-BB89-D2CB61245882}"/>
                  </a:ext>
                </a:extLst>
              </p:cNvPr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116;p63">
                <a:extLst>
                  <a:ext uri="{FF2B5EF4-FFF2-40B4-BE49-F238E27FC236}">
                    <a16:creationId xmlns:a16="http://schemas.microsoft.com/office/drawing/2014/main" id="{11488955-6319-4785-9213-E9B87CDC319A}"/>
                  </a:ext>
                </a:extLst>
              </p:cNvPr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117;p63">
                <a:extLst>
                  <a:ext uri="{FF2B5EF4-FFF2-40B4-BE49-F238E27FC236}">
                    <a16:creationId xmlns:a16="http://schemas.microsoft.com/office/drawing/2014/main" id="{99D06130-3176-49B4-B3D6-C24F99E3C49A}"/>
                  </a:ext>
                </a:extLst>
              </p:cNvPr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118;p63">
                <a:extLst>
                  <a:ext uri="{FF2B5EF4-FFF2-40B4-BE49-F238E27FC236}">
                    <a16:creationId xmlns:a16="http://schemas.microsoft.com/office/drawing/2014/main" id="{7000EFA5-FBB3-418A-B3B4-766F94B50A03}"/>
                  </a:ext>
                </a:extLst>
              </p:cNvPr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119;p63">
                <a:extLst>
                  <a:ext uri="{FF2B5EF4-FFF2-40B4-BE49-F238E27FC236}">
                    <a16:creationId xmlns:a16="http://schemas.microsoft.com/office/drawing/2014/main" id="{0A178265-D206-4045-AE16-267A5B132E5B}"/>
                  </a:ext>
                </a:extLst>
              </p:cNvPr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120;p63">
                <a:extLst>
                  <a:ext uri="{FF2B5EF4-FFF2-40B4-BE49-F238E27FC236}">
                    <a16:creationId xmlns:a16="http://schemas.microsoft.com/office/drawing/2014/main" id="{3BCDE665-4CDC-47D6-A411-BAA85A35593C}"/>
                  </a:ext>
                </a:extLst>
              </p:cNvPr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121;p63">
                <a:extLst>
                  <a:ext uri="{FF2B5EF4-FFF2-40B4-BE49-F238E27FC236}">
                    <a16:creationId xmlns:a16="http://schemas.microsoft.com/office/drawing/2014/main" id="{B0EB722C-011F-4039-94EB-682762FD9795}"/>
                  </a:ext>
                </a:extLst>
              </p:cNvPr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122;p63">
                <a:extLst>
                  <a:ext uri="{FF2B5EF4-FFF2-40B4-BE49-F238E27FC236}">
                    <a16:creationId xmlns:a16="http://schemas.microsoft.com/office/drawing/2014/main" id="{8E55C9B9-6FA7-4E70-A695-A5C7952C1643}"/>
                  </a:ext>
                </a:extLst>
              </p:cNvPr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5123;p63">
            <a:extLst>
              <a:ext uri="{FF2B5EF4-FFF2-40B4-BE49-F238E27FC236}">
                <a16:creationId xmlns:a16="http://schemas.microsoft.com/office/drawing/2014/main" id="{DA03F047-2104-4F99-AD2B-13359C876495}"/>
              </a:ext>
            </a:extLst>
          </p:cNvPr>
          <p:cNvGrpSpPr/>
          <p:nvPr/>
        </p:nvGrpSpPr>
        <p:grpSpPr>
          <a:xfrm>
            <a:off x="6462178" y="4116426"/>
            <a:ext cx="1540798" cy="2004379"/>
            <a:chOff x="5038641" y="2573327"/>
            <a:chExt cx="1540798" cy="2004379"/>
          </a:xfrm>
        </p:grpSpPr>
        <p:sp>
          <p:nvSpPr>
            <p:cNvPr id="129" name="Google Shape;5124;p63">
              <a:extLst>
                <a:ext uri="{FF2B5EF4-FFF2-40B4-BE49-F238E27FC236}">
                  <a16:creationId xmlns:a16="http://schemas.microsoft.com/office/drawing/2014/main" id="{69C45395-BE57-4413-8FB6-3E53940BFC07}"/>
                </a:ext>
              </a:extLst>
            </p:cNvPr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125;p63">
              <a:extLst>
                <a:ext uri="{FF2B5EF4-FFF2-40B4-BE49-F238E27FC236}">
                  <a16:creationId xmlns:a16="http://schemas.microsoft.com/office/drawing/2014/main" id="{1CDCFBCE-8EE0-42D0-9B09-47489D92C5D3}"/>
                </a:ext>
              </a:extLst>
            </p:cNvPr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126;p63">
              <a:extLst>
                <a:ext uri="{FF2B5EF4-FFF2-40B4-BE49-F238E27FC236}">
                  <a16:creationId xmlns:a16="http://schemas.microsoft.com/office/drawing/2014/main" id="{6095852C-110D-465C-9239-4580231B7B17}"/>
                </a:ext>
              </a:extLst>
            </p:cNvPr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127;p63">
              <a:extLst>
                <a:ext uri="{FF2B5EF4-FFF2-40B4-BE49-F238E27FC236}">
                  <a16:creationId xmlns:a16="http://schemas.microsoft.com/office/drawing/2014/main" id="{9A8568AD-7106-4EFA-AD0C-E8A79EB8AECA}"/>
                </a:ext>
              </a:extLst>
            </p:cNvPr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128;p63">
              <a:extLst>
                <a:ext uri="{FF2B5EF4-FFF2-40B4-BE49-F238E27FC236}">
                  <a16:creationId xmlns:a16="http://schemas.microsoft.com/office/drawing/2014/main" id="{8272DD2F-E90E-4433-AF33-99814713ABD9}"/>
                </a:ext>
              </a:extLst>
            </p:cNvPr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129;p63">
              <a:extLst>
                <a:ext uri="{FF2B5EF4-FFF2-40B4-BE49-F238E27FC236}">
                  <a16:creationId xmlns:a16="http://schemas.microsoft.com/office/drawing/2014/main" id="{E20C6690-3D87-411B-8612-322B7BE9FC2C}"/>
                </a:ext>
              </a:extLst>
            </p:cNvPr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130;p63">
              <a:extLst>
                <a:ext uri="{FF2B5EF4-FFF2-40B4-BE49-F238E27FC236}">
                  <a16:creationId xmlns:a16="http://schemas.microsoft.com/office/drawing/2014/main" id="{34606B1A-0F35-41F6-B7AE-29D462AA23E2}"/>
                </a:ext>
              </a:extLst>
            </p:cNvPr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131;p63">
              <a:extLst>
                <a:ext uri="{FF2B5EF4-FFF2-40B4-BE49-F238E27FC236}">
                  <a16:creationId xmlns:a16="http://schemas.microsoft.com/office/drawing/2014/main" id="{2C734E7C-FA2D-4A4D-986B-6F4247AB2AAD}"/>
                </a:ext>
              </a:extLst>
            </p:cNvPr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132;p63">
              <a:extLst>
                <a:ext uri="{FF2B5EF4-FFF2-40B4-BE49-F238E27FC236}">
                  <a16:creationId xmlns:a16="http://schemas.microsoft.com/office/drawing/2014/main" id="{801D7898-098C-40AC-B016-4B7A9C6E57B2}"/>
                </a:ext>
              </a:extLst>
            </p:cNvPr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133;p63">
              <a:extLst>
                <a:ext uri="{FF2B5EF4-FFF2-40B4-BE49-F238E27FC236}">
                  <a16:creationId xmlns:a16="http://schemas.microsoft.com/office/drawing/2014/main" id="{DEEAC5A2-AFEA-408C-85B9-32DC68AF07E1}"/>
                </a:ext>
              </a:extLst>
            </p:cNvPr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134;p63">
              <a:extLst>
                <a:ext uri="{FF2B5EF4-FFF2-40B4-BE49-F238E27FC236}">
                  <a16:creationId xmlns:a16="http://schemas.microsoft.com/office/drawing/2014/main" id="{EA8E1C65-2ABD-4F9A-953D-AFA9C0B2CED1}"/>
                </a:ext>
              </a:extLst>
            </p:cNvPr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135;p63">
              <a:extLst>
                <a:ext uri="{FF2B5EF4-FFF2-40B4-BE49-F238E27FC236}">
                  <a16:creationId xmlns:a16="http://schemas.microsoft.com/office/drawing/2014/main" id="{17A2EEB9-F938-4830-8544-6130E7C994F9}"/>
                </a:ext>
              </a:extLst>
            </p:cNvPr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136;p63">
              <a:extLst>
                <a:ext uri="{FF2B5EF4-FFF2-40B4-BE49-F238E27FC236}">
                  <a16:creationId xmlns:a16="http://schemas.microsoft.com/office/drawing/2014/main" id="{45E458E8-9D07-47C7-BAD2-7C641F9A6C3F}"/>
                </a:ext>
              </a:extLst>
            </p:cNvPr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137;p63">
              <a:extLst>
                <a:ext uri="{FF2B5EF4-FFF2-40B4-BE49-F238E27FC236}">
                  <a16:creationId xmlns:a16="http://schemas.microsoft.com/office/drawing/2014/main" id="{7696941B-D204-49A7-A10E-235AF90E8C20}"/>
                </a:ext>
              </a:extLst>
            </p:cNvPr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138;p63">
              <a:extLst>
                <a:ext uri="{FF2B5EF4-FFF2-40B4-BE49-F238E27FC236}">
                  <a16:creationId xmlns:a16="http://schemas.microsoft.com/office/drawing/2014/main" id="{973ED026-4B83-4675-8753-555DAC5911F2}"/>
                </a:ext>
              </a:extLst>
            </p:cNvPr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139;p63">
              <a:extLst>
                <a:ext uri="{FF2B5EF4-FFF2-40B4-BE49-F238E27FC236}">
                  <a16:creationId xmlns:a16="http://schemas.microsoft.com/office/drawing/2014/main" id="{6D3AEBEF-24B0-487F-8B94-DA02E02D931A}"/>
                </a:ext>
              </a:extLst>
            </p:cNvPr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140;p63">
              <a:extLst>
                <a:ext uri="{FF2B5EF4-FFF2-40B4-BE49-F238E27FC236}">
                  <a16:creationId xmlns:a16="http://schemas.microsoft.com/office/drawing/2014/main" id="{5B48C62F-CDD9-4376-A472-724AE94657A8}"/>
                </a:ext>
              </a:extLst>
            </p:cNvPr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141;p63">
              <a:extLst>
                <a:ext uri="{FF2B5EF4-FFF2-40B4-BE49-F238E27FC236}">
                  <a16:creationId xmlns:a16="http://schemas.microsoft.com/office/drawing/2014/main" id="{D0004498-9968-4259-97C7-E64D061F5BB0}"/>
                </a:ext>
              </a:extLst>
            </p:cNvPr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142;p63">
              <a:extLst>
                <a:ext uri="{FF2B5EF4-FFF2-40B4-BE49-F238E27FC236}">
                  <a16:creationId xmlns:a16="http://schemas.microsoft.com/office/drawing/2014/main" id="{F52C09D4-4544-49EA-B0C0-578CDC229836}"/>
                </a:ext>
              </a:extLst>
            </p:cNvPr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143;p63">
              <a:extLst>
                <a:ext uri="{FF2B5EF4-FFF2-40B4-BE49-F238E27FC236}">
                  <a16:creationId xmlns:a16="http://schemas.microsoft.com/office/drawing/2014/main" id="{BA66902B-BEAD-4C97-AEE2-B7E8BB68A170}"/>
                </a:ext>
              </a:extLst>
            </p:cNvPr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144;p63">
              <a:extLst>
                <a:ext uri="{FF2B5EF4-FFF2-40B4-BE49-F238E27FC236}">
                  <a16:creationId xmlns:a16="http://schemas.microsoft.com/office/drawing/2014/main" id="{F66DCF30-E59B-4BFD-AEA3-DD86C92D8A94}"/>
                </a:ext>
              </a:extLst>
            </p:cNvPr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145;p63">
              <a:extLst>
                <a:ext uri="{FF2B5EF4-FFF2-40B4-BE49-F238E27FC236}">
                  <a16:creationId xmlns:a16="http://schemas.microsoft.com/office/drawing/2014/main" id="{7A3C6B84-89A3-4FA9-892C-1DD501DB61DA}"/>
                </a:ext>
              </a:extLst>
            </p:cNvPr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146;p63">
              <a:extLst>
                <a:ext uri="{FF2B5EF4-FFF2-40B4-BE49-F238E27FC236}">
                  <a16:creationId xmlns:a16="http://schemas.microsoft.com/office/drawing/2014/main" id="{023EB1E7-015B-410D-9B10-ECF1D3E86E1B}"/>
                </a:ext>
              </a:extLst>
            </p:cNvPr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147;p63">
              <a:extLst>
                <a:ext uri="{FF2B5EF4-FFF2-40B4-BE49-F238E27FC236}">
                  <a16:creationId xmlns:a16="http://schemas.microsoft.com/office/drawing/2014/main" id="{E4FCA98B-6CF5-4E50-8688-A60981F992F6}"/>
                </a:ext>
              </a:extLst>
            </p:cNvPr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148;p63">
              <a:extLst>
                <a:ext uri="{FF2B5EF4-FFF2-40B4-BE49-F238E27FC236}">
                  <a16:creationId xmlns:a16="http://schemas.microsoft.com/office/drawing/2014/main" id="{65F190FE-6322-484D-80DC-CD5701F21291}"/>
                </a:ext>
              </a:extLst>
            </p:cNvPr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149;p63">
              <a:extLst>
                <a:ext uri="{FF2B5EF4-FFF2-40B4-BE49-F238E27FC236}">
                  <a16:creationId xmlns:a16="http://schemas.microsoft.com/office/drawing/2014/main" id="{222C60AB-E70A-4B83-86DB-CD017C76A169}"/>
                </a:ext>
              </a:extLst>
            </p:cNvPr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150;p63">
              <a:extLst>
                <a:ext uri="{FF2B5EF4-FFF2-40B4-BE49-F238E27FC236}">
                  <a16:creationId xmlns:a16="http://schemas.microsoft.com/office/drawing/2014/main" id="{C683D665-B5E8-4C7F-849D-5506B2BFCEAE}"/>
                </a:ext>
              </a:extLst>
            </p:cNvPr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151;p63">
              <a:extLst>
                <a:ext uri="{FF2B5EF4-FFF2-40B4-BE49-F238E27FC236}">
                  <a16:creationId xmlns:a16="http://schemas.microsoft.com/office/drawing/2014/main" id="{BF0F2BAA-C31E-40D3-8891-36B9A3B79EC5}"/>
                </a:ext>
              </a:extLst>
            </p:cNvPr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152;p63">
              <a:extLst>
                <a:ext uri="{FF2B5EF4-FFF2-40B4-BE49-F238E27FC236}">
                  <a16:creationId xmlns:a16="http://schemas.microsoft.com/office/drawing/2014/main" id="{BCB8B35B-F9F5-456F-ABD5-8DEAC91FF393}"/>
                </a:ext>
              </a:extLst>
            </p:cNvPr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153;p63">
              <a:extLst>
                <a:ext uri="{FF2B5EF4-FFF2-40B4-BE49-F238E27FC236}">
                  <a16:creationId xmlns:a16="http://schemas.microsoft.com/office/drawing/2014/main" id="{540F3E4E-EDF3-4432-83C7-B958B162C7F2}"/>
                </a:ext>
              </a:extLst>
            </p:cNvPr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154;p63">
              <a:extLst>
                <a:ext uri="{FF2B5EF4-FFF2-40B4-BE49-F238E27FC236}">
                  <a16:creationId xmlns:a16="http://schemas.microsoft.com/office/drawing/2014/main" id="{802991AB-0BCB-4AE4-98E7-3C55A2283A57}"/>
                </a:ext>
              </a:extLst>
            </p:cNvPr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155;p63">
              <a:extLst>
                <a:ext uri="{FF2B5EF4-FFF2-40B4-BE49-F238E27FC236}">
                  <a16:creationId xmlns:a16="http://schemas.microsoft.com/office/drawing/2014/main" id="{197CCD7D-4B1A-4D5D-9A09-099DFFFEA38C}"/>
                </a:ext>
              </a:extLst>
            </p:cNvPr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156;p63">
              <a:extLst>
                <a:ext uri="{FF2B5EF4-FFF2-40B4-BE49-F238E27FC236}">
                  <a16:creationId xmlns:a16="http://schemas.microsoft.com/office/drawing/2014/main" id="{F6F5ABE2-205E-4C18-86E7-93526C6ADB35}"/>
                </a:ext>
              </a:extLst>
            </p:cNvPr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157;p63">
              <a:extLst>
                <a:ext uri="{FF2B5EF4-FFF2-40B4-BE49-F238E27FC236}">
                  <a16:creationId xmlns:a16="http://schemas.microsoft.com/office/drawing/2014/main" id="{87FE0707-BA60-4774-AEEB-62B2510920DC}"/>
                </a:ext>
              </a:extLst>
            </p:cNvPr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158;p63">
              <a:extLst>
                <a:ext uri="{FF2B5EF4-FFF2-40B4-BE49-F238E27FC236}">
                  <a16:creationId xmlns:a16="http://schemas.microsoft.com/office/drawing/2014/main" id="{E3C48348-E7A4-4D79-AE8B-131D21341E8C}"/>
                </a:ext>
              </a:extLst>
            </p:cNvPr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Hộp Văn bản 415">
            <a:extLst>
              <a:ext uri="{FF2B5EF4-FFF2-40B4-BE49-F238E27FC236}">
                <a16:creationId xmlns:a16="http://schemas.microsoft.com/office/drawing/2014/main" id="{ED6F5628-9804-4DCC-995B-C214DBB4136F}"/>
              </a:ext>
            </a:extLst>
          </p:cNvPr>
          <p:cNvSpPr txBox="1"/>
          <p:nvPr/>
        </p:nvSpPr>
        <p:spPr>
          <a:xfrm>
            <a:off x="3078442" y="3208506"/>
            <a:ext cx="77148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3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3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2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590800" y="736314"/>
            <a:ext cx="6629400" cy="19050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301090" y="1219201"/>
            <a:ext cx="28103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89560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86200"/>
            <a:ext cx="2837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357        401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290        289</a:t>
            </a:r>
            <a:endParaRPr lang="vi-VN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3886200"/>
            <a:ext cx="2837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815        815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653        657</a:t>
            </a:r>
            <a:endParaRPr lang="vi-VN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38862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77200" y="43434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V="1">
            <a:off x="8153400" y="3886201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43434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43434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….</a:t>
            </a:r>
            <a:endParaRPr lang="vi-VN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0" y="4419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….</a:t>
            </a:r>
            <a:endParaRPr lang="vi-VN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24400" y="3886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8001000" y="391102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….</a:t>
            </a:r>
            <a:endParaRPr lang="vi-VN" sz="3200" dirty="0"/>
          </a:p>
        </p:txBody>
      </p:sp>
      <p:grpSp>
        <p:nvGrpSpPr>
          <p:cNvPr id="22" name="Google Shape;1653;p35">
            <a:extLst>
              <a:ext uri="{FF2B5EF4-FFF2-40B4-BE49-F238E27FC236}">
                <a16:creationId xmlns:a16="http://schemas.microsoft.com/office/drawing/2014/main" id="{DF051D50-D23D-405F-98EA-CB377D0D2780}"/>
              </a:ext>
            </a:extLst>
          </p:cNvPr>
          <p:cNvGrpSpPr/>
          <p:nvPr/>
        </p:nvGrpSpPr>
        <p:grpSpPr>
          <a:xfrm>
            <a:off x="365655" y="4343401"/>
            <a:ext cx="1806597" cy="2139934"/>
            <a:chOff x="6841700" y="1046625"/>
            <a:chExt cx="410150" cy="473950"/>
          </a:xfrm>
        </p:grpSpPr>
        <p:sp>
          <p:nvSpPr>
            <p:cNvPr id="27" name="Google Shape;1654;p35">
              <a:extLst>
                <a:ext uri="{FF2B5EF4-FFF2-40B4-BE49-F238E27FC236}">
                  <a16:creationId xmlns:a16="http://schemas.microsoft.com/office/drawing/2014/main" id="{0EDCF29B-C171-4867-9D4C-821BDD6CA159}"/>
                </a:ext>
              </a:extLst>
            </p:cNvPr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55;p35">
              <a:extLst>
                <a:ext uri="{FF2B5EF4-FFF2-40B4-BE49-F238E27FC236}">
                  <a16:creationId xmlns:a16="http://schemas.microsoft.com/office/drawing/2014/main" id="{5D3DDCB0-BDF1-4CF7-9B01-26FBCFE140B3}"/>
                </a:ext>
              </a:extLst>
            </p:cNvPr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56;p35">
              <a:extLst>
                <a:ext uri="{FF2B5EF4-FFF2-40B4-BE49-F238E27FC236}">
                  <a16:creationId xmlns:a16="http://schemas.microsoft.com/office/drawing/2014/main" id="{83D07100-F10E-47D2-85E9-6FEB96CD8612}"/>
                </a:ext>
              </a:extLst>
            </p:cNvPr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57;p35">
              <a:extLst>
                <a:ext uri="{FF2B5EF4-FFF2-40B4-BE49-F238E27FC236}">
                  <a16:creationId xmlns:a16="http://schemas.microsoft.com/office/drawing/2014/main" id="{2FD54219-815C-4C9D-B1E1-A285B1E7544E}"/>
                </a:ext>
              </a:extLst>
            </p:cNvPr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58;p35">
              <a:extLst>
                <a:ext uri="{FF2B5EF4-FFF2-40B4-BE49-F238E27FC236}">
                  <a16:creationId xmlns:a16="http://schemas.microsoft.com/office/drawing/2014/main" id="{34DFA616-5E7A-4250-ACC8-A01DCBB9D72B}"/>
                </a:ext>
              </a:extLst>
            </p:cNvPr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59;p35">
              <a:extLst>
                <a:ext uri="{FF2B5EF4-FFF2-40B4-BE49-F238E27FC236}">
                  <a16:creationId xmlns:a16="http://schemas.microsoft.com/office/drawing/2014/main" id="{D597C6B4-7B8A-4526-AEC7-7B3809E33FA2}"/>
                </a:ext>
              </a:extLst>
            </p:cNvPr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60;p35">
              <a:extLst>
                <a:ext uri="{FF2B5EF4-FFF2-40B4-BE49-F238E27FC236}">
                  <a16:creationId xmlns:a16="http://schemas.microsoft.com/office/drawing/2014/main" id="{D2242FD5-A4D9-48F0-BA03-97D47ECBED00}"/>
                </a:ext>
              </a:extLst>
            </p:cNvPr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61;p35">
              <a:extLst>
                <a:ext uri="{FF2B5EF4-FFF2-40B4-BE49-F238E27FC236}">
                  <a16:creationId xmlns:a16="http://schemas.microsoft.com/office/drawing/2014/main" id="{F200EC3C-A3A0-4912-BDCE-E7F35143F1B1}"/>
                </a:ext>
              </a:extLst>
            </p:cNvPr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62;p35">
              <a:extLst>
                <a:ext uri="{FF2B5EF4-FFF2-40B4-BE49-F238E27FC236}">
                  <a16:creationId xmlns:a16="http://schemas.microsoft.com/office/drawing/2014/main" id="{664B81C1-D5F8-48F5-9658-ACED77A132DA}"/>
                </a:ext>
              </a:extLst>
            </p:cNvPr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63;p35">
              <a:extLst>
                <a:ext uri="{FF2B5EF4-FFF2-40B4-BE49-F238E27FC236}">
                  <a16:creationId xmlns:a16="http://schemas.microsoft.com/office/drawing/2014/main" id="{EEB7C135-47B2-42B9-9B17-E051C8C35842}"/>
                </a:ext>
              </a:extLst>
            </p:cNvPr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64;p35">
              <a:extLst>
                <a:ext uri="{FF2B5EF4-FFF2-40B4-BE49-F238E27FC236}">
                  <a16:creationId xmlns:a16="http://schemas.microsoft.com/office/drawing/2014/main" id="{58547889-9494-448E-B318-0DB5AAD0FC92}"/>
                </a:ext>
              </a:extLst>
            </p:cNvPr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65;p35">
              <a:extLst>
                <a:ext uri="{FF2B5EF4-FFF2-40B4-BE49-F238E27FC236}">
                  <a16:creationId xmlns:a16="http://schemas.microsoft.com/office/drawing/2014/main" id="{4A7F22B5-CABA-4425-9377-A622FFD1D5E2}"/>
                </a:ext>
              </a:extLst>
            </p:cNvPr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66;p35">
              <a:extLst>
                <a:ext uri="{FF2B5EF4-FFF2-40B4-BE49-F238E27FC236}">
                  <a16:creationId xmlns:a16="http://schemas.microsoft.com/office/drawing/2014/main" id="{EEE0C36D-4D3C-4CBE-B8CD-ABEBEA74C141}"/>
                </a:ext>
              </a:extLst>
            </p:cNvPr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67;p35">
              <a:extLst>
                <a:ext uri="{FF2B5EF4-FFF2-40B4-BE49-F238E27FC236}">
                  <a16:creationId xmlns:a16="http://schemas.microsoft.com/office/drawing/2014/main" id="{434763EF-197C-4A68-AEED-3E912E70F532}"/>
                </a:ext>
              </a:extLst>
            </p:cNvPr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68;p35">
              <a:extLst>
                <a:ext uri="{FF2B5EF4-FFF2-40B4-BE49-F238E27FC236}">
                  <a16:creationId xmlns:a16="http://schemas.microsoft.com/office/drawing/2014/main" id="{75B4347F-0E1E-4F5A-B936-DD1761A66B3F}"/>
                </a:ext>
              </a:extLst>
            </p:cNvPr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69;p35">
              <a:extLst>
                <a:ext uri="{FF2B5EF4-FFF2-40B4-BE49-F238E27FC236}">
                  <a16:creationId xmlns:a16="http://schemas.microsoft.com/office/drawing/2014/main" id="{0F1A3AF9-9BC6-4749-981E-2D01D657C4A4}"/>
                </a:ext>
              </a:extLst>
            </p:cNvPr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70;p35">
              <a:extLst>
                <a:ext uri="{FF2B5EF4-FFF2-40B4-BE49-F238E27FC236}">
                  <a16:creationId xmlns:a16="http://schemas.microsoft.com/office/drawing/2014/main" id="{20B3FAB0-CC44-48EA-B23D-0E397A952AE4}"/>
                </a:ext>
              </a:extLst>
            </p:cNvPr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71;p35">
              <a:extLst>
                <a:ext uri="{FF2B5EF4-FFF2-40B4-BE49-F238E27FC236}">
                  <a16:creationId xmlns:a16="http://schemas.microsoft.com/office/drawing/2014/main" id="{980F7203-ABC7-4C30-817C-14ABA7A0BE92}"/>
                </a:ext>
              </a:extLst>
            </p:cNvPr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72;p35">
              <a:extLst>
                <a:ext uri="{FF2B5EF4-FFF2-40B4-BE49-F238E27FC236}">
                  <a16:creationId xmlns:a16="http://schemas.microsoft.com/office/drawing/2014/main" id="{D47709E2-8040-4566-88B4-649C18341EC3}"/>
                </a:ext>
              </a:extLst>
            </p:cNvPr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73;p35">
              <a:extLst>
                <a:ext uri="{FF2B5EF4-FFF2-40B4-BE49-F238E27FC236}">
                  <a16:creationId xmlns:a16="http://schemas.microsoft.com/office/drawing/2014/main" id="{C455672C-AB96-4005-A63A-3BC3671A2716}"/>
                </a:ext>
              </a:extLst>
            </p:cNvPr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74;p35">
              <a:extLst>
                <a:ext uri="{FF2B5EF4-FFF2-40B4-BE49-F238E27FC236}">
                  <a16:creationId xmlns:a16="http://schemas.microsoft.com/office/drawing/2014/main" id="{18D5541E-908D-4D79-99C2-8E0217893337}"/>
                </a:ext>
              </a:extLst>
            </p:cNvPr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75;p35">
              <a:extLst>
                <a:ext uri="{FF2B5EF4-FFF2-40B4-BE49-F238E27FC236}">
                  <a16:creationId xmlns:a16="http://schemas.microsoft.com/office/drawing/2014/main" id="{DF93036B-A969-472D-BDC4-ECEBF6845495}"/>
                </a:ext>
              </a:extLst>
            </p:cNvPr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76;p35">
              <a:extLst>
                <a:ext uri="{FF2B5EF4-FFF2-40B4-BE49-F238E27FC236}">
                  <a16:creationId xmlns:a16="http://schemas.microsoft.com/office/drawing/2014/main" id="{B2C46348-9345-4A90-B33C-5874F3820136}"/>
                </a:ext>
              </a:extLst>
            </p:cNvPr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7;p35">
              <a:extLst>
                <a:ext uri="{FF2B5EF4-FFF2-40B4-BE49-F238E27FC236}">
                  <a16:creationId xmlns:a16="http://schemas.microsoft.com/office/drawing/2014/main" id="{5E897499-D7EB-42BD-8DBC-416C4C4D338A}"/>
                </a:ext>
              </a:extLst>
            </p:cNvPr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8;p35">
              <a:extLst>
                <a:ext uri="{FF2B5EF4-FFF2-40B4-BE49-F238E27FC236}">
                  <a16:creationId xmlns:a16="http://schemas.microsoft.com/office/drawing/2014/main" id="{4C6C8C39-A9AF-4689-BC10-7086FA267671}"/>
                </a:ext>
              </a:extLst>
            </p:cNvPr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79;p35">
              <a:extLst>
                <a:ext uri="{FF2B5EF4-FFF2-40B4-BE49-F238E27FC236}">
                  <a16:creationId xmlns:a16="http://schemas.microsoft.com/office/drawing/2014/main" id="{8B6906F3-802F-43D0-93CF-4EAC38DCA6D1}"/>
                </a:ext>
              </a:extLst>
            </p:cNvPr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0;p35">
              <a:extLst>
                <a:ext uri="{FF2B5EF4-FFF2-40B4-BE49-F238E27FC236}">
                  <a16:creationId xmlns:a16="http://schemas.microsoft.com/office/drawing/2014/main" id="{AC139FFC-47DC-4713-826F-FD318248F0B4}"/>
                </a:ext>
              </a:extLst>
            </p:cNvPr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186;p32">
            <a:extLst>
              <a:ext uri="{FF2B5EF4-FFF2-40B4-BE49-F238E27FC236}">
                <a16:creationId xmlns:a16="http://schemas.microsoft.com/office/drawing/2014/main" id="{4DBAED83-6B5B-4506-8D4C-F19679A0EE99}"/>
              </a:ext>
            </a:extLst>
          </p:cNvPr>
          <p:cNvGrpSpPr/>
          <p:nvPr/>
        </p:nvGrpSpPr>
        <p:grpSpPr>
          <a:xfrm>
            <a:off x="9811414" y="4544455"/>
            <a:ext cx="1797206" cy="2164730"/>
            <a:chOff x="4269855" y="1157309"/>
            <a:chExt cx="2961514" cy="3536647"/>
          </a:xfrm>
        </p:grpSpPr>
        <p:sp>
          <p:nvSpPr>
            <p:cNvPr id="55" name="Google Shape;1187;p32">
              <a:extLst>
                <a:ext uri="{FF2B5EF4-FFF2-40B4-BE49-F238E27FC236}">
                  <a16:creationId xmlns:a16="http://schemas.microsoft.com/office/drawing/2014/main" id="{CDC3CA86-2A9C-416A-8A75-CB215D2C2764}"/>
                </a:ext>
              </a:extLst>
            </p:cNvPr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88;p32">
              <a:extLst>
                <a:ext uri="{FF2B5EF4-FFF2-40B4-BE49-F238E27FC236}">
                  <a16:creationId xmlns:a16="http://schemas.microsoft.com/office/drawing/2014/main" id="{B1D7222E-80F5-4C0F-AE33-981F941D0430}"/>
                </a:ext>
              </a:extLst>
            </p:cNvPr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89;p32">
              <a:extLst>
                <a:ext uri="{FF2B5EF4-FFF2-40B4-BE49-F238E27FC236}">
                  <a16:creationId xmlns:a16="http://schemas.microsoft.com/office/drawing/2014/main" id="{F4D0F695-BF7C-432D-8063-138FE4807478}"/>
                </a:ext>
              </a:extLst>
            </p:cNvPr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0;p32">
              <a:extLst>
                <a:ext uri="{FF2B5EF4-FFF2-40B4-BE49-F238E27FC236}">
                  <a16:creationId xmlns:a16="http://schemas.microsoft.com/office/drawing/2014/main" id="{A6839E88-7B4D-4DAB-8CD1-B162D063D4EE}"/>
                </a:ext>
              </a:extLst>
            </p:cNvPr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91;p32">
              <a:extLst>
                <a:ext uri="{FF2B5EF4-FFF2-40B4-BE49-F238E27FC236}">
                  <a16:creationId xmlns:a16="http://schemas.microsoft.com/office/drawing/2014/main" id="{6D931F70-30BB-4CA4-99D0-4C7C06471E64}"/>
                </a:ext>
              </a:extLst>
            </p:cNvPr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92;p32">
              <a:extLst>
                <a:ext uri="{FF2B5EF4-FFF2-40B4-BE49-F238E27FC236}">
                  <a16:creationId xmlns:a16="http://schemas.microsoft.com/office/drawing/2014/main" id="{D2F002B5-D543-4309-BBE5-CA8583A80C8D}"/>
                </a:ext>
              </a:extLst>
            </p:cNvPr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93;p32">
              <a:extLst>
                <a:ext uri="{FF2B5EF4-FFF2-40B4-BE49-F238E27FC236}">
                  <a16:creationId xmlns:a16="http://schemas.microsoft.com/office/drawing/2014/main" id="{2DF4D592-FEEB-4D33-A825-7372BE638319}"/>
                </a:ext>
              </a:extLst>
            </p:cNvPr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94;p32">
              <a:extLst>
                <a:ext uri="{FF2B5EF4-FFF2-40B4-BE49-F238E27FC236}">
                  <a16:creationId xmlns:a16="http://schemas.microsoft.com/office/drawing/2014/main" id="{70703EDA-EBB0-4772-9251-6B1C731B5225}"/>
                </a:ext>
              </a:extLst>
            </p:cNvPr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95;p32">
              <a:extLst>
                <a:ext uri="{FF2B5EF4-FFF2-40B4-BE49-F238E27FC236}">
                  <a16:creationId xmlns:a16="http://schemas.microsoft.com/office/drawing/2014/main" id="{9FD2B2FE-B9D6-4F87-A10E-8E45B4704BEE}"/>
                </a:ext>
              </a:extLst>
            </p:cNvPr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96;p32">
              <a:extLst>
                <a:ext uri="{FF2B5EF4-FFF2-40B4-BE49-F238E27FC236}">
                  <a16:creationId xmlns:a16="http://schemas.microsoft.com/office/drawing/2014/main" id="{553E3254-5BC8-4FBA-875E-52875835403D}"/>
                </a:ext>
              </a:extLst>
            </p:cNvPr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97;p32">
              <a:extLst>
                <a:ext uri="{FF2B5EF4-FFF2-40B4-BE49-F238E27FC236}">
                  <a16:creationId xmlns:a16="http://schemas.microsoft.com/office/drawing/2014/main" id="{FF19E2AA-B9E6-4A3E-8547-99D95E89B6FA}"/>
                </a:ext>
              </a:extLst>
            </p:cNvPr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98;p32">
              <a:extLst>
                <a:ext uri="{FF2B5EF4-FFF2-40B4-BE49-F238E27FC236}">
                  <a16:creationId xmlns:a16="http://schemas.microsoft.com/office/drawing/2014/main" id="{F4F3106B-231D-4A5E-8203-77B7CA68E0C0}"/>
                </a:ext>
              </a:extLst>
            </p:cNvPr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99;p32">
              <a:extLst>
                <a:ext uri="{FF2B5EF4-FFF2-40B4-BE49-F238E27FC236}">
                  <a16:creationId xmlns:a16="http://schemas.microsoft.com/office/drawing/2014/main" id="{A84D57E7-E8A5-4B0C-BF0A-204A606CEF7F}"/>
                </a:ext>
              </a:extLst>
            </p:cNvPr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0;p32">
              <a:extLst>
                <a:ext uri="{FF2B5EF4-FFF2-40B4-BE49-F238E27FC236}">
                  <a16:creationId xmlns:a16="http://schemas.microsoft.com/office/drawing/2014/main" id="{308C20C1-4AAB-4FEE-B4E2-6B3D88080C4B}"/>
                </a:ext>
              </a:extLst>
            </p:cNvPr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01;p32">
              <a:extLst>
                <a:ext uri="{FF2B5EF4-FFF2-40B4-BE49-F238E27FC236}">
                  <a16:creationId xmlns:a16="http://schemas.microsoft.com/office/drawing/2014/main" id="{C9CA94C2-E220-46E6-A49E-1B190C5E9A89}"/>
                </a:ext>
              </a:extLst>
            </p:cNvPr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02;p32">
              <a:extLst>
                <a:ext uri="{FF2B5EF4-FFF2-40B4-BE49-F238E27FC236}">
                  <a16:creationId xmlns:a16="http://schemas.microsoft.com/office/drawing/2014/main" id="{D51345BC-BA91-43B0-8C9B-5C171D2D1CFF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03;p32">
              <a:extLst>
                <a:ext uri="{FF2B5EF4-FFF2-40B4-BE49-F238E27FC236}">
                  <a16:creationId xmlns:a16="http://schemas.microsoft.com/office/drawing/2014/main" id="{8E4F3A23-9A4F-4189-A73D-27140C4767DA}"/>
                </a:ext>
              </a:extLst>
            </p:cNvPr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04;p32">
              <a:extLst>
                <a:ext uri="{FF2B5EF4-FFF2-40B4-BE49-F238E27FC236}">
                  <a16:creationId xmlns:a16="http://schemas.microsoft.com/office/drawing/2014/main" id="{E01A9539-2E9D-4118-9FF3-84B351B5E611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5;p32">
              <a:extLst>
                <a:ext uri="{FF2B5EF4-FFF2-40B4-BE49-F238E27FC236}">
                  <a16:creationId xmlns:a16="http://schemas.microsoft.com/office/drawing/2014/main" id="{148E7282-2502-42A1-8972-E88F5E9A3B96}"/>
                </a:ext>
              </a:extLst>
            </p:cNvPr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06;p32">
              <a:extLst>
                <a:ext uri="{FF2B5EF4-FFF2-40B4-BE49-F238E27FC236}">
                  <a16:creationId xmlns:a16="http://schemas.microsoft.com/office/drawing/2014/main" id="{EE96732E-DE1C-4E31-9634-491A077659FD}"/>
                </a:ext>
              </a:extLst>
            </p:cNvPr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07;p32">
              <a:extLst>
                <a:ext uri="{FF2B5EF4-FFF2-40B4-BE49-F238E27FC236}">
                  <a16:creationId xmlns:a16="http://schemas.microsoft.com/office/drawing/2014/main" id="{B66C5D2C-D8C7-4E5B-B340-97DAE697A09D}"/>
                </a:ext>
              </a:extLst>
            </p:cNvPr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08;p32">
              <a:extLst>
                <a:ext uri="{FF2B5EF4-FFF2-40B4-BE49-F238E27FC236}">
                  <a16:creationId xmlns:a16="http://schemas.microsoft.com/office/drawing/2014/main" id="{184EBAA2-8C6A-4DC4-96EA-008E50861287}"/>
                </a:ext>
              </a:extLst>
            </p:cNvPr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09;p32">
              <a:extLst>
                <a:ext uri="{FF2B5EF4-FFF2-40B4-BE49-F238E27FC236}">
                  <a16:creationId xmlns:a16="http://schemas.microsoft.com/office/drawing/2014/main" id="{4259239A-2C4D-4596-9C54-1CEDB8F4EB61}"/>
                </a:ext>
              </a:extLst>
            </p:cNvPr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0;p32">
              <a:extLst>
                <a:ext uri="{FF2B5EF4-FFF2-40B4-BE49-F238E27FC236}">
                  <a16:creationId xmlns:a16="http://schemas.microsoft.com/office/drawing/2014/main" id="{6C693A4E-F2DA-441D-AB3C-46D1A8F40275}"/>
                </a:ext>
              </a:extLst>
            </p:cNvPr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11;p32">
              <a:extLst>
                <a:ext uri="{FF2B5EF4-FFF2-40B4-BE49-F238E27FC236}">
                  <a16:creationId xmlns:a16="http://schemas.microsoft.com/office/drawing/2014/main" id="{950408D8-9A18-49C1-9D01-A23BCF42B37F}"/>
                </a:ext>
              </a:extLst>
            </p:cNvPr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12;p32">
              <a:extLst>
                <a:ext uri="{FF2B5EF4-FFF2-40B4-BE49-F238E27FC236}">
                  <a16:creationId xmlns:a16="http://schemas.microsoft.com/office/drawing/2014/main" id="{1B4289D0-9739-4BE9-BA16-330248690912}"/>
                </a:ext>
              </a:extLst>
            </p:cNvPr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13;p32">
              <a:extLst>
                <a:ext uri="{FF2B5EF4-FFF2-40B4-BE49-F238E27FC236}">
                  <a16:creationId xmlns:a16="http://schemas.microsoft.com/office/drawing/2014/main" id="{0716A8B2-086A-4418-AA69-E1AE12604D82}"/>
                </a:ext>
              </a:extLst>
            </p:cNvPr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14;p32">
              <a:extLst>
                <a:ext uri="{FF2B5EF4-FFF2-40B4-BE49-F238E27FC236}">
                  <a16:creationId xmlns:a16="http://schemas.microsoft.com/office/drawing/2014/main" id="{7F5B49BE-464D-4BFC-B951-8FF7A4CD0BF5}"/>
                </a:ext>
              </a:extLst>
            </p:cNvPr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15;p32">
              <a:extLst>
                <a:ext uri="{FF2B5EF4-FFF2-40B4-BE49-F238E27FC236}">
                  <a16:creationId xmlns:a16="http://schemas.microsoft.com/office/drawing/2014/main" id="{5585ECE1-421E-4344-A4FA-D0170B68B51B}"/>
                </a:ext>
              </a:extLst>
            </p:cNvPr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16;p32">
              <a:extLst>
                <a:ext uri="{FF2B5EF4-FFF2-40B4-BE49-F238E27FC236}">
                  <a16:creationId xmlns:a16="http://schemas.microsoft.com/office/drawing/2014/main" id="{7FB9212C-7E54-4108-94A5-6508D32FC659}"/>
                </a:ext>
              </a:extLst>
            </p:cNvPr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17;p32">
              <a:extLst>
                <a:ext uri="{FF2B5EF4-FFF2-40B4-BE49-F238E27FC236}">
                  <a16:creationId xmlns:a16="http://schemas.microsoft.com/office/drawing/2014/main" id="{27CA24CF-3206-4856-901C-0B4A9FA8D596}"/>
                </a:ext>
              </a:extLst>
            </p:cNvPr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18;p32">
              <a:extLst>
                <a:ext uri="{FF2B5EF4-FFF2-40B4-BE49-F238E27FC236}">
                  <a16:creationId xmlns:a16="http://schemas.microsoft.com/office/drawing/2014/main" id="{9DA12823-9628-410A-ACB5-F1A3455C0A76}"/>
                </a:ext>
              </a:extLst>
            </p:cNvPr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19;p32">
              <a:extLst>
                <a:ext uri="{FF2B5EF4-FFF2-40B4-BE49-F238E27FC236}">
                  <a16:creationId xmlns:a16="http://schemas.microsoft.com/office/drawing/2014/main" id="{349E5690-740D-45A8-BA35-B1C087CAD88E}"/>
                </a:ext>
              </a:extLst>
            </p:cNvPr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0;p32">
              <a:extLst>
                <a:ext uri="{FF2B5EF4-FFF2-40B4-BE49-F238E27FC236}">
                  <a16:creationId xmlns:a16="http://schemas.microsoft.com/office/drawing/2014/main" id="{75E332C7-C37F-4617-B194-4320D02F1017}"/>
                </a:ext>
              </a:extLst>
            </p:cNvPr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21;p32">
              <a:extLst>
                <a:ext uri="{FF2B5EF4-FFF2-40B4-BE49-F238E27FC236}">
                  <a16:creationId xmlns:a16="http://schemas.microsoft.com/office/drawing/2014/main" id="{A23392B0-4165-45C1-BBC5-DE9201ACC6BB}"/>
                </a:ext>
              </a:extLst>
            </p:cNvPr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22;p32">
              <a:extLst>
                <a:ext uri="{FF2B5EF4-FFF2-40B4-BE49-F238E27FC236}">
                  <a16:creationId xmlns:a16="http://schemas.microsoft.com/office/drawing/2014/main" id="{F1116C15-9FA9-4267-8A9A-BD6A5A919041}"/>
                </a:ext>
              </a:extLst>
            </p:cNvPr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23;p32">
              <a:extLst>
                <a:ext uri="{FF2B5EF4-FFF2-40B4-BE49-F238E27FC236}">
                  <a16:creationId xmlns:a16="http://schemas.microsoft.com/office/drawing/2014/main" id="{80F87023-9599-4EA2-98BB-D8D758C1AA52}"/>
                </a:ext>
              </a:extLst>
            </p:cNvPr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24;p32">
              <a:extLst>
                <a:ext uri="{FF2B5EF4-FFF2-40B4-BE49-F238E27FC236}">
                  <a16:creationId xmlns:a16="http://schemas.microsoft.com/office/drawing/2014/main" id="{1E76FE54-31AE-4A42-B4C0-79E75D7C94C7}"/>
                </a:ext>
              </a:extLst>
            </p:cNvPr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25;p32">
              <a:extLst>
                <a:ext uri="{FF2B5EF4-FFF2-40B4-BE49-F238E27FC236}">
                  <a16:creationId xmlns:a16="http://schemas.microsoft.com/office/drawing/2014/main" id="{DFF7C81F-9FD1-4D3D-945B-CBFD1470B9FA}"/>
                </a:ext>
              </a:extLst>
            </p:cNvPr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26;p32">
              <a:extLst>
                <a:ext uri="{FF2B5EF4-FFF2-40B4-BE49-F238E27FC236}">
                  <a16:creationId xmlns:a16="http://schemas.microsoft.com/office/drawing/2014/main" id="{4229C2A7-282F-45A2-9E1D-AEE0D58F5D8C}"/>
                </a:ext>
              </a:extLst>
            </p:cNvPr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27;p32">
              <a:extLst>
                <a:ext uri="{FF2B5EF4-FFF2-40B4-BE49-F238E27FC236}">
                  <a16:creationId xmlns:a16="http://schemas.microsoft.com/office/drawing/2014/main" id="{F8025779-5046-4E0E-9423-A0FE7D11EC04}"/>
                </a:ext>
              </a:extLst>
            </p:cNvPr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28;p32">
              <a:extLst>
                <a:ext uri="{FF2B5EF4-FFF2-40B4-BE49-F238E27FC236}">
                  <a16:creationId xmlns:a16="http://schemas.microsoft.com/office/drawing/2014/main" id="{4A61C11C-F530-46CE-A726-30021EC381F0}"/>
                </a:ext>
              </a:extLst>
            </p:cNvPr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  <p:bldP spid="14" grpId="0"/>
      <p:bldP spid="18" grpId="0"/>
      <p:bldP spid="19" grpId="0"/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2360;p45">
            <a:extLst>
              <a:ext uri="{FF2B5EF4-FFF2-40B4-BE49-F238E27FC236}">
                <a16:creationId xmlns:a16="http://schemas.microsoft.com/office/drawing/2014/main" id="{36C4967B-6DD9-460E-AA60-7566B5D03130}"/>
              </a:ext>
            </a:extLst>
          </p:cNvPr>
          <p:cNvGrpSpPr/>
          <p:nvPr/>
        </p:nvGrpSpPr>
        <p:grpSpPr>
          <a:xfrm>
            <a:off x="2960412" y="3607313"/>
            <a:ext cx="6893746" cy="2420025"/>
            <a:chOff x="1125118" y="2317885"/>
            <a:chExt cx="6893746" cy="2420025"/>
          </a:xfrm>
        </p:grpSpPr>
        <p:grpSp>
          <p:nvGrpSpPr>
            <p:cNvPr id="130" name="Google Shape;2361;p45">
              <a:extLst>
                <a:ext uri="{FF2B5EF4-FFF2-40B4-BE49-F238E27FC236}">
                  <a16:creationId xmlns:a16="http://schemas.microsoft.com/office/drawing/2014/main" id="{F6EA08FD-C76D-47E0-B32D-9B5BAAF08C5E}"/>
                </a:ext>
              </a:extLst>
            </p:cNvPr>
            <p:cNvGrpSpPr/>
            <p:nvPr/>
          </p:nvGrpSpPr>
          <p:grpSpPr>
            <a:xfrm>
              <a:off x="3596372" y="2810816"/>
              <a:ext cx="1809545" cy="564680"/>
              <a:chOff x="3431122" y="2810816"/>
              <a:chExt cx="1809545" cy="564680"/>
            </a:xfrm>
          </p:grpSpPr>
          <p:sp>
            <p:nvSpPr>
              <p:cNvPr id="203" name="Google Shape;2362;p45">
                <a:extLst>
                  <a:ext uri="{FF2B5EF4-FFF2-40B4-BE49-F238E27FC236}">
                    <a16:creationId xmlns:a16="http://schemas.microsoft.com/office/drawing/2014/main" id="{2FF0AE58-41E0-4DF2-8CC4-3450B90C28FB}"/>
                  </a:ext>
                </a:extLst>
              </p:cNvPr>
              <p:cNvSpPr/>
              <p:nvPr/>
            </p:nvSpPr>
            <p:spPr>
              <a:xfrm rot="899977">
                <a:off x="3431122" y="2810816"/>
                <a:ext cx="1330587" cy="56468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4638" extrusionOk="0">
                    <a:moveTo>
                      <a:pt x="5942" y="133"/>
                    </a:moveTo>
                    <a:cubicBezTo>
                      <a:pt x="6111" y="133"/>
                      <a:pt x="6531" y="186"/>
                      <a:pt x="6691" y="695"/>
                    </a:cubicBezTo>
                    <a:cubicBezTo>
                      <a:pt x="6870" y="1239"/>
                      <a:pt x="6843" y="1836"/>
                      <a:pt x="6638" y="2327"/>
                    </a:cubicBezTo>
                    <a:cubicBezTo>
                      <a:pt x="5210" y="2006"/>
                      <a:pt x="5121" y="1346"/>
                      <a:pt x="5148" y="748"/>
                    </a:cubicBezTo>
                    <a:cubicBezTo>
                      <a:pt x="5166" y="400"/>
                      <a:pt x="5496" y="177"/>
                      <a:pt x="5826" y="141"/>
                    </a:cubicBezTo>
                    <a:cubicBezTo>
                      <a:pt x="5862" y="133"/>
                      <a:pt x="5897" y="133"/>
                      <a:pt x="5942" y="133"/>
                    </a:cubicBezTo>
                    <a:close/>
                    <a:moveTo>
                      <a:pt x="5932" y="0"/>
                    </a:moveTo>
                    <a:cubicBezTo>
                      <a:pt x="5889" y="0"/>
                      <a:pt x="5848" y="3"/>
                      <a:pt x="5808" y="8"/>
                    </a:cubicBezTo>
                    <a:cubicBezTo>
                      <a:pt x="5433" y="61"/>
                      <a:pt x="5041" y="329"/>
                      <a:pt x="5014" y="748"/>
                    </a:cubicBezTo>
                    <a:cubicBezTo>
                      <a:pt x="4969" y="1685"/>
                      <a:pt x="5424" y="2184"/>
                      <a:pt x="6584" y="2452"/>
                    </a:cubicBezTo>
                    <a:cubicBezTo>
                      <a:pt x="6495" y="2630"/>
                      <a:pt x="6379" y="2791"/>
                      <a:pt x="6236" y="2925"/>
                    </a:cubicBezTo>
                    <a:cubicBezTo>
                      <a:pt x="5984" y="3165"/>
                      <a:pt x="5582" y="3397"/>
                      <a:pt x="4970" y="3397"/>
                    </a:cubicBezTo>
                    <a:cubicBezTo>
                      <a:pt x="4650" y="3397"/>
                      <a:pt x="4272" y="3334"/>
                      <a:pt x="3828" y="3175"/>
                    </a:cubicBezTo>
                    <a:cubicBezTo>
                      <a:pt x="3503" y="3058"/>
                      <a:pt x="3183" y="3008"/>
                      <a:pt x="2875" y="3008"/>
                    </a:cubicBezTo>
                    <a:cubicBezTo>
                      <a:pt x="1435" y="3008"/>
                      <a:pt x="244" y="4093"/>
                      <a:pt x="9" y="4548"/>
                    </a:cubicBezTo>
                    <a:cubicBezTo>
                      <a:pt x="0" y="4566"/>
                      <a:pt x="0" y="4584"/>
                      <a:pt x="9" y="4593"/>
                    </a:cubicBezTo>
                    <a:cubicBezTo>
                      <a:pt x="9" y="4611"/>
                      <a:pt x="27" y="4629"/>
                      <a:pt x="36" y="4638"/>
                    </a:cubicBezTo>
                    <a:lnTo>
                      <a:pt x="72" y="4638"/>
                    </a:lnTo>
                    <a:cubicBezTo>
                      <a:pt x="90" y="4638"/>
                      <a:pt x="116" y="4629"/>
                      <a:pt x="125" y="4611"/>
                    </a:cubicBezTo>
                    <a:cubicBezTo>
                      <a:pt x="353" y="4170"/>
                      <a:pt x="1491" y="3134"/>
                      <a:pt x="2873" y="3134"/>
                    </a:cubicBezTo>
                    <a:cubicBezTo>
                      <a:pt x="3168" y="3134"/>
                      <a:pt x="3473" y="3181"/>
                      <a:pt x="3783" y="3291"/>
                    </a:cubicBezTo>
                    <a:cubicBezTo>
                      <a:pt x="4209" y="3444"/>
                      <a:pt x="4609" y="3521"/>
                      <a:pt x="4973" y="3521"/>
                    </a:cubicBezTo>
                    <a:cubicBezTo>
                      <a:pt x="5516" y="3521"/>
                      <a:pt x="5978" y="3351"/>
                      <a:pt x="6325" y="3014"/>
                    </a:cubicBezTo>
                    <a:cubicBezTo>
                      <a:pt x="6486" y="2862"/>
                      <a:pt x="6611" y="2684"/>
                      <a:pt x="6709" y="2479"/>
                    </a:cubicBezTo>
                    <a:cubicBezTo>
                      <a:pt x="6941" y="2523"/>
                      <a:pt x="7191" y="2559"/>
                      <a:pt x="7476" y="2586"/>
                    </a:cubicBezTo>
                    <a:cubicBezTo>
                      <a:pt x="7668" y="2607"/>
                      <a:pt x="7852" y="2616"/>
                      <a:pt x="8028" y="2616"/>
                    </a:cubicBezTo>
                    <a:cubicBezTo>
                      <a:pt x="8909" y="2616"/>
                      <a:pt x="9589" y="2381"/>
                      <a:pt x="10028" y="2158"/>
                    </a:cubicBezTo>
                    <a:cubicBezTo>
                      <a:pt x="10599" y="1872"/>
                      <a:pt x="10902" y="1569"/>
                      <a:pt x="10911" y="1551"/>
                    </a:cubicBezTo>
                    <a:cubicBezTo>
                      <a:pt x="10920" y="1542"/>
                      <a:pt x="10929" y="1524"/>
                      <a:pt x="10929" y="1506"/>
                    </a:cubicBezTo>
                    <a:cubicBezTo>
                      <a:pt x="10929" y="1489"/>
                      <a:pt x="10920" y="1471"/>
                      <a:pt x="10911" y="1462"/>
                    </a:cubicBezTo>
                    <a:cubicBezTo>
                      <a:pt x="10897" y="1448"/>
                      <a:pt x="10880" y="1442"/>
                      <a:pt x="10863" y="1442"/>
                    </a:cubicBezTo>
                    <a:cubicBezTo>
                      <a:pt x="10846" y="1442"/>
                      <a:pt x="10831" y="1448"/>
                      <a:pt x="10822" y="1462"/>
                    </a:cubicBezTo>
                    <a:cubicBezTo>
                      <a:pt x="10813" y="1471"/>
                      <a:pt x="10518" y="1774"/>
                      <a:pt x="9965" y="2051"/>
                    </a:cubicBezTo>
                    <a:cubicBezTo>
                      <a:pt x="9539" y="2260"/>
                      <a:pt x="8874" y="2488"/>
                      <a:pt x="8008" y="2488"/>
                    </a:cubicBezTo>
                    <a:cubicBezTo>
                      <a:pt x="7841" y="2488"/>
                      <a:pt x="7667" y="2480"/>
                      <a:pt x="7485" y="2461"/>
                    </a:cubicBezTo>
                    <a:cubicBezTo>
                      <a:pt x="7226" y="2434"/>
                      <a:pt x="6986" y="2398"/>
                      <a:pt x="6763" y="2354"/>
                    </a:cubicBezTo>
                    <a:cubicBezTo>
                      <a:pt x="6977" y="1836"/>
                      <a:pt x="6995" y="1221"/>
                      <a:pt x="6816" y="650"/>
                    </a:cubicBezTo>
                    <a:cubicBezTo>
                      <a:pt x="6666" y="167"/>
                      <a:pt x="6269" y="0"/>
                      <a:pt x="5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363;p45">
                <a:extLst>
                  <a:ext uri="{FF2B5EF4-FFF2-40B4-BE49-F238E27FC236}">
                    <a16:creationId xmlns:a16="http://schemas.microsoft.com/office/drawing/2014/main" id="{2D637312-97FC-4D49-9196-C9E0B909E295}"/>
                  </a:ext>
                </a:extLst>
              </p:cNvPr>
              <p:cNvSpPr/>
              <p:nvPr/>
            </p:nvSpPr>
            <p:spPr>
              <a:xfrm rot="899977">
                <a:off x="4994005" y="2939444"/>
                <a:ext cx="246662" cy="7280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598" extrusionOk="0">
                    <a:moveTo>
                      <a:pt x="545" y="0"/>
                    </a:moveTo>
                    <a:lnTo>
                      <a:pt x="1" y="286"/>
                    </a:lnTo>
                    <a:lnTo>
                      <a:pt x="2026" y="598"/>
                    </a:lnTo>
                    <a:lnTo>
                      <a:pt x="2026" y="598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364;p45">
                <a:extLst>
                  <a:ext uri="{FF2B5EF4-FFF2-40B4-BE49-F238E27FC236}">
                    <a16:creationId xmlns:a16="http://schemas.microsoft.com/office/drawing/2014/main" id="{ECA41AD4-3D13-46B0-83EC-273F2A5184A1}"/>
                  </a:ext>
                </a:extLst>
              </p:cNvPr>
              <p:cNvSpPr/>
              <p:nvPr/>
            </p:nvSpPr>
            <p:spPr>
              <a:xfrm rot="899977">
                <a:off x="4960048" y="2952384"/>
                <a:ext cx="27819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500" extrusionOk="0">
                    <a:moveTo>
                      <a:pt x="108" y="0"/>
                    </a:moveTo>
                    <a:lnTo>
                      <a:pt x="1" y="500"/>
                    </a:lnTo>
                    <a:lnTo>
                      <a:pt x="2285" y="4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7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365;p45">
                <a:extLst>
                  <a:ext uri="{FF2B5EF4-FFF2-40B4-BE49-F238E27FC236}">
                    <a16:creationId xmlns:a16="http://schemas.microsoft.com/office/drawing/2014/main" id="{419E1545-3176-4412-AB2B-480D055EBCFE}"/>
                  </a:ext>
                </a:extLst>
              </p:cNvPr>
              <p:cNvSpPr/>
              <p:nvPr/>
            </p:nvSpPr>
            <p:spPr>
              <a:xfrm rot="899977">
                <a:off x="4845826" y="2992766"/>
                <a:ext cx="335782" cy="210872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732" extrusionOk="0">
                    <a:moveTo>
                      <a:pt x="2757" y="1"/>
                    </a:moveTo>
                    <a:lnTo>
                      <a:pt x="1" y="1214"/>
                    </a:lnTo>
                    <a:lnTo>
                      <a:pt x="170" y="173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366;p45">
                <a:extLst>
                  <a:ext uri="{FF2B5EF4-FFF2-40B4-BE49-F238E27FC236}">
                    <a16:creationId xmlns:a16="http://schemas.microsoft.com/office/drawing/2014/main" id="{AAA70253-9FCF-49E0-BD8C-89617EC92B6A}"/>
                  </a:ext>
                </a:extLst>
              </p:cNvPr>
              <p:cNvSpPr/>
              <p:nvPr/>
            </p:nvSpPr>
            <p:spPr>
              <a:xfrm rot="899977">
                <a:off x="4825576" y="2980215"/>
                <a:ext cx="385699" cy="192366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580" extrusionOk="0">
                    <a:moveTo>
                      <a:pt x="670" y="1"/>
                    </a:moveTo>
                    <a:lnTo>
                      <a:pt x="1" y="1580"/>
                    </a:lnTo>
                    <a:lnTo>
                      <a:pt x="3168" y="81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" name="Google Shape;2367;p45">
              <a:extLst>
                <a:ext uri="{FF2B5EF4-FFF2-40B4-BE49-F238E27FC236}">
                  <a16:creationId xmlns:a16="http://schemas.microsoft.com/office/drawing/2014/main" id="{20C53D66-267D-4AD7-92D8-75BF8A0B2DE7}"/>
                </a:ext>
              </a:extLst>
            </p:cNvPr>
            <p:cNvGrpSpPr/>
            <p:nvPr/>
          </p:nvGrpSpPr>
          <p:grpSpPr>
            <a:xfrm>
              <a:off x="1125118" y="2908782"/>
              <a:ext cx="1983389" cy="1710692"/>
              <a:chOff x="23993" y="2908782"/>
              <a:chExt cx="1983389" cy="1710692"/>
            </a:xfrm>
          </p:grpSpPr>
          <p:sp>
            <p:nvSpPr>
              <p:cNvPr id="174" name="Google Shape;2368;p45">
                <a:extLst>
                  <a:ext uri="{FF2B5EF4-FFF2-40B4-BE49-F238E27FC236}">
                    <a16:creationId xmlns:a16="http://schemas.microsoft.com/office/drawing/2014/main" id="{B120B904-AE82-4A59-BF48-DA5E2A0A2132}"/>
                  </a:ext>
                </a:extLst>
              </p:cNvPr>
              <p:cNvSpPr/>
              <p:nvPr/>
            </p:nvSpPr>
            <p:spPr>
              <a:xfrm flipH="1">
                <a:off x="426717" y="4483874"/>
                <a:ext cx="1402817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369;p45">
                <a:extLst>
                  <a:ext uri="{FF2B5EF4-FFF2-40B4-BE49-F238E27FC236}">
                    <a16:creationId xmlns:a16="http://schemas.microsoft.com/office/drawing/2014/main" id="{DA2F0F85-179C-4158-B861-F71122D35A03}"/>
                  </a:ext>
                </a:extLst>
              </p:cNvPr>
              <p:cNvSpPr/>
              <p:nvPr/>
            </p:nvSpPr>
            <p:spPr>
              <a:xfrm flipH="1">
                <a:off x="709310" y="2908782"/>
                <a:ext cx="450831" cy="2519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69" extrusionOk="0">
                    <a:moveTo>
                      <a:pt x="134" y="1"/>
                    </a:moveTo>
                    <a:cubicBezTo>
                      <a:pt x="63" y="1"/>
                      <a:pt x="0" y="54"/>
                      <a:pt x="0" y="126"/>
                    </a:cubicBezTo>
                    <a:lnTo>
                      <a:pt x="0" y="1508"/>
                    </a:lnTo>
                    <a:cubicBezTo>
                      <a:pt x="0" y="1580"/>
                      <a:pt x="54" y="1642"/>
                      <a:pt x="125" y="1642"/>
                    </a:cubicBezTo>
                    <a:lnTo>
                      <a:pt x="1553" y="1642"/>
                    </a:lnTo>
                    <a:cubicBezTo>
                      <a:pt x="1606" y="1642"/>
                      <a:pt x="1660" y="1678"/>
                      <a:pt x="1678" y="1740"/>
                    </a:cubicBezTo>
                    <a:lnTo>
                      <a:pt x="1740" y="2017"/>
                    </a:lnTo>
                    <a:cubicBezTo>
                      <a:pt x="1751" y="2050"/>
                      <a:pt x="1782" y="2069"/>
                      <a:pt x="1812" y="2069"/>
                    </a:cubicBezTo>
                    <a:cubicBezTo>
                      <a:pt x="1832" y="2069"/>
                      <a:pt x="1851" y="2061"/>
                      <a:pt x="1865" y="2044"/>
                    </a:cubicBezTo>
                    <a:lnTo>
                      <a:pt x="2177" y="1696"/>
                    </a:lnTo>
                    <a:cubicBezTo>
                      <a:pt x="2195" y="1669"/>
                      <a:pt x="2231" y="1660"/>
                      <a:pt x="2266" y="1660"/>
                    </a:cubicBezTo>
                    <a:lnTo>
                      <a:pt x="3578" y="1660"/>
                    </a:lnTo>
                    <a:cubicBezTo>
                      <a:pt x="3649" y="1660"/>
                      <a:pt x="3703" y="1598"/>
                      <a:pt x="3703" y="1526"/>
                    </a:cubicBezTo>
                    <a:lnTo>
                      <a:pt x="3703" y="170"/>
                    </a:lnTo>
                    <a:cubicBezTo>
                      <a:pt x="3703" y="99"/>
                      <a:pt x="3649" y="45"/>
                      <a:pt x="3578" y="4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370;p45">
                <a:extLst>
                  <a:ext uri="{FF2B5EF4-FFF2-40B4-BE49-F238E27FC236}">
                    <a16:creationId xmlns:a16="http://schemas.microsoft.com/office/drawing/2014/main" id="{E889DA3F-60BC-4A3F-BBC7-0786B0028D1C}"/>
                  </a:ext>
                </a:extLst>
              </p:cNvPr>
              <p:cNvSpPr/>
              <p:nvPr/>
            </p:nvSpPr>
            <p:spPr>
              <a:xfrm flipH="1">
                <a:off x="828744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371;p45">
                <a:extLst>
                  <a:ext uri="{FF2B5EF4-FFF2-40B4-BE49-F238E27FC236}">
                    <a16:creationId xmlns:a16="http://schemas.microsoft.com/office/drawing/2014/main" id="{3CD78466-3974-44B0-AA86-F65A178457F4}"/>
                  </a:ext>
                </a:extLst>
              </p:cNvPr>
              <p:cNvSpPr/>
              <p:nvPr/>
            </p:nvSpPr>
            <p:spPr>
              <a:xfrm flipH="1">
                <a:off x="918959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88"/>
                      <a:pt x="54" y="233"/>
                      <a:pt x="117" y="233"/>
                    </a:cubicBezTo>
                    <a:cubicBezTo>
                      <a:pt x="179" y="233"/>
                      <a:pt x="233" y="188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372;p45">
                <a:extLst>
                  <a:ext uri="{FF2B5EF4-FFF2-40B4-BE49-F238E27FC236}">
                    <a16:creationId xmlns:a16="http://schemas.microsoft.com/office/drawing/2014/main" id="{89FFC6E3-B5D4-4308-AE4F-ECC81D514229}"/>
                  </a:ext>
                </a:extLst>
              </p:cNvPr>
              <p:cNvSpPr/>
              <p:nvPr/>
            </p:nvSpPr>
            <p:spPr>
              <a:xfrm flipH="1">
                <a:off x="1019888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373;p45">
                <a:extLst>
                  <a:ext uri="{FF2B5EF4-FFF2-40B4-BE49-F238E27FC236}">
                    <a16:creationId xmlns:a16="http://schemas.microsoft.com/office/drawing/2014/main" id="{CD7864F9-D105-4D5B-8C4D-C9F45E5E8C9C}"/>
                  </a:ext>
                </a:extLst>
              </p:cNvPr>
              <p:cNvSpPr/>
              <p:nvPr/>
            </p:nvSpPr>
            <p:spPr>
              <a:xfrm flipH="1">
                <a:off x="315092" y="3860259"/>
                <a:ext cx="281358" cy="34991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874" extrusionOk="0">
                    <a:moveTo>
                      <a:pt x="1562" y="1"/>
                    </a:moveTo>
                    <a:lnTo>
                      <a:pt x="0" y="2873"/>
                    </a:lnTo>
                    <a:cubicBezTo>
                      <a:pt x="0" y="2873"/>
                      <a:pt x="1214" y="2739"/>
                      <a:pt x="1767" y="1535"/>
                    </a:cubicBezTo>
                    <a:cubicBezTo>
                      <a:pt x="2311" y="331"/>
                      <a:pt x="1562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374;p45">
                <a:extLst>
                  <a:ext uri="{FF2B5EF4-FFF2-40B4-BE49-F238E27FC236}">
                    <a16:creationId xmlns:a16="http://schemas.microsoft.com/office/drawing/2014/main" id="{CDCB493E-9276-45B2-A319-27DC96A16EFB}"/>
                  </a:ext>
                </a:extLst>
              </p:cNvPr>
              <p:cNvSpPr/>
              <p:nvPr/>
            </p:nvSpPr>
            <p:spPr>
              <a:xfrm flipH="1">
                <a:off x="111895" y="3818985"/>
                <a:ext cx="494295" cy="37316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065" extrusionOk="0">
                    <a:moveTo>
                      <a:pt x="3292" y="1"/>
                    </a:moveTo>
                    <a:lnTo>
                      <a:pt x="0" y="3025"/>
                    </a:lnTo>
                    <a:cubicBezTo>
                      <a:pt x="0" y="3025"/>
                      <a:pt x="168" y="3065"/>
                      <a:pt x="443" y="3065"/>
                    </a:cubicBezTo>
                    <a:cubicBezTo>
                      <a:pt x="956" y="3065"/>
                      <a:pt x="1844" y="2925"/>
                      <a:pt x="2721" y="2124"/>
                    </a:cubicBezTo>
                    <a:cubicBezTo>
                      <a:pt x="4059" y="893"/>
                      <a:pt x="3292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375;p45">
                <a:extLst>
                  <a:ext uri="{FF2B5EF4-FFF2-40B4-BE49-F238E27FC236}">
                    <a16:creationId xmlns:a16="http://schemas.microsoft.com/office/drawing/2014/main" id="{2488A20B-EBE9-4DB6-8DEB-A2049D05654A}"/>
                  </a:ext>
                </a:extLst>
              </p:cNvPr>
              <p:cNvSpPr/>
              <p:nvPr/>
            </p:nvSpPr>
            <p:spPr>
              <a:xfrm flipH="1">
                <a:off x="23993" y="3898245"/>
                <a:ext cx="597415" cy="36585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005" extrusionOk="0">
                    <a:moveTo>
                      <a:pt x="4354" y="1"/>
                    </a:moveTo>
                    <a:lnTo>
                      <a:pt x="0" y="2641"/>
                    </a:lnTo>
                    <a:cubicBezTo>
                      <a:pt x="29" y="2653"/>
                      <a:pt x="349" y="3005"/>
                      <a:pt x="1130" y="3005"/>
                    </a:cubicBezTo>
                    <a:cubicBezTo>
                      <a:pt x="1556" y="3005"/>
                      <a:pt x="2119" y="2900"/>
                      <a:pt x="2846" y="2579"/>
                    </a:cubicBezTo>
                    <a:cubicBezTo>
                      <a:pt x="4907" y="1678"/>
                      <a:pt x="4354" y="1"/>
                      <a:pt x="4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376;p45">
                <a:extLst>
                  <a:ext uri="{FF2B5EF4-FFF2-40B4-BE49-F238E27FC236}">
                    <a16:creationId xmlns:a16="http://schemas.microsoft.com/office/drawing/2014/main" id="{18C920B0-8FEA-4AFD-8211-BE7B457375B6}"/>
                  </a:ext>
                </a:extLst>
              </p:cNvPr>
              <p:cNvSpPr/>
              <p:nvPr/>
            </p:nvSpPr>
            <p:spPr>
              <a:xfrm flipH="1">
                <a:off x="1509800" y="3770164"/>
                <a:ext cx="497582" cy="46216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96" extrusionOk="0">
                    <a:moveTo>
                      <a:pt x="1227" y="1"/>
                    </a:moveTo>
                    <a:cubicBezTo>
                      <a:pt x="1087" y="1"/>
                      <a:pt x="980" y="27"/>
                      <a:pt x="920" y="89"/>
                    </a:cubicBezTo>
                    <a:cubicBezTo>
                      <a:pt x="501" y="518"/>
                      <a:pt x="1437" y="1802"/>
                      <a:pt x="1464" y="1838"/>
                    </a:cubicBezTo>
                    <a:cubicBezTo>
                      <a:pt x="1443" y="1824"/>
                      <a:pt x="1158" y="1637"/>
                      <a:pt x="857" y="1637"/>
                    </a:cubicBezTo>
                    <a:cubicBezTo>
                      <a:pt x="783" y="1637"/>
                      <a:pt x="707" y="1649"/>
                      <a:pt x="634" y="1677"/>
                    </a:cubicBezTo>
                    <a:cubicBezTo>
                      <a:pt x="474" y="1740"/>
                      <a:pt x="331" y="1882"/>
                      <a:pt x="242" y="2168"/>
                    </a:cubicBezTo>
                    <a:cubicBezTo>
                      <a:pt x="0" y="2952"/>
                      <a:pt x="1178" y="3796"/>
                      <a:pt x="2872" y="3796"/>
                    </a:cubicBezTo>
                    <a:cubicBezTo>
                      <a:pt x="3241" y="3796"/>
                      <a:pt x="3634" y="3756"/>
                      <a:pt x="4042" y="3667"/>
                    </a:cubicBezTo>
                    <a:lnTo>
                      <a:pt x="4087" y="919"/>
                    </a:lnTo>
                    <a:lnTo>
                      <a:pt x="4087" y="919"/>
                    </a:lnTo>
                    <a:cubicBezTo>
                      <a:pt x="4086" y="919"/>
                      <a:pt x="4085" y="920"/>
                      <a:pt x="4083" y="920"/>
                    </a:cubicBezTo>
                    <a:cubicBezTo>
                      <a:pt x="4049" y="920"/>
                      <a:pt x="3841" y="833"/>
                      <a:pt x="3543" y="705"/>
                    </a:cubicBezTo>
                    <a:cubicBezTo>
                      <a:pt x="2885" y="433"/>
                      <a:pt x="1791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377;p45">
                <a:extLst>
                  <a:ext uri="{FF2B5EF4-FFF2-40B4-BE49-F238E27FC236}">
                    <a16:creationId xmlns:a16="http://schemas.microsoft.com/office/drawing/2014/main" id="{0F57C47C-3F9A-4713-AD75-A256F3C06C79}"/>
                  </a:ext>
                </a:extLst>
              </p:cNvPr>
              <p:cNvSpPr/>
              <p:nvPr/>
            </p:nvSpPr>
            <p:spPr>
              <a:xfrm flipH="1">
                <a:off x="1509800" y="3855876"/>
                <a:ext cx="497582" cy="37645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092" extrusionOk="0">
                    <a:moveTo>
                      <a:pt x="3543" y="1"/>
                    </a:moveTo>
                    <a:cubicBezTo>
                      <a:pt x="3418" y="643"/>
                      <a:pt x="3070" y="1955"/>
                      <a:pt x="2329" y="2222"/>
                    </a:cubicBezTo>
                    <a:cubicBezTo>
                      <a:pt x="2192" y="2271"/>
                      <a:pt x="2062" y="2293"/>
                      <a:pt x="1939" y="2293"/>
                    </a:cubicBezTo>
                    <a:cubicBezTo>
                      <a:pt x="1254" y="2293"/>
                      <a:pt x="793" y="1601"/>
                      <a:pt x="634" y="973"/>
                    </a:cubicBezTo>
                    <a:cubicBezTo>
                      <a:pt x="474" y="1036"/>
                      <a:pt x="331" y="1178"/>
                      <a:pt x="242" y="1464"/>
                    </a:cubicBezTo>
                    <a:cubicBezTo>
                      <a:pt x="0" y="2248"/>
                      <a:pt x="1178" y="3092"/>
                      <a:pt x="2872" y="3092"/>
                    </a:cubicBezTo>
                    <a:cubicBezTo>
                      <a:pt x="3241" y="3092"/>
                      <a:pt x="3634" y="3052"/>
                      <a:pt x="4042" y="2963"/>
                    </a:cubicBezTo>
                    <a:lnTo>
                      <a:pt x="4087" y="215"/>
                    </a:lnTo>
                    <a:lnTo>
                      <a:pt x="4087" y="215"/>
                    </a:lnTo>
                    <a:cubicBezTo>
                      <a:pt x="4086" y="215"/>
                      <a:pt x="4085" y="216"/>
                      <a:pt x="4083" y="216"/>
                    </a:cubicBezTo>
                    <a:cubicBezTo>
                      <a:pt x="4049" y="216"/>
                      <a:pt x="3841" y="129"/>
                      <a:pt x="354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378;p45">
                <a:extLst>
                  <a:ext uri="{FF2B5EF4-FFF2-40B4-BE49-F238E27FC236}">
                    <a16:creationId xmlns:a16="http://schemas.microsoft.com/office/drawing/2014/main" id="{837E4909-B202-4770-B33A-D4A129CDE0E5}"/>
                  </a:ext>
                </a:extLst>
              </p:cNvPr>
              <p:cNvSpPr/>
              <p:nvPr/>
            </p:nvSpPr>
            <p:spPr>
              <a:xfrm flipH="1">
                <a:off x="463867" y="3163605"/>
                <a:ext cx="1185090" cy="1379671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1332" extrusionOk="0">
                    <a:moveTo>
                      <a:pt x="3340" y="0"/>
                    </a:moveTo>
                    <a:cubicBezTo>
                      <a:pt x="2876" y="0"/>
                      <a:pt x="2359" y="81"/>
                      <a:pt x="1785" y="263"/>
                    </a:cubicBezTo>
                    <a:lnTo>
                      <a:pt x="1036" y="4197"/>
                    </a:lnTo>
                    <a:cubicBezTo>
                      <a:pt x="1036" y="4197"/>
                      <a:pt x="1607" y="4875"/>
                      <a:pt x="1402" y="5053"/>
                    </a:cubicBezTo>
                    <a:cubicBezTo>
                      <a:pt x="1187" y="5232"/>
                      <a:pt x="1" y="7257"/>
                      <a:pt x="572" y="9478"/>
                    </a:cubicBezTo>
                    <a:cubicBezTo>
                      <a:pt x="889" y="10717"/>
                      <a:pt x="2420" y="11331"/>
                      <a:pt x="4068" y="11331"/>
                    </a:cubicBezTo>
                    <a:cubicBezTo>
                      <a:pt x="5388" y="11331"/>
                      <a:pt x="6783" y="10938"/>
                      <a:pt x="7691" y="10156"/>
                    </a:cubicBezTo>
                    <a:cubicBezTo>
                      <a:pt x="9734" y="8390"/>
                      <a:pt x="8726" y="8292"/>
                      <a:pt x="7869" y="7516"/>
                    </a:cubicBezTo>
                    <a:cubicBezTo>
                      <a:pt x="7013" y="6740"/>
                      <a:pt x="6585" y="5517"/>
                      <a:pt x="6727" y="3599"/>
                    </a:cubicBezTo>
                    <a:cubicBezTo>
                      <a:pt x="6818" y="2350"/>
                      <a:pt x="5853" y="0"/>
                      <a:pt x="3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379;p45">
                <a:extLst>
                  <a:ext uri="{FF2B5EF4-FFF2-40B4-BE49-F238E27FC236}">
                    <a16:creationId xmlns:a16="http://schemas.microsoft.com/office/drawing/2014/main" id="{9C9AEB85-DC8C-4EB6-A068-3637D486F280}"/>
                  </a:ext>
                </a:extLst>
              </p:cNvPr>
              <p:cNvSpPr/>
              <p:nvPr/>
            </p:nvSpPr>
            <p:spPr>
              <a:xfrm flipH="1">
                <a:off x="672421" y="3773207"/>
                <a:ext cx="789654" cy="693732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698" extrusionOk="0">
                    <a:moveTo>
                      <a:pt x="2230" y="0"/>
                    </a:moveTo>
                    <a:cubicBezTo>
                      <a:pt x="2221" y="0"/>
                      <a:pt x="2212" y="1"/>
                      <a:pt x="2204" y="2"/>
                    </a:cubicBezTo>
                    <a:cubicBezTo>
                      <a:pt x="2204" y="2"/>
                      <a:pt x="732" y="635"/>
                      <a:pt x="366" y="2580"/>
                    </a:cubicBezTo>
                    <a:cubicBezTo>
                      <a:pt x="0" y="4525"/>
                      <a:pt x="1187" y="5631"/>
                      <a:pt x="2168" y="5693"/>
                    </a:cubicBezTo>
                    <a:cubicBezTo>
                      <a:pt x="2207" y="5696"/>
                      <a:pt x="2245" y="5697"/>
                      <a:pt x="2282" y="5697"/>
                    </a:cubicBezTo>
                    <a:cubicBezTo>
                      <a:pt x="3166" y="5697"/>
                      <a:pt x="3355" y="5007"/>
                      <a:pt x="3355" y="5007"/>
                    </a:cubicBezTo>
                    <a:cubicBezTo>
                      <a:pt x="3355" y="5007"/>
                      <a:pt x="3694" y="5256"/>
                      <a:pt x="4201" y="5256"/>
                    </a:cubicBezTo>
                    <a:cubicBezTo>
                      <a:pt x="4507" y="5256"/>
                      <a:pt x="4874" y="5165"/>
                      <a:pt x="5264" y="4873"/>
                    </a:cubicBezTo>
                    <a:cubicBezTo>
                      <a:pt x="6486" y="3954"/>
                      <a:pt x="4853" y="1688"/>
                      <a:pt x="4773" y="1643"/>
                    </a:cubicBezTo>
                    <a:cubicBezTo>
                      <a:pt x="4694" y="1600"/>
                      <a:pt x="2716" y="0"/>
                      <a:pt x="2230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380;p45">
                <a:extLst>
                  <a:ext uri="{FF2B5EF4-FFF2-40B4-BE49-F238E27FC236}">
                    <a16:creationId xmlns:a16="http://schemas.microsoft.com/office/drawing/2014/main" id="{8ADD4FA0-1988-4670-91AB-46A1D7FB31E1}"/>
                  </a:ext>
                </a:extLst>
              </p:cNvPr>
              <p:cNvSpPr/>
              <p:nvPr/>
            </p:nvSpPr>
            <p:spPr>
              <a:xfrm flipH="1">
                <a:off x="965467" y="3240673"/>
                <a:ext cx="571605" cy="48006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3943" extrusionOk="0">
                    <a:moveTo>
                      <a:pt x="2310" y="0"/>
                    </a:moveTo>
                    <a:cubicBezTo>
                      <a:pt x="1640" y="0"/>
                      <a:pt x="1089" y="129"/>
                      <a:pt x="1089" y="129"/>
                    </a:cubicBezTo>
                    <a:cubicBezTo>
                      <a:pt x="1089" y="129"/>
                      <a:pt x="1" y="2957"/>
                      <a:pt x="822" y="3546"/>
                    </a:cubicBezTo>
                    <a:cubicBezTo>
                      <a:pt x="1130" y="3768"/>
                      <a:pt x="1747" y="3943"/>
                      <a:pt x="2397" y="3943"/>
                    </a:cubicBezTo>
                    <a:cubicBezTo>
                      <a:pt x="3497" y="3943"/>
                      <a:pt x="4695" y="3445"/>
                      <a:pt x="4667" y="1842"/>
                    </a:cubicBezTo>
                    <a:cubicBezTo>
                      <a:pt x="4640" y="304"/>
                      <a:pt x="3335" y="0"/>
                      <a:pt x="2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381;p45">
                <a:extLst>
                  <a:ext uri="{FF2B5EF4-FFF2-40B4-BE49-F238E27FC236}">
                    <a16:creationId xmlns:a16="http://schemas.microsoft.com/office/drawing/2014/main" id="{2FB7B3A9-F2A4-4C6F-A990-690761533257}"/>
                  </a:ext>
                </a:extLst>
              </p:cNvPr>
              <p:cNvSpPr/>
              <p:nvPr/>
            </p:nvSpPr>
            <p:spPr>
              <a:xfrm flipH="1">
                <a:off x="1153567" y="3367049"/>
                <a:ext cx="122843" cy="16095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22" extrusionOk="0">
                    <a:moveTo>
                      <a:pt x="583" y="0"/>
                    </a:moveTo>
                    <a:cubicBezTo>
                      <a:pt x="514" y="0"/>
                      <a:pt x="457" y="35"/>
                      <a:pt x="393" y="91"/>
                    </a:cubicBezTo>
                    <a:cubicBezTo>
                      <a:pt x="117" y="349"/>
                      <a:pt x="1" y="1170"/>
                      <a:pt x="1" y="1215"/>
                    </a:cubicBezTo>
                    <a:cubicBezTo>
                      <a:pt x="1" y="1250"/>
                      <a:pt x="28" y="1277"/>
                      <a:pt x="54" y="1277"/>
                    </a:cubicBezTo>
                    <a:cubicBezTo>
                      <a:pt x="90" y="1268"/>
                      <a:pt x="117" y="1250"/>
                      <a:pt x="117" y="1215"/>
                    </a:cubicBezTo>
                    <a:cubicBezTo>
                      <a:pt x="126" y="1090"/>
                      <a:pt x="313" y="117"/>
                      <a:pt x="599" y="117"/>
                    </a:cubicBezTo>
                    <a:cubicBezTo>
                      <a:pt x="634" y="117"/>
                      <a:pt x="661" y="135"/>
                      <a:pt x="688" y="162"/>
                    </a:cubicBezTo>
                    <a:cubicBezTo>
                      <a:pt x="857" y="358"/>
                      <a:pt x="839" y="1018"/>
                      <a:pt x="822" y="1259"/>
                    </a:cubicBezTo>
                    <a:cubicBezTo>
                      <a:pt x="822" y="1286"/>
                      <a:pt x="848" y="1322"/>
                      <a:pt x="884" y="1322"/>
                    </a:cubicBezTo>
                    <a:cubicBezTo>
                      <a:pt x="920" y="1322"/>
                      <a:pt x="946" y="1295"/>
                      <a:pt x="946" y="1268"/>
                    </a:cubicBezTo>
                    <a:cubicBezTo>
                      <a:pt x="955" y="1170"/>
                      <a:pt x="1009" y="349"/>
                      <a:pt x="777" y="82"/>
                    </a:cubicBezTo>
                    <a:cubicBezTo>
                      <a:pt x="732" y="28"/>
                      <a:pt x="670" y="1"/>
                      <a:pt x="607" y="1"/>
                    </a:cubicBezTo>
                    <a:cubicBezTo>
                      <a:pt x="599" y="1"/>
                      <a:pt x="591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382;p45">
                <a:extLst>
                  <a:ext uri="{FF2B5EF4-FFF2-40B4-BE49-F238E27FC236}">
                    <a16:creationId xmlns:a16="http://schemas.microsoft.com/office/drawing/2014/main" id="{3606BC92-EF12-48E3-8086-9FFD19366CA2}"/>
                  </a:ext>
                </a:extLst>
              </p:cNvPr>
              <p:cNvSpPr/>
              <p:nvPr/>
            </p:nvSpPr>
            <p:spPr>
              <a:xfrm flipH="1">
                <a:off x="1326205" y="3177363"/>
                <a:ext cx="673507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4941" extrusionOk="0">
                    <a:moveTo>
                      <a:pt x="4807" y="1"/>
                    </a:moveTo>
                    <a:cubicBezTo>
                      <a:pt x="4715" y="1"/>
                      <a:pt x="4572" y="16"/>
                      <a:pt x="4390" y="52"/>
                    </a:cubicBezTo>
                    <a:cubicBezTo>
                      <a:pt x="3729" y="177"/>
                      <a:pt x="2552" y="569"/>
                      <a:pt x="1472" y="1461"/>
                    </a:cubicBezTo>
                    <a:cubicBezTo>
                      <a:pt x="1303" y="1604"/>
                      <a:pt x="1142" y="1756"/>
                      <a:pt x="1009" y="1907"/>
                    </a:cubicBezTo>
                    <a:cubicBezTo>
                      <a:pt x="232" y="2782"/>
                      <a:pt x="0" y="3799"/>
                      <a:pt x="259" y="4254"/>
                    </a:cubicBezTo>
                    <a:cubicBezTo>
                      <a:pt x="348" y="4399"/>
                      <a:pt x="486" y="4486"/>
                      <a:pt x="677" y="4486"/>
                    </a:cubicBezTo>
                    <a:cubicBezTo>
                      <a:pt x="755" y="4486"/>
                      <a:pt x="841" y="4472"/>
                      <a:pt x="937" y="4441"/>
                    </a:cubicBezTo>
                    <a:cubicBezTo>
                      <a:pt x="1148" y="4373"/>
                      <a:pt x="1389" y="4348"/>
                      <a:pt x="1642" y="4348"/>
                    </a:cubicBezTo>
                    <a:cubicBezTo>
                      <a:pt x="1753" y="4348"/>
                      <a:pt x="1867" y="4352"/>
                      <a:pt x="1981" y="4361"/>
                    </a:cubicBezTo>
                    <a:cubicBezTo>
                      <a:pt x="2712" y="4423"/>
                      <a:pt x="3489" y="4655"/>
                      <a:pt x="3926" y="4807"/>
                    </a:cubicBezTo>
                    <a:cubicBezTo>
                      <a:pt x="4149" y="4887"/>
                      <a:pt x="4283" y="4940"/>
                      <a:pt x="4283" y="4940"/>
                    </a:cubicBezTo>
                    <a:cubicBezTo>
                      <a:pt x="4283" y="4940"/>
                      <a:pt x="4773" y="4664"/>
                      <a:pt x="5148" y="2889"/>
                    </a:cubicBezTo>
                    <a:cubicBezTo>
                      <a:pt x="5148" y="2871"/>
                      <a:pt x="5157" y="2853"/>
                      <a:pt x="5157" y="2835"/>
                    </a:cubicBezTo>
                    <a:cubicBezTo>
                      <a:pt x="5531" y="1006"/>
                      <a:pt x="4925" y="25"/>
                      <a:pt x="4925" y="25"/>
                    </a:cubicBezTo>
                    <a:cubicBezTo>
                      <a:pt x="4917" y="10"/>
                      <a:pt x="4876" y="1"/>
                      <a:pt x="4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383;p45">
                <a:extLst>
                  <a:ext uri="{FF2B5EF4-FFF2-40B4-BE49-F238E27FC236}">
                    <a16:creationId xmlns:a16="http://schemas.microsoft.com/office/drawing/2014/main" id="{37B12AC0-D59B-49E4-BA2E-8F53D0E6B113}"/>
                  </a:ext>
                </a:extLst>
              </p:cNvPr>
              <p:cNvSpPr/>
              <p:nvPr/>
            </p:nvSpPr>
            <p:spPr>
              <a:xfrm flipH="1">
                <a:off x="1372956" y="3514976"/>
                <a:ext cx="595224" cy="263954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2168" extrusionOk="0">
                    <a:moveTo>
                      <a:pt x="3662" y="0"/>
                    </a:moveTo>
                    <a:cubicBezTo>
                      <a:pt x="2863" y="0"/>
                      <a:pt x="2195" y="156"/>
                      <a:pt x="1651" y="374"/>
                    </a:cubicBezTo>
                    <a:cubicBezTo>
                      <a:pt x="839" y="696"/>
                      <a:pt x="295" y="1168"/>
                      <a:pt x="0" y="1481"/>
                    </a:cubicBezTo>
                    <a:cubicBezTo>
                      <a:pt x="89" y="1626"/>
                      <a:pt x="227" y="1713"/>
                      <a:pt x="418" y="1713"/>
                    </a:cubicBezTo>
                    <a:cubicBezTo>
                      <a:pt x="496" y="1713"/>
                      <a:pt x="582" y="1699"/>
                      <a:pt x="678" y="1668"/>
                    </a:cubicBezTo>
                    <a:cubicBezTo>
                      <a:pt x="889" y="1600"/>
                      <a:pt x="1125" y="1575"/>
                      <a:pt x="1379" y="1575"/>
                    </a:cubicBezTo>
                    <a:cubicBezTo>
                      <a:pt x="1490" y="1575"/>
                      <a:pt x="1605" y="1579"/>
                      <a:pt x="1722" y="1588"/>
                    </a:cubicBezTo>
                    <a:cubicBezTo>
                      <a:pt x="2819" y="1686"/>
                      <a:pt x="4024" y="2167"/>
                      <a:pt x="4024" y="2167"/>
                    </a:cubicBezTo>
                    <a:cubicBezTo>
                      <a:pt x="4024" y="2167"/>
                      <a:pt x="4514" y="1891"/>
                      <a:pt x="4889" y="116"/>
                    </a:cubicBezTo>
                    <a:cubicBezTo>
                      <a:pt x="4450" y="35"/>
                      <a:pt x="4041" y="0"/>
                      <a:pt x="3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384;p45">
                <a:extLst>
                  <a:ext uri="{FF2B5EF4-FFF2-40B4-BE49-F238E27FC236}">
                    <a16:creationId xmlns:a16="http://schemas.microsoft.com/office/drawing/2014/main" id="{0C62C890-C5DD-473B-8E0D-6AC9294763B8}"/>
                  </a:ext>
                </a:extLst>
              </p:cNvPr>
              <p:cNvSpPr/>
              <p:nvPr/>
            </p:nvSpPr>
            <p:spPr>
              <a:xfrm flipH="1">
                <a:off x="1749764" y="3409540"/>
                <a:ext cx="248852" cy="31411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580" extrusionOk="0">
                    <a:moveTo>
                      <a:pt x="1000" y="0"/>
                    </a:moveTo>
                    <a:cubicBezTo>
                      <a:pt x="241" y="848"/>
                      <a:pt x="0" y="1838"/>
                      <a:pt x="232" y="2311"/>
                    </a:cubicBezTo>
                    <a:cubicBezTo>
                      <a:pt x="241" y="2320"/>
                      <a:pt x="241" y="2338"/>
                      <a:pt x="250" y="2347"/>
                    </a:cubicBezTo>
                    <a:cubicBezTo>
                      <a:pt x="339" y="2492"/>
                      <a:pt x="477" y="2579"/>
                      <a:pt x="668" y="2579"/>
                    </a:cubicBezTo>
                    <a:cubicBezTo>
                      <a:pt x="746" y="2579"/>
                      <a:pt x="832" y="2565"/>
                      <a:pt x="928" y="2534"/>
                    </a:cubicBezTo>
                    <a:cubicBezTo>
                      <a:pt x="1139" y="2466"/>
                      <a:pt x="1380" y="2441"/>
                      <a:pt x="1633" y="2441"/>
                    </a:cubicBezTo>
                    <a:cubicBezTo>
                      <a:pt x="1744" y="2441"/>
                      <a:pt x="1858" y="2445"/>
                      <a:pt x="1972" y="2454"/>
                    </a:cubicBezTo>
                    <a:cubicBezTo>
                      <a:pt x="2043" y="1981"/>
                      <a:pt x="2008" y="1579"/>
                      <a:pt x="1909" y="1240"/>
                    </a:cubicBezTo>
                    <a:lnTo>
                      <a:pt x="1901" y="1240"/>
                    </a:lnTo>
                    <a:cubicBezTo>
                      <a:pt x="1713" y="616"/>
                      <a:pt x="1312" y="223"/>
                      <a:pt x="1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385;p45">
                <a:extLst>
                  <a:ext uri="{FF2B5EF4-FFF2-40B4-BE49-F238E27FC236}">
                    <a16:creationId xmlns:a16="http://schemas.microsoft.com/office/drawing/2014/main" id="{F9D84A50-AB0A-4D1C-8A2F-7A996787D390}"/>
                  </a:ext>
                </a:extLst>
              </p:cNvPr>
              <p:cNvSpPr/>
              <p:nvPr/>
            </p:nvSpPr>
            <p:spPr>
              <a:xfrm flipH="1">
                <a:off x="1749764" y="3560510"/>
                <a:ext cx="220606" cy="16314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40" extrusionOk="0">
                    <a:moveTo>
                      <a:pt x="1677" y="0"/>
                    </a:moveTo>
                    <a:cubicBezTo>
                      <a:pt x="910" y="232"/>
                      <a:pt x="330" y="732"/>
                      <a:pt x="0" y="1071"/>
                    </a:cubicBezTo>
                    <a:cubicBezTo>
                      <a:pt x="9" y="1080"/>
                      <a:pt x="9" y="1098"/>
                      <a:pt x="18" y="1107"/>
                    </a:cubicBezTo>
                    <a:cubicBezTo>
                      <a:pt x="107" y="1252"/>
                      <a:pt x="245" y="1339"/>
                      <a:pt x="436" y="1339"/>
                    </a:cubicBezTo>
                    <a:cubicBezTo>
                      <a:pt x="514" y="1339"/>
                      <a:pt x="600" y="1325"/>
                      <a:pt x="696" y="1294"/>
                    </a:cubicBezTo>
                    <a:cubicBezTo>
                      <a:pt x="907" y="1226"/>
                      <a:pt x="1148" y="1201"/>
                      <a:pt x="1401" y="1201"/>
                    </a:cubicBezTo>
                    <a:cubicBezTo>
                      <a:pt x="1512" y="1201"/>
                      <a:pt x="1626" y="1205"/>
                      <a:pt x="1740" y="1214"/>
                    </a:cubicBezTo>
                    <a:cubicBezTo>
                      <a:pt x="1811" y="741"/>
                      <a:pt x="1776" y="339"/>
                      <a:pt x="1677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386;p45">
                <a:extLst>
                  <a:ext uri="{FF2B5EF4-FFF2-40B4-BE49-F238E27FC236}">
                    <a16:creationId xmlns:a16="http://schemas.microsoft.com/office/drawing/2014/main" id="{DCE50DEB-6198-4467-9554-6E8336C09B66}"/>
                  </a:ext>
                </a:extLst>
              </p:cNvPr>
              <p:cNvSpPr/>
              <p:nvPr/>
            </p:nvSpPr>
            <p:spPr>
              <a:xfrm flipH="1">
                <a:off x="1326205" y="3177363"/>
                <a:ext cx="195648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4941" extrusionOk="0">
                    <a:moveTo>
                      <a:pt x="882" y="1"/>
                    </a:moveTo>
                    <a:cubicBezTo>
                      <a:pt x="790" y="1"/>
                      <a:pt x="647" y="16"/>
                      <a:pt x="465" y="52"/>
                    </a:cubicBezTo>
                    <a:cubicBezTo>
                      <a:pt x="670" y="971"/>
                      <a:pt x="955" y="3022"/>
                      <a:pt x="1" y="4807"/>
                    </a:cubicBezTo>
                    <a:cubicBezTo>
                      <a:pt x="224" y="4887"/>
                      <a:pt x="358" y="4940"/>
                      <a:pt x="358" y="4940"/>
                    </a:cubicBezTo>
                    <a:cubicBezTo>
                      <a:pt x="358" y="4940"/>
                      <a:pt x="848" y="4664"/>
                      <a:pt x="1223" y="2889"/>
                    </a:cubicBezTo>
                    <a:cubicBezTo>
                      <a:pt x="1223" y="2871"/>
                      <a:pt x="1232" y="2853"/>
                      <a:pt x="1232" y="2835"/>
                    </a:cubicBezTo>
                    <a:cubicBezTo>
                      <a:pt x="1606" y="1006"/>
                      <a:pt x="1000" y="25"/>
                      <a:pt x="1000" y="25"/>
                    </a:cubicBezTo>
                    <a:cubicBezTo>
                      <a:pt x="992" y="10"/>
                      <a:pt x="951" y="1"/>
                      <a:pt x="882" y="1"/>
                    </a:cubicBezTo>
                    <a:close/>
                  </a:path>
                </a:pathLst>
              </a:custGeom>
              <a:solidFill>
                <a:srgbClr val="FCB1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387;p45">
                <a:extLst>
                  <a:ext uri="{FF2B5EF4-FFF2-40B4-BE49-F238E27FC236}">
                    <a16:creationId xmlns:a16="http://schemas.microsoft.com/office/drawing/2014/main" id="{B04BE644-CEF7-41D0-B9CD-92B7174E583B}"/>
                  </a:ext>
                </a:extLst>
              </p:cNvPr>
              <p:cNvSpPr/>
              <p:nvPr/>
            </p:nvSpPr>
            <p:spPr>
              <a:xfrm flipH="1">
                <a:off x="672542" y="3753119"/>
                <a:ext cx="773218" cy="66646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474" extrusionOk="0">
                    <a:moveTo>
                      <a:pt x="2724" y="0"/>
                    </a:moveTo>
                    <a:cubicBezTo>
                      <a:pt x="2544" y="0"/>
                      <a:pt x="2363" y="36"/>
                      <a:pt x="2186" y="113"/>
                    </a:cubicBezTo>
                    <a:cubicBezTo>
                      <a:pt x="2150" y="122"/>
                      <a:pt x="2114" y="149"/>
                      <a:pt x="2070" y="167"/>
                    </a:cubicBezTo>
                    <a:cubicBezTo>
                      <a:pt x="1213" y="631"/>
                      <a:pt x="0" y="2709"/>
                      <a:pt x="812" y="4271"/>
                    </a:cubicBezTo>
                    <a:cubicBezTo>
                      <a:pt x="1229" y="5079"/>
                      <a:pt x="1790" y="5473"/>
                      <a:pt x="2228" y="5473"/>
                    </a:cubicBezTo>
                    <a:cubicBezTo>
                      <a:pt x="2390" y="5473"/>
                      <a:pt x="2535" y="5420"/>
                      <a:pt x="2650" y="5314"/>
                    </a:cubicBezTo>
                    <a:cubicBezTo>
                      <a:pt x="2828" y="5145"/>
                      <a:pt x="2944" y="4859"/>
                      <a:pt x="2935" y="4440"/>
                    </a:cubicBezTo>
                    <a:lnTo>
                      <a:pt x="2935" y="4440"/>
                    </a:lnTo>
                    <a:cubicBezTo>
                      <a:pt x="2935" y="4440"/>
                      <a:pt x="3277" y="4960"/>
                      <a:pt x="3945" y="4960"/>
                    </a:cubicBezTo>
                    <a:cubicBezTo>
                      <a:pt x="4255" y="4960"/>
                      <a:pt x="4636" y="4848"/>
                      <a:pt x="5085" y="4520"/>
                    </a:cubicBezTo>
                    <a:cubicBezTo>
                      <a:pt x="6351" y="3603"/>
                      <a:pt x="4539" y="0"/>
                      <a:pt x="2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388;p45">
                <a:extLst>
                  <a:ext uri="{FF2B5EF4-FFF2-40B4-BE49-F238E27FC236}">
                    <a16:creationId xmlns:a16="http://schemas.microsoft.com/office/drawing/2014/main" id="{58AB57D2-AB89-456B-91D2-825F3D6D62E3}"/>
                  </a:ext>
                </a:extLst>
              </p:cNvPr>
              <p:cNvSpPr/>
              <p:nvPr/>
            </p:nvSpPr>
            <p:spPr>
              <a:xfrm flipH="1">
                <a:off x="1123130" y="3766876"/>
                <a:ext cx="322631" cy="652702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5361" extrusionOk="0">
                    <a:moveTo>
                      <a:pt x="2186" y="0"/>
                    </a:moveTo>
                    <a:lnTo>
                      <a:pt x="2186" y="0"/>
                    </a:lnTo>
                    <a:cubicBezTo>
                      <a:pt x="2150" y="18"/>
                      <a:pt x="2114" y="36"/>
                      <a:pt x="2070" y="54"/>
                    </a:cubicBezTo>
                    <a:cubicBezTo>
                      <a:pt x="1213" y="518"/>
                      <a:pt x="0" y="2596"/>
                      <a:pt x="812" y="4158"/>
                    </a:cubicBezTo>
                    <a:cubicBezTo>
                      <a:pt x="1229" y="4966"/>
                      <a:pt x="1790" y="5360"/>
                      <a:pt x="2228" y="5360"/>
                    </a:cubicBezTo>
                    <a:cubicBezTo>
                      <a:pt x="2390" y="5360"/>
                      <a:pt x="2535" y="5307"/>
                      <a:pt x="2650" y="5201"/>
                    </a:cubicBezTo>
                    <a:cubicBezTo>
                      <a:pt x="2266" y="5059"/>
                      <a:pt x="1838" y="4702"/>
                      <a:pt x="1526" y="3836"/>
                    </a:cubicBezTo>
                    <a:cubicBezTo>
                      <a:pt x="1008" y="2391"/>
                      <a:pt x="1686" y="857"/>
                      <a:pt x="2186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389;p45">
                <a:extLst>
                  <a:ext uri="{FF2B5EF4-FFF2-40B4-BE49-F238E27FC236}">
                    <a16:creationId xmlns:a16="http://schemas.microsoft.com/office/drawing/2014/main" id="{884D3988-9CD2-42A0-8E38-FA7EC8E569C7}"/>
                  </a:ext>
                </a:extLst>
              </p:cNvPr>
              <p:cNvSpPr/>
              <p:nvPr/>
            </p:nvSpPr>
            <p:spPr>
              <a:xfrm flipH="1">
                <a:off x="1017697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390;p45">
                <a:extLst>
                  <a:ext uri="{FF2B5EF4-FFF2-40B4-BE49-F238E27FC236}">
                    <a16:creationId xmlns:a16="http://schemas.microsoft.com/office/drawing/2014/main" id="{0C9FEAB0-DDE3-4499-BA72-A6DB3F309A66}"/>
                  </a:ext>
                </a:extLst>
              </p:cNvPr>
              <p:cNvSpPr/>
              <p:nvPr/>
            </p:nvSpPr>
            <p:spPr>
              <a:xfrm flipH="1">
                <a:off x="986286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391;p45">
                <a:extLst>
                  <a:ext uri="{FF2B5EF4-FFF2-40B4-BE49-F238E27FC236}">
                    <a16:creationId xmlns:a16="http://schemas.microsoft.com/office/drawing/2014/main" id="{7F21E4C0-232B-4E5D-B015-01AC2C6196C2}"/>
                  </a:ext>
                </a:extLst>
              </p:cNvPr>
              <p:cNvSpPr/>
              <p:nvPr/>
            </p:nvSpPr>
            <p:spPr>
              <a:xfrm flipH="1">
                <a:off x="95256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392;p45">
                <a:extLst>
                  <a:ext uri="{FF2B5EF4-FFF2-40B4-BE49-F238E27FC236}">
                    <a16:creationId xmlns:a16="http://schemas.microsoft.com/office/drawing/2014/main" id="{410CF9AF-5575-4093-A980-BC78B98DADDA}"/>
                  </a:ext>
                </a:extLst>
              </p:cNvPr>
              <p:cNvSpPr/>
              <p:nvPr/>
            </p:nvSpPr>
            <p:spPr>
              <a:xfrm flipH="1">
                <a:off x="920055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393;p45">
                <a:extLst>
                  <a:ext uri="{FF2B5EF4-FFF2-40B4-BE49-F238E27FC236}">
                    <a16:creationId xmlns:a16="http://schemas.microsoft.com/office/drawing/2014/main" id="{0382E614-3F1E-48FF-A8AF-C3939A60D2F6}"/>
                  </a:ext>
                </a:extLst>
              </p:cNvPr>
              <p:cNvSpPr/>
              <p:nvPr/>
            </p:nvSpPr>
            <p:spPr>
              <a:xfrm flipH="1">
                <a:off x="1299055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8" y="785"/>
                      <a:pt x="278" y="705"/>
                    </a:cubicBezTo>
                    <a:lnTo>
                      <a:pt x="278" y="134"/>
                    </a:lnTo>
                    <a:cubicBezTo>
                      <a:pt x="278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394;p45">
                <a:extLst>
                  <a:ext uri="{FF2B5EF4-FFF2-40B4-BE49-F238E27FC236}">
                    <a16:creationId xmlns:a16="http://schemas.microsoft.com/office/drawing/2014/main" id="{B87A1BB5-AC3F-4B98-AC93-A12CF959CC6F}"/>
                  </a:ext>
                </a:extLst>
              </p:cNvPr>
              <p:cNvSpPr/>
              <p:nvPr/>
            </p:nvSpPr>
            <p:spPr>
              <a:xfrm flipH="1">
                <a:off x="126752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395;p45">
                <a:extLst>
                  <a:ext uri="{FF2B5EF4-FFF2-40B4-BE49-F238E27FC236}">
                    <a16:creationId xmlns:a16="http://schemas.microsoft.com/office/drawing/2014/main" id="{BD119760-4021-491F-8EA0-C1049A59659A}"/>
                  </a:ext>
                </a:extLst>
              </p:cNvPr>
              <p:cNvSpPr/>
              <p:nvPr/>
            </p:nvSpPr>
            <p:spPr>
              <a:xfrm flipH="1">
                <a:off x="1233920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396;p45">
                <a:extLst>
                  <a:ext uri="{FF2B5EF4-FFF2-40B4-BE49-F238E27FC236}">
                    <a16:creationId xmlns:a16="http://schemas.microsoft.com/office/drawing/2014/main" id="{2D77CD56-B677-489C-9459-BC46B6DE8CBE}"/>
                  </a:ext>
                </a:extLst>
              </p:cNvPr>
              <p:cNvSpPr/>
              <p:nvPr/>
            </p:nvSpPr>
            <p:spPr>
              <a:xfrm flipH="1">
                <a:off x="120129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4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4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2397;p45">
              <a:extLst>
                <a:ext uri="{FF2B5EF4-FFF2-40B4-BE49-F238E27FC236}">
                  <a16:creationId xmlns:a16="http://schemas.microsoft.com/office/drawing/2014/main" id="{ABDB6997-CCD6-420C-9948-EAF9A4F01779}"/>
                </a:ext>
              </a:extLst>
            </p:cNvPr>
            <p:cNvGrpSpPr/>
            <p:nvPr/>
          </p:nvGrpSpPr>
          <p:grpSpPr>
            <a:xfrm>
              <a:off x="5848593" y="2317885"/>
              <a:ext cx="2170271" cy="2420025"/>
              <a:chOff x="5226818" y="2317885"/>
              <a:chExt cx="2170271" cy="2420025"/>
            </a:xfrm>
          </p:grpSpPr>
          <p:sp>
            <p:nvSpPr>
              <p:cNvPr id="133" name="Google Shape;2398;p45">
                <a:extLst>
                  <a:ext uri="{FF2B5EF4-FFF2-40B4-BE49-F238E27FC236}">
                    <a16:creationId xmlns:a16="http://schemas.microsoft.com/office/drawing/2014/main" id="{2460EE1D-B9F3-4F6A-AA0A-30163C541BCE}"/>
                  </a:ext>
                </a:extLst>
              </p:cNvPr>
              <p:cNvSpPr/>
              <p:nvPr/>
            </p:nvSpPr>
            <p:spPr>
              <a:xfrm flipH="1">
                <a:off x="6416169" y="2317885"/>
                <a:ext cx="450831" cy="252997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78" extrusionOk="0">
                    <a:moveTo>
                      <a:pt x="3569" y="1"/>
                    </a:moveTo>
                    <a:lnTo>
                      <a:pt x="125" y="45"/>
                    </a:lnTo>
                    <a:cubicBezTo>
                      <a:pt x="54" y="54"/>
                      <a:pt x="0" y="108"/>
                      <a:pt x="0" y="179"/>
                    </a:cubicBezTo>
                    <a:lnTo>
                      <a:pt x="0" y="1535"/>
                    </a:lnTo>
                    <a:cubicBezTo>
                      <a:pt x="0" y="1606"/>
                      <a:pt x="54" y="1660"/>
                      <a:pt x="125" y="1660"/>
                    </a:cubicBezTo>
                    <a:lnTo>
                      <a:pt x="1437" y="1660"/>
                    </a:lnTo>
                    <a:cubicBezTo>
                      <a:pt x="1472" y="1660"/>
                      <a:pt x="1508" y="1678"/>
                      <a:pt x="1526" y="1705"/>
                    </a:cubicBezTo>
                    <a:lnTo>
                      <a:pt x="1838" y="2052"/>
                    </a:lnTo>
                    <a:cubicBezTo>
                      <a:pt x="1851" y="2069"/>
                      <a:pt x="1870" y="2077"/>
                      <a:pt x="1889" y="2077"/>
                    </a:cubicBezTo>
                    <a:cubicBezTo>
                      <a:pt x="1920" y="2077"/>
                      <a:pt x="1952" y="2056"/>
                      <a:pt x="1963" y="2017"/>
                    </a:cubicBezTo>
                    <a:lnTo>
                      <a:pt x="2025" y="1740"/>
                    </a:lnTo>
                    <a:cubicBezTo>
                      <a:pt x="2043" y="1687"/>
                      <a:pt x="2088" y="1642"/>
                      <a:pt x="2150" y="1642"/>
                    </a:cubicBezTo>
                    <a:lnTo>
                      <a:pt x="3578" y="1642"/>
                    </a:lnTo>
                    <a:cubicBezTo>
                      <a:pt x="3640" y="1642"/>
                      <a:pt x="3703" y="1589"/>
                      <a:pt x="3703" y="1517"/>
                    </a:cubicBezTo>
                    <a:lnTo>
                      <a:pt x="3703" y="134"/>
                    </a:lnTo>
                    <a:cubicBezTo>
                      <a:pt x="3703" y="63"/>
                      <a:pt x="3640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399;p45">
                <a:extLst>
                  <a:ext uri="{FF2B5EF4-FFF2-40B4-BE49-F238E27FC236}">
                    <a16:creationId xmlns:a16="http://schemas.microsoft.com/office/drawing/2014/main" id="{0B9E9FB5-A0EF-4249-92D6-6F5B09FFA97C}"/>
                  </a:ext>
                </a:extLst>
              </p:cNvPr>
              <p:cNvSpPr/>
              <p:nvPr/>
            </p:nvSpPr>
            <p:spPr>
              <a:xfrm flipH="1">
                <a:off x="6719199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400;p45">
                <a:extLst>
                  <a:ext uri="{FF2B5EF4-FFF2-40B4-BE49-F238E27FC236}">
                    <a16:creationId xmlns:a16="http://schemas.microsoft.com/office/drawing/2014/main" id="{8A4D846D-C515-4F41-B169-69D6D24D171F}"/>
                  </a:ext>
                </a:extLst>
              </p:cNvPr>
              <p:cNvSpPr/>
              <p:nvPr/>
            </p:nvSpPr>
            <p:spPr>
              <a:xfrm flipH="1">
                <a:off x="6629106" y="2401528"/>
                <a:ext cx="28245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79"/>
                      <a:pt x="54" y="232"/>
                      <a:pt x="116" y="232"/>
                    </a:cubicBezTo>
                    <a:cubicBezTo>
                      <a:pt x="178" y="232"/>
                      <a:pt x="232" y="179"/>
                      <a:pt x="232" y="117"/>
                    </a:cubicBezTo>
                    <a:cubicBezTo>
                      <a:pt x="232" y="54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401;p45">
                <a:extLst>
                  <a:ext uri="{FF2B5EF4-FFF2-40B4-BE49-F238E27FC236}">
                    <a16:creationId xmlns:a16="http://schemas.microsoft.com/office/drawing/2014/main" id="{C4951915-E116-4FD4-8668-EE65F1710AD0}"/>
                  </a:ext>
                </a:extLst>
              </p:cNvPr>
              <p:cNvSpPr/>
              <p:nvPr/>
            </p:nvSpPr>
            <p:spPr>
              <a:xfrm flipH="1">
                <a:off x="6528055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402;p45">
                <a:extLst>
                  <a:ext uri="{FF2B5EF4-FFF2-40B4-BE49-F238E27FC236}">
                    <a16:creationId xmlns:a16="http://schemas.microsoft.com/office/drawing/2014/main" id="{9D038C61-E3A6-40F2-8559-2DD2430C58D3}"/>
                  </a:ext>
                </a:extLst>
              </p:cNvPr>
              <p:cNvSpPr/>
              <p:nvPr/>
            </p:nvSpPr>
            <p:spPr>
              <a:xfrm flipH="1">
                <a:off x="5226818" y="4528135"/>
                <a:ext cx="2170271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403;p45">
                <a:extLst>
                  <a:ext uri="{FF2B5EF4-FFF2-40B4-BE49-F238E27FC236}">
                    <a16:creationId xmlns:a16="http://schemas.microsoft.com/office/drawing/2014/main" id="{9D80645B-9F01-43FF-AE23-F1FFD96B436A}"/>
                  </a:ext>
                </a:extLst>
              </p:cNvPr>
              <p:cNvSpPr/>
              <p:nvPr/>
            </p:nvSpPr>
            <p:spPr>
              <a:xfrm flipH="1">
                <a:off x="6530247" y="4140483"/>
                <a:ext cx="706014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167" extrusionOk="0">
                    <a:moveTo>
                      <a:pt x="2364" y="0"/>
                    </a:moveTo>
                    <a:cubicBezTo>
                      <a:pt x="2364" y="0"/>
                      <a:pt x="2043" y="107"/>
                      <a:pt x="1651" y="241"/>
                    </a:cubicBezTo>
                    <a:cubicBezTo>
                      <a:pt x="1249" y="384"/>
                      <a:pt x="776" y="553"/>
                      <a:pt x="518" y="678"/>
                    </a:cubicBezTo>
                    <a:cubicBezTo>
                      <a:pt x="0" y="928"/>
                      <a:pt x="2337" y="4166"/>
                      <a:pt x="2337" y="4166"/>
                    </a:cubicBezTo>
                    <a:cubicBezTo>
                      <a:pt x="2337" y="4166"/>
                      <a:pt x="3408" y="3783"/>
                      <a:pt x="4291" y="3506"/>
                    </a:cubicBezTo>
                    <a:cubicBezTo>
                      <a:pt x="4809" y="3337"/>
                      <a:pt x="5264" y="3212"/>
                      <a:pt x="5406" y="3203"/>
                    </a:cubicBezTo>
                    <a:cubicBezTo>
                      <a:pt x="5799" y="3185"/>
                      <a:pt x="2364" y="0"/>
                      <a:pt x="23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404;p45">
                <a:extLst>
                  <a:ext uri="{FF2B5EF4-FFF2-40B4-BE49-F238E27FC236}">
                    <a16:creationId xmlns:a16="http://schemas.microsoft.com/office/drawing/2014/main" id="{CAE02DDD-76E9-4970-B1B7-14D43BF64506}"/>
                  </a:ext>
                </a:extLst>
              </p:cNvPr>
              <p:cNvSpPr/>
              <p:nvPr/>
            </p:nvSpPr>
            <p:spPr>
              <a:xfrm flipH="1">
                <a:off x="6883193" y="4201601"/>
                <a:ext cx="449735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948" extrusionOk="0">
                    <a:moveTo>
                      <a:pt x="1278" y="1"/>
                    </a:moveTo>
                    <a:cubicBezTo>
                      <a:pt x="1070" y="1"/>
                      <a:pt x="877" y="47"/>
                      <a:pt x="714" y="149"/>
                    </a:cubicBezTo>
                    <a:cubicBezTo>
                      <a:pt x="696" y="167"/>
                      <a:pt x="678" y="176"/>
                      <a:pt x="660" y="185"/>
                    </a:cubicBezTo>
                    <a:cubicBezTo>
                      <a:pt x="0" y="676"/>
                      <a:pt x="134" y="1978"/>
                      <a:pt x="705" y="2888"/>
                    </a:cubicBezTo>
                    <a:cubicBezTo>
                      <a:pt x="1121" y="3561"/>
                      <a:pt x="1786" y="3948"/>
                      <a:pt x="2395" y="3948"/>
                    </a:cubicBezTo>
                    <a:cubicBezTo>
                      <a:pt x="2634" y="3948"/>
                      <a:pt x="2865" y="3888"/>
                      <a:pt x="3069" y="3762"/>
                    </a:cubicBezTo>
                    <a:cubicBezTo>
                      <a:pt x="3479" y="3495"/>
                      <a:pt x="3693" y="3013"/>
                      <a:pt x="3685" y="2469"/>
                    </a:cubicBezTo>
                    <a:cubicBezTo>
                      <a:pt x="3676" y="2076"/>
                      <a:pt x="3551" y="1648"/>
                      <a:pt x="3301" y="1256"/>
                    </a:cubicBezTo>
                    <a:cubicBezTo>
                      <a:pt x="2853" y="533"/>
                      <a:pt x="1981" y="1"/>
                      <a:pt x="1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405;p45">
                <a:extLst>
                  <a:ext uri="{FF2B5EF4-FFF2-40B4-BE49-F238E27FC236}">
                    <a16:creationId xmlns:a16="http://schemas.microsoft.com/office/drawing/2014/main" id="{93F06086-8171-4DDD-9398-EEBA41DFF911}"/>
                  </a:ext>
                </a:extLst>
              </p:cNvPr>
              <p:cNvSpPr/>
              <p:nvPr/>
            </p:nvSpPr>
            <p:spPr>
              <a:xfrm flipH="1">
                <a:off x="6912534" y="4359146"/>
                <a:ext cx="307534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245" extrusionOk="0">
                    <a:moveTo>
                      <a:pt x="885" y="1"/>
                    </a:moveTo>
                    <a:cubicBezTo>
                      <a:pt x="673" y="1"/>
                      <a:pt x="484" y="64"/>
                      <a:pt x="358" y="220"/>
                    </a:cubicBezTo>
                    <a:cubicBezTo>
                      <a:pt x="1" y="648"/>
                      <a:pt x="251" y="1612"/>
                      <a:pt x="706" y="1987"/>
                    </a:cubicBezTo>
                    <a:cubicBezTo>
                      <a:pt x="915" y="2159"/>
                      <a:pt x="1169" y="2245"/>
                      <a:pt x="1415" y="2245"/>
                    </a:cubicBezTo>
                    <a:cubicBezTo>
                      <a:pt x="1703" y="2245"/>
                      <a:pt x="1981" y="2128"/>
                      <a:pt x="2169" y="1897"/>
                    </a:cubicBezTo>
                    <a:cubicBezTo>
                      <a:pt x="2526" y="1469"/>
                      <a:pt x="2436" y="818"/>
                      <a:pt x="1981" y="434"/>
                    </a:cubicBezTo>
                    <a:cubicBezTo>
                      <a:pt x="1692" y="196"/>
                      <a:pt x="1254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406;p45">
                <a:extLst>
                  <a:ext uri="{FF2B5EF4-FFF2-40B4-BE49-F238E27FC236}">
                    <a16:creationId xmlns:a16="http://schemas.microsoft.com/office/drawing/2014/main" id="{C85D3CE8-270B-47B7-94CB-2D0FB5DC825E}"/>
                  </a:ext>
                </a:extLst>
              </p:cNvPr>
              <p:cNvSpPr/>
              <p:nvPr/>
            </p:nvSpPr>
            <p:spPr>
              <a:xfrm flipH="1">
                <a:off x="7177578" y="4277330"/>
                <a:ext cx="66352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93" extrusionOk="0">
                    <a:moveTo>
                      <a:pt x="185" y="0"/>
                    </a:moveTo>
                    <a:cubicBezTo>
                      <a:pt x="158" y="0"/>
                      <a:pt x="132" y="6"/>
                      <a:pt x="108" y="18"/>
                    </a:cubicBezTo>
                    <a:cubicBezTo>
                      <a:pt x="10" y="71"/>
                      <a:pt x="1" y="250"/>
                      <a:pt x="90" y="402"/>
                    </a:cubicBezTo>
                    <a:cubicBezTo>
                      <a:pt x="158" y="518"/>
                      <a:pt x="264" y="592"/>
                      <a:pt x="353" y="592"/>
                    </a:cubicBezTo>
                    <a:cubicBezTo>
                      <a:pt x="380" y="592"/>
                      <a:pt x="406" y="586"/>
                      <a:pt x="429" y="571"/>
                    </a:cubicBezTo>
                    <a:cubicBezTo>
                      <a:pt x="536" y="518"/>
                      <a:pt x="545" y="348"/>
                      <a:pt x="456" y="187"/>
                    </a:cubicBezTo>
                    <a:cubicBezTo>
                      <a:pt x="386" y="70"/>
                      <a:pt x="279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407;p45">
                <a:extLst>
                  <a:ext uri="{FF2B5EF4-FFF2-40B4-BE49-F238E27FC236}">
                    <a16:creationId xmlns:a16="http://schemas.microsoft.com/office/drawing/2014/main" id="{BC3CCE72-84C6-447E-9A93-08AC68777433}"/>
                  </a:ext>
                </a:extLst>
              </p:cNvPr>
              <p:cNvSpPr/>
              <p:nvPr/>
            </p:nvSpPr>
            <p:spPr>
              <a:xfrm flipH="1">
                <a:off x="7206919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265" y="0"/>
                    </a:moveTo>
                    <a:cubicBezTo>
                      <a:pt x="155" y="0"/>
                      <a:pt x="62" y="45"/>
                      <a:pt x="37" y="121"/>
                    </a:cubicBezTo>
                    <a:cubicBezTo>
                      <a:pt x="1" y="228"/>
                      <a:pt x="108" y="362"/>
                      <a:pt x="278" y="415"/>
                    </a:cubicBezTo>
                    <a:cubicBezTo>
                      <a:pt x="328" y="435"/>
                      <a:pt x="379" y="444"/>
                      <a:pt x="426" y="444"/>
                    </a:cubicBezTo>
                    <a:cubicBezTo>
                      <a:pt x="531" y="444"/>
                      <a:pt x="619" y="400"/>
                      <a:pt x="643" y="326"/>
                    </a:cubicBezTo>
                    <a:cubicBezTo>
                      <a:pt x="679" y="210"/>
                      <a:pt x="572" y="76"/>
                      <a:pt x="402" y="23"/>
                    </a:cubicBezTo>
                    <a:cubicBezTo>
                      <a:pt x="356" y="8"/>
                      <a:pt x="309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408;p45">
                <a:extLst>
                  <a:ext uri="{FF2B5EF4-FFF2-40B4-BE49-F238E27FC236}">
                    <a16:creationId xmlns:a16="http://schemas.microsoft.com/office/drawing/2014/main" id="{64FCE205-3085-4ED6-8801-FA68B51821EB}"/>
                  </a:ext>
                </a:extLst>
              </p:cNvPr>
              <p:cNvSpPr/>
              <p:nvPr/>
            </p:nvSpPr>
            <p:spPr>
              <a:xfrm flipH="1">
                <a:off x="7097225" y="4258093"/>
                <a:ext cx="60874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29" extrusionOk="0">
                    <a:moveTo>
                      <a:pt x="210" y="0"/>
                    </a:moveTo>
                    <a:cubicBezTo>
                      <a:pt x="196" y="0"/>
                      <a:pt x="183" y="2"/>
                      <a:pt x="170" y="6"/>
                    </a:cubicBezTo>
                    <a:cubicBezTo>
                      <a:pt x="54" y="33"/>
                      <a:pt x="0" y="194"/>
                      <a:pt x="45" y="372"/>
                    </a:cubicBezTo>
                    <a:cubicBezTo>
                      <a:pt x="84" y="521"/>
                      <a:pt x="192" y="628"/>
                      <a:pt x="290" y="628"/>
                    </a:cubicBezTo>
                    <a:cubicBezTo>
                      <a:pt x="304" y="628"/>
                      <a:pt x="317" y="626"/>
                      <a:pt x="331" y="622"/>
                    </a:cubicBezTo>
                    <a:cubicBezTo>
                      <a:pt x="446" y="595"/>
                      <a:pt x="500" y="435"/>
                      <a:pt x="455" y="265"/>
                    </a:cubicBezTo>
                    <a:cubicBezTo>
                      <a:pt x="408" y="109"/>
                      <a:pt x="306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409;p45">
                <a:extLst>
                  <a:ext uri="{FF2B5EF4-FFF2-40B4-BE49-F238E27FC236}">
                    <a16:creationId xmlns:a16="http://schemas.microsoft.com/office/drawing/2014/main" id="{9A1AFE73-94AE-46BD-B8CD-0EC4CBD8DC94}"/>
                  </a:ext>
                </a:extLst>
              </p:cNvPr>
              <p:cNvSpPr/>
              <p:nvPr/>
            </p:nvSpPr>
            <p:spPr>
              <a:xfrm flipH="1">
                <a:off x="5366949" y="4140483"/>
                <a:ext cx="705040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167" extrusionOk="0">
                    <a:moveTo>
                      <a:pt x="3426" y="0"/>
                    </a:moveTo>
                    <a:cubicBezTo>
                      <a:pt x="3426" y="0"/>
                      <a:pt x="0" y="3185"/>
                      <a:pt x="384" y="3203"/>
                    </a:cubicBezTo>
                    <a:cubicBezTo>
                      <a:pt x="536" y="3212"/>
                      <a:pt x="991" y="3337"/>
                      <a:pt x="1499" y="3506"/>
                    </a:cubicBezTo>
                    <a:cubicBezTo>
                      <a:pt x="2391" y="3783"/>
                      <a:pt x="3453" y="4166"/>
                      <a:pt x="3453" y="4166"/>
                    </a:cubicBezTo>
                    <a:cubicBezTo>
                      <a:pt x="3453" y="4166"/>
                      <a:pt x="5790" y="928"/>
                      <a:pt x="5282" y="678"/>
                    </a:cubicBezTo>
                    <a:cubicBezTo>
                      <a:pt x="5014" y="553"/>
                      <a:pt x="4541" y="384"/>
                      <a:pt x="4140" y="241"/>
                    </a:cubicBezTo>
                    <a:cubicBezTo>
                      <a:pt x="3747" y="107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410;p45">
                <a:extLst>
                  <a:ext uri="{FF2B5EF4-FFF2-40B4-BE49-F238E27FC236}">
                    <a16:creationId xmlns:a16="http://schemas.microsoft.com/office/drawing/2014/main" id="{349F2443-0325-4DE3-AAC8-B3794D3AC277}"/>
                  </a:ext>
                </a:extLst>
              </p:cNvPr>
              <p:cNvSpPr/>
              <p:nvPr/>
            </p:nvSpPr>
            <p:spPr>
              <a:xfrm flipH="1">
                <a:off x="5270282" y="4201601"/>
                <a:ext cx="448761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948" extrusionOk="0">
                    <a:moveTo>
                      <a:pt x="2413" y="1"/>
                    </a:moveTo>
                    <a:cubicBezTo>
                      <a:pt x="1708" y="1"/>
                      <a:pt x="839" y="533"/>
                      <a:pt x="384" y="1256"/>
                    </a:cubicBezTo>
                    <a:cubicBezTo>
                      <a:pt x="135" y="1648"/>
                      <a:pt x="10" y="2076"/>
                      <a:pt x="10" y="2469"/>
                    </a:cubicBezTo>
                    <a:cubicBezTo>
                      <a:pt x="1" y="3013"/>
                      <a:pt x="206" y="3495"/>
                      <a:pt x="625" y="3762"/>
                    </a:cubicBezTo>
                    <a:cubicBezTo>
                      <a:pt x="827" y="3888"/>
                      <a:pt x="1056" y="3948"/>
                      <a:pt x="1294" y="3948"/>
                    </a:cubicBezTo>
                    <a:cubicBezTo>
                      <a:pt x="1900" y="3948"/>
                      <a:pt x="2567" y="3561"/>
                      <a:pt x="2989" y="2888"/>
                    </a:cubicBezTo>
                    <a:cubicBezTo>
                      <a:pt x="3560" y="1978"/>
                      <a:pt x="3685" y="676"/>
                      <a:pt x="3034" y="185"/>
                    </a:cubicBezTo>
                    <a:cubicBezTo>
                      <a:pt x="3016" y="176"/>
                      <a:pt x="2998" y="167"/>
                      <a:pt x="2980" y="149"/>
                    </a:cubicBezTo>
                    <a:cubicBezTo>
                      <a:pt x="2816" y="47"/>
                      <a:pt x="2621" y="1"/>
                      <a:pt x="2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411;p45">
                <a:extLst>
                  <a:ext uri="{FF2B5EF4-FFF2-40B4-BE49-F238E27FC236}">
                    <a16:creationId xmlns:a16="http://schemas.microsoft.com/office/drawing/2014/main" id="{5B4D8586-82AC-4FDE-AF37-9C62A6D3DDCC}"/>
                  </a:ext>
                </a:extLst>
              </p:cNvPr>
              <p:cNvSpPr/>
              <p:nvPr/>
            </p:nvSpPr>
            <p:spPr>
              <a:xfrm flipH="1">
                <a:off x="5383264" y="4359146"/>
                <a:ext cx="306438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45" extrusionOk="0">
                    <a:moveTo>
                      <a:pt x="1635" y="1"/>
                    </a:moveTo>
                    <a:cubicBezTo>
                      <a:pt x="1263" y="1"/>
                      <a:pt x="825" y="196"/>
                      <a:pt x="536" y="434"/>
                    </a:cubicBezTo>
                    <a:cubicBezTo>
                      <a:pt x="81" y="818"/>
                      <a:pt x="1" y="1469"/>
                      <a:pt x="349" y="1897"/>
                    </a:cubicBezTo>
                    <a:cubicBezTo>
                      <a:pt x="541" y="2128"/>
                      <a:pt x="819" y="2245"/>
                      <a:pt x="1105" y="2245"/>
                    </a:cubicBezTo>
                    <a:cubicBezTo>
                      <a:pt x="1350" y="2245"/>
                      <a:pt x="1602" y="2159"/>
                      <a:pt x="1812" y="1987"/>
                    </a:cubicBezTo>
                    <a:cubicBezTo>
                      <a:pt x="2276" y="1612"/>
                      <a:pt x="2516" y="648"/>
                      <a:pt x="2168" y="220"/>
                    </a:cubicBezTo>
                    <a:cubicBezTo>
                      <a:pt x="2039" y="64"/>
                      <a:pt x="1848" y="1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412;p45">
                <a:extLst>
                  <a:ext uri="{FF2B5EF4-FFF2-40B4-BE49-F238E27FC236}">
                    <a16:creationId xmlns:a16="http://schemas.microsoft.com/office/drawing/2014/main" id="{A8971302-C5B6-4365-A698-DDE9552FF5D0}"/>
                  </a:ext>
                </a:extLst>
              </p:cNvPr>
              <p:cNvSpPr/>
              <p:nvPr/>
            </p:nvSpPr>
            <p:spPr>
              <a:xfrm flipH="1">
                <a:off x="5359401" y="4277330"/>
                <a:ext cx="65257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93" extrusionOk="0">
                    <a:moveTo>
                      <a:pt x="356" y="0"/>
                    </a:moveTo>
                    <a:cubicBezTo>
                      <a:pt x="266" y="0"/>
                      <a:pt x="159" y="70"/>
                      <a:pt x="90" y="187"/>
                    </a:cubicBezTo>
                    <a:cubicBezTo>
                      <a:pt x="0" y="348"/>
                      <a:pt x="9" y="518"/>
                      <a:pt x="107" y="571"/>
                    </a:cubicBezTo>
                    <a:cubicBezTo>
                      <a:pt x="130" y="586"/>
                      <a:pt x="156" y="592"/>
                      <a:pt x="183" y="592"/>
                    </a:cubicBezTo>
                    <a:cubicBezTo>
                      <a:pt x="273" y="592"/>
                      <a:pt x="378" y="518"/>
                      <a:pt x="446" y="402"/>
                    </a:cubicBezTo>
                    <a:cubicBezTo>
                      <a:pt x="536" y="250"/>
                      <a:pt x="527" y="71"/>
                      <a:pt x="429" y="18"/>
                    </a:cubicBezTo>
                    <a:cubicBezTo>
                      <a:pt x="407" y="6"/>
                      <a:pt x="38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413;p45">
                <a:extLst>
                  <a:ext uri="{FF2B5EF4-FFF2-40B4-BE49-F238E27FC236}">
                    <a16:creationId xmlns:a16="http://schemas.microsoft.com/office/drawing/2014/main" id="{0207DACA-5A37-495A-B885-2A891E609FFA}"/>
                  </a:ext>
                </a:extLst>
              </p:cNvPr>
              <p:cNvSpPr/>
              <p:nvPr/>
            </p:nvSpPr>
            <p:spPr>
              <a:xfrm flipH="1">
                <a:off x="5313746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418" y="0"/>
                    </a:moveTo>
                    <a:cubicBezTo>
                      <a:pt x="374" y="0"/>
                      <a:pt x="326" y="8"/>
                      <a:pt x="277" y="23"/>
                    </a:cubicBezTo>
                    <a:cubicBezTo>
                      <a:pt x="107" y="76"/>
                      <a:pt x="0" y="210"/>
                      <a:pt x="36" y="326"/>
                    </a:cubicBezTo>
                    <a:cubicBezTo>
                      <a:pt x="61" y="400"/>
                      <a:pt x="149" y="444"/>
                      <a:pt x="256" y="444"/>
                    </a:cubicBezTo>
                    <a:cubicBezTo>
                      <a:pt x="305" y="444"/>
                      <a:pt x="358" y="435"/>
                      <a:pt x="411" y="415"/>
                    </a:cubicBezTo>
                    <a:cubicBezTo>
                      <a:pt x="580" y="362"/>
                      <a:pt x="678" y="228"/>
                      <a:pt x="643" y="121"/>
                    </a:cubicBezTo>
                    <a:cubicBezTo>
                      <a:pt x="617" y="45"/>
                      <a:pt x="528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414;p45">
                <a:extLst>
                  <a:ext uri="{FF2B5EF4-FFF2-40B4-BE49-F238E27FC236}">
                    <a16:creationId xmlns:a16="http://schemas.microsoft.com/office/drawing/2014/main" id="{DBE3C120-7E95-4DA9-87F2-F3EC61452877}"/>
                  </a:ext>
                </a:extLst>
              </p:cNvPr>
              <p:cNvSpPr/>
              <p:nvPr/>
            </p:nvSpPr>
            <p:spPr>
              <a:xfrm flipH="1">
                <a:off x="5445233" y="4258093"/>
                <a:ext cx="59778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491" h="629" extrusionOk="0">
                    <a:moveTo>
                      <a:pt x="288" y="0"/>
                    </a:moveTo>
                    <a:cubicBezTo>
                      <a:pt x="185" y="0"/>
                      <a:pt x="84" y="109"/>
                      <a:pt x="45" y="265"/>
                    </a:cubicBezTo>
                    <a:cubicBezTo>
                      <a:pt x="0" y="435"/>
                      <a:pt x="54" y="595"/>
                      <a:pt x="161" y="622"/>
                    </a:cubicBezTo>
                    <a:cubicBezTo>
                      <a:pt x="175" y="626"/>
                      <a:pt x="189" y="628"/>
                      <a:pt x="204" y="628"/>
                    </a:cubicBezTo>
                    <a:cubicBezTo>
                      <a:pt x="306" y="628"/>
                      <a:pt x="407" y="521"/>
                      <a:pt x="446" y="372"/>
                    </a:cubicBezTo>
                    <a:cubicBezTo>
                      <a:pt x="491" y="194"/>
                      <a:pt x="437" y="33"/>
                      <a:pt x="330" y="6"/>
                    </a:cubicBezTo>
                    <a:cubicBezTo>
                      <a:pt x="316" y="2"/>
                      <a:pt x="302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415;p45">
                <a:extLst>
                  <a:ext uri="{FF2B5EF4-FFF2-40B4-BE49-F238E27FC236}">
                    <a16:creationId xmlns:a16="http://schemas.microsoft.com/office/drawing/2014/main" id="{269BF644-5778-452C-A3DB-712E185FE351}"/>
                  </a:ext>
                </a:extLst>
              </p:cNvPr>
              <p:cNvSpPr/>
              <p:nvPr/>
            </p:nvSpPr>
            <p:spPr>
              <a:xfrm flipH="1">
                <a:off x="6615957" y="2685936"/>
                <a:ext cx="335780" cy="27199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234" extrusionOk="0">
                    <a:moveTo>
                      <a:pt x="1082" y="0"/>
                    </a:moveTo>
                    <a:cubicBezTo>
                      <a:pt x="855" y="0"/>
                      <a:pt x="643" y="75"/>
                      <a:pt x="473" y="269"/>
                    </a:cubicBezTo>
                    <a:cubicBezTo>
                      <a:pt x="0" y="823"/>
                      <a:pt x="723" y="1492"/>
                      <a:pt x="1312" y="1893"/>
                    </a:cubicBezTo>
                    <a:cubicBezTo>
                      <a:pt x="1614" y="2103"/>
                      <a:pt x="1876" y="2234"/>
                      <a:pt x="1914" y="2234"/>
                    </a:cubicBezTo>
                    <a:cubicBezTo>
                      <a:pt x="1916" y="2234"/>
                      <a:pt x="1918" y="2233"/>
                      <a:pt x="1918" y="2232"/>
                    </a:cubicBezTo>
                    <a:cubicBezTo>
                      <a:pt x="1927" y="2214"/>
                      <a:pt x="2043" y="2027"/>
                      <a:pt x="2177" y="1786"/>
                    </a:cubicBezTo>
                    <a:cubicBezTo>
                      <a:pt x="2320" y="1563"/>
                      <a:pt x="2480" y="1304"/>
                      <a:pt x="2596" y="1108"/>
                    </a:cubicBezTo>
                    <a:cubicBezTo>
                      <a:pt x="2695" y="956"/>
                      <a:pt x="2757" y="849"/>
                      <a:pt x="2757" y="849"/>
                    </a:cubicBezTo>
                    <a:cubicBezTo>
                      <a:pt x="2757" y="849"/>
                      <a:pt x="2588" y="689"/>
                      <a:pt x="2320" y="501"/>
                    </a:cubicBezTo>
                    <a:cubicBezTo>
                      <a:pt x="1987" y="268"/>
                      <a:pt x="1510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416;p45">
                <a:extLst>
                  <a:ext uri="{FF2B5EF4-FFF2-40B4-BE49-F238E27FC236}">
                    <a16:creationId xmlns:a16="http://schemas.microsoft.com/office/drawing/2014/main" id="{0655C0EB-D033-45B3-A48C-7B2BD9E02781}"/>
                  </a:ext>
                </a:extLst>
              </p:cNvPr>
              <p:cNvSpPr/>
              <p:nvPr/>
            </p:nvSpPr>
            <p:spPr>
              <a:xfrm flipH="1">
                <a:off x="6635558" y="2747541"/>
                <a:ext cx="207579" cy="15596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281" extrusionOk="0">
                    <a:moveTo>
                      <a:pt x="425" y="0"/>
                    </a:moveTo>
                    <a:cubicBezTo>
                      <a:pt x="307" y="0"/>
                      <a:pt x="211" y="38"/>
                      <a:pt x="152" y="129"/>
                    </a:cubicBezTo>
                    <a:cubicBezTo>
                      <a:pt x="1" y="370"/>
                      <a:pt x="295" y="665"/>
                      <a:pt x="652" y="914"/>
                    </a:cubicBezTo>
                    <a:cubicBezTo>
                      <a:pt x="866" y="1057"/>
                      <a:pt x="1107" y="1191"/>
                      <a:pt x="1285" y="1280"/>
                    </a:cubicBezTo>
                    <a:cubicBezTo>
                      <a:pt x="1428" y="1057"/>
                      <a:pt x="1588" y="798"/>
                      <a:pt x="1704" y="602"/>
                    </a:cubicBezTo>
                    <a:cubicBezTo>
                      <a:pt x="1553" y="495"/>
                      <a:pt x="1357" y="370"/>
                      <a:pt x="1160" y="254"/>
                    </a:cubicBezTo>
                    <a:cubicBezTo>
                      <a:pt x="900" y="113"/>
                      <a:pt x="629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417;p45">
                <a:extLst>
                  <a:ext uri="{FF2B5EF4-FFF2-40B4-BE49-F238E27FC236}">
                    <a16:creationId xmlns:a16="http://schemas.microsoft.com/office/drawing/2014/main" id="{2801489F-6ED8-493D-AEFD-8C9BE33CBE70}"/>
                  </a:ext>
                </a:extLst>
              </p:cNvPr>
              <p:cNvSpPr/>
              <p:nvPr/>
            </p:nvSpPr>
            <p:spPr>
              <a:xfrm flipH="1">
                <a:off x="6615957" y="2746932"/>
                <a:ext cx="176169" cy="21099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733" extrusionOk="0">
                    <a:moveTo>
                      <a:pt x="1009" y="0"/>
                    </a:moveTo>
                    <a:cubicBezTo>
                      <a:pt x="929" y="72"/>
                      <a:pt x="839" y="161"/>
                      <a:pt x="741" y="259"/>
                    </a:cubicBezTo>
                    <a:cubicBezTo>
                      <a:pt x="572" y="438"/>
                      <a:pt x="393" y="661"/>
                      <a:pt x="233" y="919"/>
                    </a:cubicBezTo>
                    <a:cubicBezTo>
                      <a:pt x="144" y="1062"/>
                      <a:pt x="63" y="1223"/>
                      <a:pt x="1" y="1392"/>
                    </a:cubicBezTo>
                    <a:cubicBezTo>
                      <a:pt x="303" y="1602"/>
                      <a:pt x="565" y="1733"/>
                      <a:pt x="603" y="1733"/>
                    </a:cubicBezTo>
                    <a:cubicBezTo>
                      <a:pt x="605" y="1733"/>
                      <a:pt x="607" y="1732"/>
                      <a:pt x="607" y="1731"/>
                    </a:cubicBezTo>
                    <a:cubicBezTo>
                      <a:pt x="616" y="1713"/>
                      <a:pt x="732" y="1526"/>
                      <a:pt x="866" y="1285"/>
                    </a:cubicBezTo>
                    <a:cubicBezTo>
                      <a:pt x="1009" y="1062"/>
                      <a:pt x="1169" y="803"/>
                      <a:pt x="1285" y="607"/>
                    </a:cubicBezTo>
                    <a:cubicBezTo>
                      <a:pt x="1384" y="455"/>
                      <a:pt x="1446" y="348"/>
                      <a:pt x="1446" y="348"/>
                    </a:cubicBezTo>
                    <a:cubicBezTo>
                      <a:pt x="1446" y="348"/>
                      <a:pt x="1277" y="18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418;p45">
                <a:extLst>
                  <a:ext uri="{FF2B5EF4-FFF2-40B4-BE49-F238E27FC236}">
                    <a16:creationId xmlns:a16="http://schemas.microsoft.com/office/drawing/2014/main" id="{77EC3029-A657-41CE-A192-5C4334B09E71}"/>
                  </a:ext>
                </a:extLst>
              </p:cNvPr>
              <p:cNvSpPr/>
              <p:nvPr/>
            </p:nvSpPr>
            <p:spPr>
              <a:xfrm flipH="1">
                <a:off x="5698224" y="2663047"/>
                <a:ext cx="333588" cy="285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2" extrusionOk="0">
                    <a:moveTo>
                      <a:pt x="1672" y="1"/>
                    </a:moveTo>
                    <a:cubicBezTo>
                      <a:pt x="1212" y="1"/>
                      <a:pt x="717" y="373"/>
                      <a:pt x="384" y="681"/>
                    </a:cubicBezTo>
                    <a:cubicBezTo>
                      <a:pt x="152" y="904"/>
                      <a:pt x="1" y="1091"/>
                      <a:pt x="1" y="1091"/>
                    </a:cubicBezTo>
                    <a:cubicBezTo>
                      <a:pt x="1" y="1091"/>
                      <a:pt x="81" y="1180"/>
                      <a:pt x="197" y="1323"/>
                    </a:cubicBezTo>
                    <a:cubicBezTo>
                      <a:pt x="340" y="1501"/>
                      <a:pt x="545" y="1733"/>
                      <a:pt x="705" y="1938"/>
                    </a:cubicBezTo>
                    <a:cubicBezTo>
                      <a:pt x="884" y="2152"/>
                      <a:pt x="1018" y="2322"/>
                      <a:pt x="1026" y="2340"/>
                    </a:cubicBezTo>
                    <a:cubicBezTo>
                      <a:pt x="1027" y="2341"/>
                      <a:pt x="1028" y="2341"/>
                      <a:pt x="1029" y="2341"/>
                    </a:cubicBezTo>
                    <a:cubicBezTo>
                      <a:pt x="1059" y="2341"/>
                      <a:pt x="1307" y="2167"/>
                      <a:pt x="1580" y="1921"/>
                    </a:cubicBezTo>
                    <a:cubicBezTo>
                      <a:pt x="2106" y="1448"/>
                      <a:pt x="2739" y="672"/>
                      <a:pt x="2186" y="199"/>
                    </a:cubicBezTo>
                    <a:cubicBezTo>
                      <a:pt x="2028" y="58"/>
                      <a:pt x="1853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419;p45">
                <a:extLst>
                  <a:ext uri="{FF2B5EF4-FFF2-40B4-BE49-F238E27FC236}">
                    <a16:creationId xmlns:a16="http://schemas.microsoft.com/office/drawing/2014/main" id="{5FFD4318-822E-4D6E-9F01-FBBC8D026AFA}"/>
                  </a:ext>
                </a:extLst>
              </p:cNvPr>
              <p:cNvSpPr/>
              <p:nvPr/>
            </p:nvSpPr>
            <p:spPr>
              <a:xfrm flipH="1">
                <a:off x="5806823" y="2728426"/>
                <a:ext cx="201127" cy="170694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402" extrusionOk="0">
                    <a:moveTo>
                      <a:pt x="1249" y="0"/>
                    </a:moveTo>
                    <a:cubicBezTo>
                      <a:pt x="1040" y="0"/>
                      <a:pt x="761" y="166"/>
                      <a:pt x="491" y="367"/>
                    </a:cubicBezTo>
                    <a:cubicBezTo>
                      <a:pt x="313" y="500"/>
                      <a:pt x="144" y="652"/>
                      <a:pt x="1" y="786"/>
                    </a:cubicBezTo>
                    <a:cubicBezTo>
                      <a:pt x="144" y="964"/>
                      <a:pt x="349" y="1196"/>
                      <a:pt x="509" y="1401"/>
                    </a:cubicBezTo>
                    <a:cubicBezTo>
                      <a:pt x="679" y="1285"/>
                      <a:pt x="893" y="1125"/>
                      <a:pt x="1089" y="946"/>
                    </a:cubicBezTo>
                    <a:cubicBezTo>
                      <a:pt x="1410" y="652"/>
                      <a:pt x="1651" y="313"/>
                      <a:pt x="1473" y="99"/>
                    </a:cubicBezTo>
                    <a:cubicBezTo>
                      <a:pt x="1414" y="30"/>
                      <a:pt x="1338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420;p45">
                <a:extLst>
                  <a:ext uri="{FF2B5EF4-FFF2-40B4-BE49-F238E27FC236}">
                    <a16:creationId xmlns:a16="http://schemas.microsoft.com/office/drawing/2014/main" id="{B9530327-615D-435D-B8D9-830DAF8B0C3F}"/>
                  </a:ext>
                </a:extLst>
              </p:cNvPr>
              <p:cNvSpPr/>
              <p:nvPr/>
            </p:nvSpPr>
            <p:spPr>
              <a:xfrm flipH="1">
                <a:off x="5839451" y="2745837"/>
                <a:ext cx="192361" cy="20234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662" extrusionOk="0">
                    <a:moveTo>
                      <a:pt x="384" y="1"/>
                    </a:moveTo>
                    <a:cubicBezTo>
                      <a:pt x="152" y="224"/>
                      <a:pt x="1" y="411"/>
                      <a:pt x="1" y="411"/>
                    </a:cubicBezTo>
                    <a:cubicBezTo>
                      <a:pt x="1" y="411"/>
                      <a:pt x="81" y="500"/>
                      <a:pt x="197" y="643"/>
                    </a:cubicBezTo>
                    <a:cubicBezTo>
                      <a:pt x="340" y="821"/>
                      <a:pt x="545" y="1053"/>
                      <a:pt x="705" y="1258"/>
                    </a:cubicBezTo>
                    <a:cubicBezTo>
                      <a:pt x="884" y="1472"/>
                      <a:pt x="1018" y="1642"/>
                      <a:pt x="1026" y="1660"/>
                    </a:cubicBezTo>
                    <a:cubicBezTo>
                      <a:pt x="1027" y="1661"/>
                      <a:pt x="1028" y="1661"/>
                      <a:pt x="1029" y="1661"/>
                    </a:cubicBezTo>
                    <a:cubicBezTo>
                      <a:pt x="1059" y="1661"/>
                      <a:pt x="1307" y="1487"/>
                      <a:pt x="1580" y="1241"/>
                    </a:cubicBezTo>
                    <a:cubicBezTo>
                      <a:pt x="1490" y="1080"/>
                      <a:pt x="1392" y="937"/>
                      <a:pt x="1285" y="803"/>
                    </a:cubicBezTo>
                    <a:cubicBezTo>
                      <a:pt x="1089" y="563"/>
                      <a:pt x="884" y="375"/>
                      <a:pt x="687" y="224"/>
                    </a:cubicBezTo>
                    <a:cubicBezTo>
                      <a:pt x="580" y="134"/>
                      <a:pt x="473" y="63"/>
                      <a:pt x="38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421;p45">
                <a:extLst>
                  <a:ext uri="{FF2B5EF4-FFF2-40B4-BE49-F238E27FC236}">
                    <a16:creationId xmlns:a16="http://schemas.microsoft.com/office/drawing/2014/main" id="{68E0A896-A88A-4E59-930E-65C0C71BC854}"/>
                  </a:ext>
                </a:extLst>
              </p:cNvPr>
              <p:cNvSpPr/>
              <p:nvPr/>
            </p:nvSpPr>
            <p:spPr>
              <a:xfrm flipH="1">
                <a:off x="5591817" y="2617269"/>
                <a:ext cx="1472901" cy="1961027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107" extrusionOk="0">
                    <a:moveTo>
                      <a:pt x="5576" y="1"/>
                    </a:moveTo>
                    <a:cubicBezTo>
                      <a:pt x="5248" y="1"/>
                      <a:pt x="4257" y="299"/>
                      <a:pt x="2980" y="1886"/>
                    </a:cubicBezTo>
                    <a:cubicBezTo>
                      <a:pt x="1437" y="3813"/>
                      <a:pt x="1303" y="6400"/>
                      <a:pt x="777" y="7551"/>
                    </a:cubicBezTo>
                    <a:cubicBezTo>
                      <a:pt x="254" y="8695"/>
                      <a:pt x="233" y="10165"/>
                      <a:pt x="390" y="10165"/>
                    </a:cubicBezTo>
                    <a:cubicBezTo>
                      <a:pt x="391" y="10165"/>
                      <a:pt x="392" y="10165"/>
                      <a:pt x="393" y="10165"/>
                    </a:cubicBezTo>
                    <a:cubicBezTo>
                      <a:pt x="403" y="10164"/>
                      <a:pt x="413" y="10163"/>
                      <a:pt x="422" y="10163"/>
                    </a:cubicBezTo>
                    <a:cubicBezTo>
                      <a:pt x="556" y="10163"/>
                      <a:pt x="508" y="10289"/>
                      <a:pt x="491" y="10415"/>
                    </a:cubicBezTo>
                    <a:cubicBezTo>
                      <a:pt x="482" y="10540"/>
                      <a:pt x="1" y="16071"/>
                      <a:pt x="5362" y="16106"/>
                    </a:cubicBezTo>
                    <a:cubicBezTo>
                      <a:pt x="5399" y="16106"/>
                      <a:pt x="5436" y="16107"/>
                      <a:pt x="5473" y="16107"/>
                    </a:cubicBezTo>
                    <a:cubicBezTo>
                      <a:pt x="10741" y="16107"/>
                      <a:pt x="11341" y="14211"/>
                      <a:pt x="11652" y="12422"/>
                    </a:cubicBezTo>
                    <a:cubicBezTo>
                      <a:pt x="11945" y="10717"/>
                      <a:pt x="11686" y="10222"/>
                      <a:pt x="11751" y="10222"/>
                    </a:cubicBezTo>
                    <a:cubicBezTo>
                      <a:pt x="11755" y="10222"/>
                      <a:pt x="11761" y="10224"/>
                      <a:pt x="11767" y="10227"/>
                    </a:cubicBezTo>
                    <a:cubicBezTo>
                      <a:pt x="11847" y="10276"/>
                      <a:pt x="11927" y="10376"/>
                      <a:pt x="11983" y="10376"/>
                    </a:cubicBezTo>
                    <a:cubicBezTo>
                      <a:pt x="12009" y="10376"/>
                      <a:pt x="12030" y="10355"/>
                      <a:pt x="12044" y="10299"/>
                    </a:cubicBezTo>
                    <a:cubicBezTo>
                      <a:pt x="12098" y="10111"/>
                      <a:pt x="11812" y="8586"/>
                      <a:pt x="11339" y="7266"/>
                    </a:cubicBezTo>
                    <a:cubicBezTo>
                      <a:pt x="10858" y="5954"/>
                      <a:pt x="10858" y="5214"/>
                      <a:pt x="10117" y="3206"/>
                    </a:cubicBezTo>
                    <a:cubicBezTo>
                      <a:pt x="9377" y="1199"/>
                      <a:pt x="7253" y="494"/>
                      <a:pt x="6932" y="477"/>
                    </a:cubicBezTo>
                    <a:cubicBezTo>
                      <a:pt x="6602" y="459"/>
                      <a:pt x="6977" y="325"/>
                      <a:pt x="6959" y="191"/>
                    </a:cubicBezTo>
                    <a:cubicBezTo>
                      <a:pt x="6955" y="162"/>
                      <a:pt x="6904" y="149"/>
                      <a:pt x="6823" y="149"/>
                    </a:cubicBezTo>
                    <a:cubicBezTo>
                      <a:pt x="6560" y="149"/>
                      <a:pt x="5974" y="282"/>
                      <a:pt x="5612" y="405"/>
                    </a:cubicBezTo>
                    <a:cubicBezTo>
                      <a:pt x="5612" y="405"/>
                      <a:pt x="5746" y="129"/>
                      <a:pt x="5692" y="31"/>
                    </a:cubicBezTo>
                    <a:cubicBezTo>
                      <a:pt x="5685" y="14"/>
                      <a:pt x="5645" y="1"/>
                      <a:pt x="5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422;p45">
                <a:extLst>
                  <a:ext uri="{FF2B5EF4-FFF2-40B4-BE49-F238E27FC236}">
                    <a16:creationId xmlns:a16="http://schemas.microsoft.com/office/drawing/2014/main" id="{364422BB-6BC8-482C-9DDA-DDB39B7484C6}"/>
                  </a:ext>
                </a:extLst>
              </p:cNvPr>
              <p:cNvSpPr/>
              <p:nvPr/>
            </p:nvSpPr>
            <p:spPr>
              <a:xfrm flipH="1">
                <a:off x="6510645" y="2882684"/>
                <a:ext cx="41394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34" extrusionOk="0">
                    <a:moveTo>
                      <a:pt x="170" y="1"/>
                    </a:moveTo>
                    <a:cubicBezTo>
                      <a:pt x="72" y="1"/>
                      <a:pt x="0" y="134"/>
                      <a:pt x="0" y="313"/>
                    </a:cubicBezTo>
                    <a:cubicBezTo>
                      <a:pt x="0" y="491"/>
                      <a:pt x="72" y="634"/>
                      <a:pt x="170" y="634"/>
                    </a:cubicBezTo>
                    <a:cubicBezTo>
                      <a:pt x="268" y="634"/>
                      <a:pt x="339" y="491"/>
                      <a:pt x="339" y="313"/>
                    </a:cubicBezTo>
                    <a:cubicBezTo>
                      <a:pt x="339" y="134"/>
                      <a:pt x="268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423;p45">
                <a:extLst>
                  <a:ext uri="{FF2B5EF4-FFF2-40B4-BE49-F238E27FC236}">
                    <a16:creationId xmlns:a16="http://schemas.microsoft.com/office/drawing/2014/main" id="{849D35F0-C992-4749-B795-7B328BBFC478}"/>
                  </a:ext>
                </a:extLst>
              </p:cNvPr>
              <p:cNvSpPr/>
              <p:nvPr/>
            </p:nvSpPr>
            <p:spPr>
              <a:xfrm flipH="1">
                <a:off x="6561658" y="3070544"/>
                <a:ext cx="157663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35" extrusionOk="0">
                    <a:moveTo>
                      <a:pt x="652" y="1"/>
                    </a:moveTo>
                    <a:cubicBezTo>
                      <a:pt x="295" y="1"/>
                      <a:pt x="1" y="144"/>
                      <a:pt x="1" y="322"/>
                    </a:cubicBezTo>
                    <a:cubicBezTo>
                      <a:pt x="1" y="492"/>
                      <a:pt x="295" y="634"/>
                      <a:pt x="652" y="634"/>
                    </a:cubicBezTo>
                    <a:cubicBezTo>
                      <a:pt x="1000" y="634"/>
                      <a:pt x="1294" y="492"/>
                      <a:pt x="1294" y="322"/>
                    </a:cubicBezTo>
                    <a:cubicBezTo>
                      <a:pt x="1294" y="144"/>
                      <a:pt x="1000" y="1"/>
                      <a:pt x="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424;p45">
                <a:extLst>
                  <a:ext uri="{FF2B5EF4-FFF2-40B4-BE49-F238E27FC236}">
                    <a16:creationId xmlns:a16="http://schemas.microsoft.com/office/drawing/2014/main" id="{E31FD90D-74D6-46A8-BFCD-A9779D06F1AF}"/>
                  </a:ext>
                </a:extLst>
              </p:cNvPr>
              <p:cNvSpPr/>
              <p:nvPr/>
            </p:nvSpPr>
            <p:spPr>
              <a:xfrm flipH="1">
                <a:off x="6088182" y="2882684"/>
                <a:ext cx="42490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34" extrusionOk="0">
                    <a:moveTo>
                      <a:pt x="179" y="1"/>
                    </a:moveTo>
                    <a:cubicBezTo>
                      <a:pt x="81" y="1"/>
                      <a:pt x="1" y="134"/>
                      <a:pt x="1" y="313"/>
                    </a:cubicBezTo>
                    <a:cubicBezTo>
                      <a:pt x="1" y="491"/>
                      <a:pt x="81" y="634"/>
                      <a:pt x="179" y="634"/>
                    </a:cubicBezTo>
                    <a:cubicBezTo>
                      <a:pt x="268" y="634"/>
                      <a:pt x="349" y="491"/>
                      <a:pt x="349" y="313"/>
                    </a:cubicBezTo>
                    <a:cubicBezTo>
                      <a:pt x="349" y="134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425;p45">
                <a:extLst>
                  <a:ext uri="{FF2B5EF4-FFF2-40B4-BE49-F238E27FC236}">
                    <a16:creationId xmlns:a16="http://schemas.microsoft.com/office/drawing/2014/main" id="{62ADF8B6-9487-4CD2-BCB1-71C09F2E6F29}"/>
                  </a:ext>
                </a:extLst>
              </p:cNvPr>
              <p:cNvSpPr/>
              <p:nvPr/>
            </p:nvSpPr>
            <p:spPr>
              <a:xfrm flipH="1">
                <a:off x="5921996" y="3070544"/>
                <a:ext cx="156567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35" extrusionOk="0">
                    <a:moveTo>
                      <a:pt x="643" y="1"/>
                    </a:moveTo>
                    <a:cubicBezTo>
                      <a:pt x="286" y="1"/>
                      <a:pt x="1" y="144"/>
                      <a:pt x="1" y="322"/>
                    </a:cubicBezTo>
                    <a:cubicBezTo>
                      <a:pt x="1" y="492"/>
                      <a:pt x="286" y="634"/>
                      <a:pt x="643" y="634"/>
                    </a:cubicBezTo>
                    <a:cubicBezTo>
                      <a:pt x="1000" y="634"/>
                      <a:pt x="1286" y="492"/>
                      <a:pt x="1286" y="322"/>
                    </a:cubicBezTo>
                    <a:cubicBezTo>
                      <a:pt x="1286" y="144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426;p45">
                <a:extLst>
                  <a:ext uri="{FF2B5EF4-FFF2-40B4-BE49-F238E27FC236}">
                    <a16:creationId xmlns:a16="http://schemas.microsoft.com/office/drawing/2014/main" id="{D8680321-43AF-49E7-BA6E-2BFB8046CAD4}"/>
                  </a:ext>
                </a:extLst>
              </p:cNvPr>
              <p:cNvSpPr/>
              <p:nvPr/>
            </p:nvSpPr>
            <p:spPr>
              <a:xfrm flipH="1">
                <a:off x="6131645" y="2854438"/>
                <a:ext cx="380217" cy="532291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372" extrusionOk="0">
                    <a:moveTo>
                      <a:pt x="1562" y="1"/>
                    </a:moveTo>
                    <a:cubicBezTo>
                      <a:pt x="1499" y="1"/>
                      <a:pt x="1437" y="1"/>
                      <a:pt x="1383" y="10"/>
                    </a:cubicBezTo>
                    <a:cubicBezTo>
                      <a:pt x="607" y="134"/>
                      <a:pt x="0" y="1062"/>
                      <a:pt x="0" y="2186"/>
                    </a:cubicBezTo>
                    <a:cubicBezTo>
                      <a:pt x="0" y="3391"/>
                      <a:pt x="696" y="4372"/>
                      <a:pt x="1562" y="4372"/>
                    </a:cubicBezTo>
                    <a:cubicBezTo>
                      <a:pt x="2034" y="4372"/>
                      <a:pt x="2454" y="4086"/>
                      <a:pt x="2739" y="3623"/>
                    </a:cubicBezTo>
                    <a:cubicBezTo>
                      <a:pt x="2980" y="3239"/>
                      <a:pt x="3123" y="2739"/>
                      <a:pt x="3123" y="2186"/>
                    </a:cubicBezTo>
                    <a:cubicBezTo>
                      <a:pt x="3123" y="982"/>
                      <a:pt x="2427" y="1"/>
                      <a:pt x="15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427;p45">
                <a:extLst>
                  <a:ext uri="{FF2B5EF4-FFF2-40B4-BE49-F238E27FC236}">
                    <a16:creationId xmlns:a16="http://schemas.microsoft.com/office/drawing/2014/main" id="{69261055-09E2-4B08-95EA-E4231C04A694}"/>
                  </a:ext>
                </a:extLst>
              </p:cNvPr>
              <p:cNvSpPr/>
              <p:nvPr/>
            </p:nvSpPr>
            <p:spPr>
              <a:xfrm flipH="1">
                <a:off x="6320598" y="3023914"/>
                <a:ext cx="1534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3" extrusionOk="0">
                    <a:moveTo>
                      <a:pt x="63" y="0"/>
                    </a:moveTo>
                    <a:cubicBezTo>
                      <a:pt x="27" y="0"/>
                      <a:pt x="1" y="36"/>
                      <a:pt x="1" y="63"/>
                    </a:cubicBezTo>
                    <a:lnTo>
                      <a:pt x="1" y="1160"/>
                    </a:lnTo>
                    <a:cubicBezTo>
                      <a:pt x="1" y="1196"/>
                      <a:pt x="27" y="1222"/>
                      <a:pt x="63" y="1222"/>
                    </a:cubicBezTo>
                    <a:cubicBezTo>
                      <a:pt x="99" y="1222"/>
                      <a:pt x="126" y="1196"/>
                      <a:pt x="126" y="1160"/>
                    </a:cubicBezTo>
                    <a:lnTo>
                      <a:pt x="126" y="63"/>
                    </a:lnTo>
                    <a:cubicBezTo>
                      <a:pt x="126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428;p45">
                <a:extLst>
                  <a:ext uri="{FF2B5EF4-FFF2-40B4-BE49-F238E27FC236}">
                    <a16:creationId xmlns:a16="http://schemas.microsoft.com/office/drawing/2014/main" id="{4C557389-A60A-4262-AB60-132420F81CF9}"/>
                  </a:ext>
                </a:extLst>
              </p:cNvPr>
              <p:cNvSpPr/>
              <p:nvPr/>
            </p:nvSpPr>
            <p:spPr>
              <a:xfrm flipH="1">
                <a:off x="6254367" y="2947820"/>
                <a:ext cx="147801" cy="8376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688" extrusionOk="0">
                    <a:moveTo>
                      <a:pt x="607" y="1"/>
                    </a:moveTo>
                    <a:cubicBezTo>
                      <a:pt x="518" y="1"/>
                      <a:pt x="438" y="10"/>
                      <a:pt x="366" y="28"/>
                    </a:cubicBezTo>
                    <a:cubicBezTo>
                      <a:pt x="152" y="81"/>
                      <a:pt x="0" y="206"/>
                      <a:pt x="0" y="349"/>
                    </a:cubicBezTo>
                    <a:cubicBezTo>
                      <a:pt x="0" y="536"/>
                      <a:pt x="268" y="688"/>
                      <a:pt x="607" y="688"/>
                    </a:cubicBezTo>
                    <a:cubicBezTo>
                      <a:pt x="946" y="688"/>
                      <a:pt x="1214" y="536"/>
                      <a:pt x="1214" y="349"/>
                    </a:cubicBezTo>
                    <a:cubicBezTo>
                      <a:pt x="1214" y="340"/>
                      <a:pt x="1214" y="331"/>
                      <a:pt x="1214" y="331"/>
                    </a:cubicBezTo>
                    <a:cubicBezTo>
                      <a:pt x="1205" y="144"/>
                      <a:pt x="93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429;p45">
                <a:extLst>
                  <a:ext uri="{FF2B5EF4-FFF2-40B4-BE49-F238E27FC236}">
                    <a16:creationId xmlns:a16="http://schemas.microsoft.com/office/drawing/2014/main" id="{50EE3489-E6BF-4CD5-AE9C-99354C1A3224}"/>
                  </a:ext>
                </a:extLst>
              </p:cNvPr>
              <p:cNvSpPr/>
              <p:nvPr/>
            </p:nvSpPr>
            <p:spPr>
              <a:xfrm flipH="1">
                <a:off x="6254367" y="2947820"/>
                <a:ext cx="103242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403" extrusionOk="0">
                    <a:moveTo>
                      <a:pt x="241" y="1"/>
                    </a:moveTo>
                    <a:cubicBezTo>
                      <a:pt x="152" y="1"/>
                      <a:pt x="72" y="10"/>
                      <a:pt x="0" y="28"/>
                    </a:cubicBezTo>
                    <a:cubicBezTo>
                      <a:pt x="9" y="233"/>
                      <a:pt x="241" y="402"/>
                      <a:pt x="535" y="402"/>
                    </a:cubicBezTo>
                    <a:cubicBezTo>
                      <a:pt x="651" y="402"/>
                      <a:pt x="759" y="375"/>
                      <a:pt x="848" y="331"/>
                    </a:cubicBezTo>
                    <a:cubicBezTo>
                      <a:pt x="839" y="144"/>
                      <a:pt x="571" y="1"/>
                      <a:pt x="24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430;p45">
                <a:extLst>
                  <a:ext uri="{FF2B5EF4-FFF2-40B4-BE49-F238E27FC236}">
                    <a16:creationId xmlns:a16="http://schemas.microsoft.com/office/drawing/2014/main" id="{25124742-92A7-4B74-8B9D-211AE9668139}"/>
                  </a:ext>
                </a:extLst>
              </p:cNvPr>
              <p:cNvSpPr/>
              <p:nvPr/>
            </p:nvSpPr>
            <p:spPr>
              <a:xfrm flipH="1">
                <a:off x="6178275" y="2855533"/>
                <a:ext cx="333588" cy="53119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363" extrusionOk="0">
                    <a:moveTo>
                      <a:pt x="1383" y="1"/>
                    </a:moveTo>
                    <a:lnTo>
                      <a:pt x="1383" y="1"/>
                    </a:lnTo>
                    <a:cubicBezTo>
                      <a:pt x="607" y="125"/>
                      <a:pt x="0" y="1053"/>
                      <a:pt x="0" y="2177"/>
                    </a:cubicBezTo>
                    <a:cubicBezTo>
                      <a:pt x="0" y="3382"/>
                      <a:pt x="696" y="4363"/>
                      <a:pt x="1562" y="4363"/>
                    </a:cubicBezTo>
                    <a:cubicBezTo>
                      <a:pt x="2034" y="4363"/>
                      <a:pt x="2454" y="4077"/>
                      <a:pt x="2739" y="3614"/>
                    </a:cubicBezTo>
                    <a:lnTo>
                      <a:pt x="2739" y="3614"/>
                    </a:lnTo>
                    <a:cubicBezTo>
                      <a:pt x="2424" y="3797"/>
                      <a:pt x="2108" y="3888"/>
                      <a:pt x="1817" y="3888"/>
                    </a:cubicBezTo>
                    <a:cubicBezTo>
                      <a:pt x="1061" y="3888"/>
                      <a:pt x="469" y="3278"/>
                      <a:pt x="482" y="2106"/>
                    </a:cubicBezTo>
                    <a:cubicBezTo>
                      <a:pt x="500" y="875"/>
                      <a:pt x="1053" y="259"/>
                      <a:pt x="138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431;p45">
                <a:extLst>
                  <a:ext uri="{FF2B5EF4-FFF2-40B4-BE49-F238E27FC236}">
                    <a16:creationId xmlns:a16="http://schemas.microsoft.com/office/drawing/2014/main" id="{D5C59E18-DEF5-4B1E-B7B4-14FD8A3B0518}"/>
                  </a:ext>
                </a:extLst>
              </p:cNvPr>
              <p:cNvSpPr/>
              <p:nvPr/>
            </p:nvSpPr>
            <p:spPr>
              <a:xfrm flipH="1">
                <a:off x="5904586" y="3459413"/>
                <a:ext cx="806090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cubicBezTo>
                      <a:pt x="6620" y="4773"/>
                      <a:pt x="6192" y="2391"/>
                      <a:pt x="6156" y="2159"/>
                    </a:cubicBezTo>
                    <a:cubicBezTo>
                      <a:pt x="6103" y="1794"/>
                      <a:pt x="5425" y="18"/>
                      <a:pt x="3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432;p45">
                <a:extLst>
                  <a:ext uri="{FF2B5EF4-FFF2-40B4-BE49-F238E27FC236}">
                    <a16:creationId xmlns:a16="http://schemas.microsoft.com/office/drawing/2014/main" id="{0B5695C9-51FE-49E1-9F42-4D7AF3892C22}"/>
                  </a:ext>
                </a:extLst>
              </p:cNvPr>
              <p:cNvSpPr/>
              <p:nvPr/>
            </p:nvSpPr>
            <p:spPr>
              <a:xfrm flipH="1">
                <a:off x="5983844" y="3459413"/>
                <a:ext cx="726833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lnTo>
                      <a:pt x="5969" y="6450"/>
                    </a:lnTo>
                    <a:cubicBezTo>
                      <a:pt x="5438" y="6783"/>
                      <a:pt x="4927" y="6935"/>
                      <a:pt x="4459" y="6935"/>
                    </a:cubicBezTo>
                    <a:cubicBezTo>
                      <a:pt x="3033" y="6935"/>
                      <a:pt x="1995" y="5530"/>
                      <a:pt x="1928" y="3569"/>
                    </a:cubicBezTo>
                    <a:cubicBezTo>
                      <a:pt x="1856" y="1624"/>
                      <a:pt x="2650" y="536"/>
                      <a:pt x="3204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433;p45">
                <a:extLst>
                  <a:ext uri="{FF2B5EF4-FFF2-40B4-BE49-F238E27FC236}">
                    <a16:creationId xmlns:a16="http://schemas.microsoft.com/office/drawing/2014/main" id="{BE3BC2A2-E3D0-4810-99DE-CEDCFAFF9ECE}"/>
                  </a:ext>
                </a:extLst>
              </p:cNvPr>
              <p:cNvSpPr/>
              <p:nvPr/>
            </p:nvSpPr>
            <p:spPr>
              <a:xfrm flipH="1">
                <a:off x="6543517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839" y="1"/>
                    </a:moveTo>
                    <a:cubicBezTo>
                      <a:pt x="839" y="1"/>
                      <a:pt x="0" y="741"/>
                      <a:pt x="0" y="1437"/>
                    </a:cubicBezTo>
                    <a:cubicBezTo>
                      <a:pt x="0" y="2142"/>
                      <a:pt x="884" y="3970"/>
                      <a:pt x="1919" y="3979"/>
                    </a:cubicBezTo>
                    <a:cubicBezTo>
                      <a:pt x="1925" y="3979"/>
                      <a:pt x="1931" y="3979"/>
                      <a:pt x="1938" y="3979"/>
                    </a:cubicBezTo>
                    <a:cubicBezTo>
                      <a:pt x="2907" y="3979"/>
                      <a:pt x="2739" y="3301"/>
                      <a:pt x="2739" y="3301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434;p45">
                <a:extLst>
                  <a:ext uri="{FF2B5EF4-FFF2-40B4-BE49-F238E27FC236}">
                    <a16:creationId xmlns:a16="http://schemas.microsoft.com/office/drawing/2014/main" id="{FA857983-4863-4F39-92F4-521F9EE4F9D5}"/>
                  </a:ext>
                </a:extLst>
              </p:cNvPr>
              <p:cNvSpPr/>
              <p:nvPr/>
            </p:nvSpPr>
            <p:spPr>
              <a:xfrm flipH="1">
                <a:off x="6510402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962" y="0"/>
                    </a:moveTo>
                    <a:cubicBezTo>
                      <a:pt x="1597" y="0"/>
                      <a:pt x="0" y="1509"/>
                      <a:pt x="25" y="2081"/>
                    </a:cubicBezTo>
                    <a:cubicBezTo>
                      <a:pt x="52" y="2696"/>
                      <a:pt x="953" y="4543"/>
                      <a:pt x="2113" y="4596"/>
                    </a:cubicBezTo>
                    <a:cubicBezTo>
                      <a:pt x="2148" y="4598"/>
                      <a:pt x="2183" y="4599"/>
                      <a:pt x="2216" y="4599"/>
                    </a:cubicBezTo>
                    <a:cubicBezTo>
                      <a:pt x="3274" y="4599"/>
                      <a:pt x="3283" y="3784"/>
                      <a:pt x="2782" y="2652"/>
                    </a:cubicBezTo>
                    <a:cubicBezTo>
                      <a:pt x="2273" y="1474"/>
                      <a:pt x="2050" y="64"/>
                      <a:pt x="2024" y="29"/>
                    </a:cubicBezTo>
                    <a:cubicBezTo>
                      <a:pt x="2011" y="10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435;p45">
                <a:extLst>
                  <a:ext uri="{FF2B5EF4-FFF2-40B4-BE49-F238E27FC236}">
                    <a16:creationId xmlns:a16="http://schemas.microsoft.com/office/drawing/2014/main" id="{ABD4FC5F-4544-4C7C-B60E-85446A1FAE16}"/>
                  </a:ext>
                </a:extLst>
              </p:cNvPr>
              <p:cNvSpPr/>
              <p:nvPr/>
            </p:nvSpPr>
            <p:spPr>
              <a:xfrm flipH="1">
                <a:off x="5730853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2068" y="1"/>
                    </a:moveTo>
                    <a:lnTo>
                      <a:pt x="168" y="3301"/>
                    </a:lnTo>
                    <a:cubicBezTo>
                      <a:pt x="168" y="3301"/>
                      <a:pt x="1" y="3979"/>
                      <a:pt x="970" y="3979"/>
                    </a:cubicBezTo>
                    <a:cubicBezTo>
                      <a:pt x="976" y="3979"/>
                      <a:pt x="982" y="3979"/>
                      <a:pt x="989" y="3979"/>
                    </a:cubicBezTo>
                    <a:cubicBezTo>
                      <a:pt x="2023" y="3970"/>
                      <a:pt x="2907" y="2142"/>
                      <a:pt x="2907" y="1437"/>
                    </a:cubicBezTo>
                    <a:cubicBezTo>
                      <a:pt x="2907" y="741"/>
                      <a:pt x="2068" y="1"/>
                      <a:pt x="2068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436;p45">
                <a:extLst>
                  <a:ext uri="{FF2B5EF4-FFF2-40B4-BE49-F238E27FC236}">
                    <a16:creationId xmlns:a16="http://schemas.microsoft.com/office/drawing/2014/main" id="{BE5A34C8-C569-4AD2-BC4F-742D1C6EEBE2}"/>
                  </a:ext>
                </a:extLst>
              </p:cNvPr>
              <p:cNvSpPr/>
              <p:nvPr/>
            </p:nvSpPr>
            <p:spPr>
              <a:xfrm flipH="1">
                <a:off x="5718069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322" y="0"/>
                    </a:moveTo>
                    <a:cubicBezTo>
                      <a:pt x="1294" y="0"/>
                      <a:pt x="1273" y="10"/>
                      <a:pt x="1261" y="29"/>
                    </a:cubicBezTo>
                    <a:cubicBezTo>
                      <a:pt x="1234" y="64"/>
                      <a:pt x="1011" y="1474"/>
                      <a:pt x="493" y="2652"/>
                    </a:cubicBezTo>
                    <a:cubicBezTo>
                      <a:pt x="1" y="3784"/>
                      <a:pt x="2" y="4599"/>
                      <a:pt x="1067" y="4599"/>
                    </a:cubicBezTo>
                    <a:cubicBezTo>
                      <a:pt x="1101" y="4599"/>
                      <a:pt x="1136" y="4598"/>
                      <a:pt x="1171" y="4596"/>
                    </a:cubicBezTo>
                    <a:cubicBezTo>
                      <a:pt x="2331" y="4543"/>
                      <a:pt x="3232" y="2696"/>
                      <a:pt x="3259" y="2081"/>
                    </a:cubicBezTo>
                    <a:cubicBezTo>
                      <a:pt x="3284" y="1509"/>
                      <a:pt x="1687" y="0"/>
                      <a:pt x="1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437;p45">
                <a:extLst>
                  <a:ext uri="{FF2B5EF4-FFF2-40B4-BE49-F238E27FC236}">
                    <a16:creationId xmlns:a16="http://schemas.microsoft.com/office/drawing/2014/main" id="{36A4B0EE-16BC-47F0-9DD4-BEFE6496E487}"/>
                  </a:ext>
                </a:extLst>
              </p:cNvPr>
              <p:cNvSpPr/>
              <p:nvPr/>
            </p:nvSpPr>
            <p:spPr>
              <a:xfrm flipH="1">
                <a:off x="6883193" y="4224003"/>
                <a:ext cx="449735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764" extrusionOk="0">
                    <a:moveTo>
                      <a:pt x="660" y="1"/>
                    </a:moveTo>
                    <a:cubicBezTo>
                      <a:pt x="0" y="492"/>
                      <a:pt x="134" y="1794"/>
                      <a:pt x="705" y="2704"/>
                    </a:cubicBezTo>
                    <a:cubicBezTo>
                      <a:pt x="1121" y="3377"/>
                      <a:pt x="1786" y="3764"/>
                      <a:pt x="2395" y="3764"/>
                    </a:cubicBezTo>
                    <a:cubicBezTo>
                      <a:pt x="2634" y="3764"/>
                      <a:pt x="2865" y="3704"/>
                      <a:pt x="3069" y="3578"/>
                    </a:cubicBezTo>
                    <a:cubicBezTo>
                      <a:pt x="3479" y="3311"/>
                      <a:pt x="3693" y="2829"/>
                      <a:pt x="3685" y="2285"/>
                    </a:cubicBezTo>
                    <a:lnTo>
                      <a:pt x="3685" y="2285"/>
                    </a:lnTo>
                    <a:cubicBezTo>
                      <a:pt x="3551" y="2338"/>
                      <a:pt x="3435" y="2392"/>
                      <a:pt x="3319" y="2427"/>
                    </a:cubicBezTo>
                    <a:cubicBezTo>
                      <a:pt x="3095" y="2494"/>
                      <a:pt x="2889" y="2524"/>
                      <a:pt x="2700" y="2524"/>
                    </a:cubicBezTo>
                    <a:cubicBezTo>
                      <a:pt x="1973" y="2524"/>
                      <a:pt x="1496" y="2075"/>
                      <a:pt x="1178" y="1509"/>
                    </a:cubicBezTo>
                    <a:cubicBezTo>
                      <a:pt x="1080" y="1339"/>
                      <a:pt x="999" y="1152"/>
                      <a:pt x="928" y="964"/>
                    </a:cubicBezTo>
                    <a:cubicBezTo>
                      <a:pt x="865" y="813"/>
                      <a:pt x="821" y="670"/>
                      <a:pt x="785" y="527"/>
                    </a:cubicBezTo>
                    <a:cubicBezTo>
                      <a:pt x="732" y="340"/>
                      <a:pt x="687" y="162"/>
                      <a:pt x="66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438;p45">
                <a:extLst>
                  <a:ext uri="{FF2B5EF4-FFF2-40B4-BE49-F238E27FC236}">
                    <a16:creationId xmlns:a16="http://schemas.microsoft.com/office/drawing/2014/main" id="{35E61F47-8F9B-4C80-897B-13C637A5F33C}"/>
                  </a:ext>
                </a:extLst>
              </p:cNvPr>
              <p:cNvSpPr/>
              <p:nvPr/>
            </p:nvSpPr>
            <p:spPr>
              <a:xfrm flipH="1">
                <a:off x="5270282" y="4224003"/>
                <a:ext cx="448761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764" extrusionOk="0">
                    <a:moveTo>
                      <a:pt x="3034" y="1"/>
                    </a:moveTo>
                    <a:cubicBezTo>
                      <a:pt x="2998" y="162"/>
                      <a:pt x="2963" y="340"/>
                      <a:pt x="2909" y="527"/>
                    </a:cubicBezTo>
                    <a:cubicBezTo>
                      <a:pt x="2864" y="670"/>
                      <a:pt x="2820" y="813"/>
                      <a:pt x="2766" y="964"/>
                    </a:cubicBezTo>
                    <a:cubicBezTo>
                      <a:pt x="2695" y="1152"/>
                      <a:pt x="2606" y="1339"/>
                      <a:pt x="2508" y="1509"/>
                    </a:cubicBezTo>
                    <a:cubicBezTo>
                      <a:pt x="2189" y="2075"/>
                      <a:pt x="1713" y="2524"/>
                      <a:pt x="990" y="2524"/>
                    </a:cubicBezTo>
                    <a:cubicBezTo>
                      <a:pt x="802" y="2524"/>
                      <a:pt x="598" y="2494"/>
                      <a:pt x="375" y="2427"/>
                    </a:cubicBezTo>
                    <a:cubicBezTo>
                      <a:pt x="260" y="2392"/>
                      <a:pt x="135" y="2338"/>
                      <a:pt x="10" y="2285"/>
                    </a:cubicBezTo>
                    <a:lnTo>
                      <a:pt x="10" y="2285"/>
                    </a:lnTo>
                    <a:cubicBezTo>
                      <a:pt x="1" y="2829"/>
                      <a:pt x="206" y="3311"/>
                      <a:pt x="625" y="3578"/>
                    </a:cubicBezTo>
                    <a:cubicBezTo>
                      <a:pt x="827" y="3704"/>
                      <a:pt x="1056" y="3764"/>
                      <a:pt x="1294" y="3764"/>
                    </a:cubicBezTo>
                    <a:cubicBezTo>
                      <a:pt x="1900" y="3764"/>
                      <a:pt x="2567" y="3377"/>
                      <a:pt x="2989" y="2704"/>
                    </a:cubicBezTo>
                    <a:cubicBezTo>
                      <a:pt x="3560" y="1794"/>
                      <a:pt x="3685" y="492"/>
                      <a:pt x="30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" name="Hộp Văn bản 207">
            <a:extLst>
              <a:ext uri="{FF2B5EF4-FFF2-40B4-BE49-F238E27FC236}">
                <a16:creationId xmlns:a16="http://schemas.microsoft.com/office/drawing/2014/main" id="{7E8A070D-14CD-470B-9C82-E327DACB1246}"/>
              </a:ext>
            </a:extLst>
          </p:cNvPr>
          <p:cNvSpPr txBox="1"/>
          <p:nvPr/>
        </p:nvSpPr>
        <p:spPr>
          <a:xfrm>
            <a:off x="2240216" y="918473"/>
            <a:ext cx="83103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u="sng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10000. </a:t>
            </a:r>
            <a:r>
              <a:rPr lang="en-US" altLang="en-US" sz="40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766C33-6772-4D08-9439-4AC51D62B32E}"/>
              </a:ext>
            </a:extLst>
          </p:cNvPr>
          <p:cNvSpPr txBox="1"/>
          <p:nvPr/>
        </p:nvSpPr>
        <p:spPr>
          <a:xfrm>
            <a:off x="3608840" y="231372"/>
            <a:ext cx="638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altLang="vi-VN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vi-VN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369;p32">
            <a:extLst>
              <a:ext uri="{FF2B5EF4-FFF2-40B4-BE49-F238E27FC236}">
                <a16:creationId xmlns:a16="http://schemas.microsoft.com/office/drawing/2014/main" id="{77B59091-C6FE-4F1F-850F-DF64151F9277}"/>
              </a:ext>
            </a:extLst>
          </p:cNvPr>
          <p:cNvGrpSpPr/>
          <p:nvPr/>
        </p:nvGrpSpPr>
        <p:grpSpPr>
          <a:xfrm>
            <a:off x="10141870" y="4780688"/>
            <a:ext cx="1573981" cy="1696890"/>
            <a:chOff x="6778424" y="2225808"/>
            <a:chExt cx="2099830" cy="2547768"/>
          </a:xfrm>
        </p:grpSpPr>
        <p:sp>
          <p:nvSpPr>
            <p:cNvPr id="192" name="Google Shape;1370;p32">
              <a:extLst>
                <a:ext uri="{FF2B5EF4-FFF2-40B4-BE49-F238E27FC236}">
                  <a16:creationId xmlns:a16="http://schemas.microsoft.com/office/drawing/2014/main" id="{B4DA9CFA-1F0A-4780-8D8D-FCF5545CCD82}"/>
                </a:ext>
              </a:extLst>
            </p:cNvPr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71;p32">
              <a:extLst>
                <a:ext uri="{FF2B5EF4-FFF2-40B4-BE49-F238E27FC236}">
                  <a16:creationId xmlns:a16="http://schemas.microsoft.com/office/drawing/2014/main" id="{FCC37E13-DFD1-46CC-96BE-2A1045D160BA}"/>
                </a:ext>
              </a:extLst>
            </p:cNvPr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72;p32">
              <a:extLst>
                <a:ext uri="{FF2B5EF4-FFF2-40B4-BE49-F238E27FC236}">
                  <a16:creationId xmlns:a16="http://schemas.microsoft.com/office/drawing/2014/main" id="{962734F5-F26A-4462-AF4B-5E4F0B29F3B1}"/>
                </a:ext>
              </a:extLst>
            </p:cNvPr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73;p32">
              <a:extLst>
                <a:ext uri="{FF2B5EF4-FFF2-40B4-BE49-F238E27FC236}">
                  <a16:creationId xmlns:a16="http://schemas.microsoft.com/office/drawing/2014/main" id="{C28A0558-7A8C-4B97-A09B-42915C0E8450}"/>
                </a:ext>
              </a:extLst>
            </p:cNvPr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74;p32">
              <a:extLst>
                <a:ext uri="{FF2B5EF4-FFF2-40B4-BE49-F238E27FC236}">
                  <a16:creationId xmlns:a16="http://schemas.microsoft.com/office/drawing/2014/main" id="{B52B85F1-A4B9-42CE-B180-2D667E1EB478}"/>
                </a:ext>
              </a:extLst>
            </p:cNvPr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75;p32">
              <a:extLst>
                <a:ext uri="{FF2B5EF4-FFF2-40B4-BE49-F238E27FC236}">
                  <a16:creationId xmlns:a16="http://schemas.microsoft.com/office/drawing/2014/main" id="{4421133F-61AD-48B0-8C35-808B79EE7F9F}"/>
                </a:ext>
              </a:extLst>
            </p:cNvPr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76;p32">
              <a:extLst>
                <a:ext uri="{FF2B5EF4-FFF2-40B4-BE49-F238E27FC236}">
                  <a16:creationId xmlns:a16="http://schemas.microsoft.com/office/drawing/2014/main" id="{A1ECE9B5-9064-4E24-BD7A-9804CEA1E5EA}"/>
                </a:ext>
              </a:extLst>
            </p:cNvPr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77;p32">
              <a:extLst>
                <a:ext uri="{FF2B5EF4-FFF2-40B4-BE49-F238E27FC236}">
                  <a16:creationId xmlns:a16="http://schemas.microsoft.com/office/drawing/2014/main" id="{47F852C1-B178-4B5A-BBEB-7ED11A451D10}"/>
                </a:ext>
              </a:extLst>
            </p:cNvPr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78;p32">
              <a:extLst>
                <a:ext uri="{FF2B5EF4-FFF2-40B4-BE49-F238E27FC236}">
                  <a16:creationId xmlns:a16="http://schemas.microsoft.com/office/drawing/2014/main" id="{96929357-68F1-499D-A7B5-6D81A24915E3}"/>
                </a:ext>
              </a:extLst>
            </p:cNvPr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379;p32">
              <a:extLst>
                <a:ext uri="{FF2B5EF4-FFF2-40B4-BE49-F238E27FC236}">
                  <a16:creationId xmlns:a16="http://schemas.microsoft.com/office/drawing/2014/main" id="{530443B1-542F-4BE1-9D5B-4AF7A73A7FBF}"/>
                </a:ext>
              </a:extLst>
            </p:cNvPr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380;p32">
              <a:extLst>
                <a:ext uri="{FF2B5EF4-FFF2-40B4-BE49-F238E27FC236}">
                  <a16:creationId xmlns:a16="http://schemas.microsoft.com/office/drawing/2014/main" id="{1F8D1D1A-238B-4BF4-AE63-78AD98A6D1F6}"/>
                </a:ext>
              </a:extLst>
            </p:cNvPr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381;p32">
              <a:extLst>
                <a:ext uri="{FF2B5EF4-FFF2-40B4-BE49-F238E27FC236}">
                  <a16:creationId xmlns:a16="http://schemas.microsoft.com/office/drawing/2014/main" id="{BDC0BB05-C84A-429F-9278-C9356DA39727}"/>
                </a:ext>
              </a:extLst>
            </p:cNvPr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382;p32">
              <a:extLst>
                <a:ext uri="{FF2B5EF4-FFF2-40B4-BE49-F238E27FC236}">
                  <a16:creationId xmlns:a16="http://schemas.microsoft.com/office/drawing/2014/main" id="{C83A2A0E-0416-41DB-BFB1-24B61B1BF415}"/>
                </a:ext>
              </a:extLst>
            </p:cNvPr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383;p32">
              <a:extLst>
                <a:ext uri="{FF2B5EF4-FFF2-40B4-BE49-F238E27FC236}">
                  <a16:creationId xmlns:a16="http://schemas.microsoft.com/office/drawing/2014/main" id="{3B3CA894-C30C-4686-A1B7-AF5584D8EAC0}"/>
                </a:ext>
              </a:extLst>
            </p:cNvPr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384;p32">
              <a:extLst>
                <a:ext uri="{FF2B5EF4-FFF2-40B4-BE49-F238E27FC236}">
                  <a16:creationId xmlns:a16="http://schemas.microsoft.com/office/drawing/2014/main" id="{6322E63D-C251-4846-AC32-9E52CD22428E}"/>
                </a:ext>
              </a:extLst>
            </p:cNvPr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385;p32">
              <a:extLst>
                <a:ext uri="{FF2B5EF4-FFF2-40B4-BE49-F238E27FC236}">
                  <a16:creationId xmlns:a16="http://schemas.microsoft.com/office/drawing/2014/main" id="{B05E8E9A-E197-4C71-A8FB-E18ECFC1D0B1}"/>
                </a:ext>
              </a:extLst>
            </p:cNvPr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386;p32">
              <a:extLst>
                <a:ext uri="{FF2B5EF4-FFF2-40B4-BE49-F238E27FC236}">
                  <a16:creationId xmlns:a16="http://schemas.microsoft.com/office/drawing/2014/main" id="{D0A633E0-32E6-4D2C-9217-0FE7457FB1E0}"/>
                </a:ext>
              </a:extLst>
            </p:cNvPr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387;p32">
              <a:extLst>
                <a:ext uri="{FF2B5EF4-FFF2-40B4-BE49-F238E27FC236}">
                  <a16:creationId xmlns:a16="http://schemas.microsoft.com/office/drawing/2014/main" id="{7BBCB544-7D0C-487C-A32C-78B3F0385397}"/>
                </a:ext>
              </a:extLst>
            </p:cNvPr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388;p32">
              <a:extLst>
                <a:ext uri="{FF2B5EF4-FFF2-40B4-BE49-F238E27FC236}">
                  <a16:creationId xmlns:a16="http://schemas.microsoft.com/office/drawing/2014/main" id="{E3361DBB-837C-4DE4-9A08-449B9946B09A}"/>
                </a:ext>
              </a:extLst>
            </p:cNvPr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389;p32">
              <a:extLst>
                <a:ext uri="{FF2B5EF4-FFF2-40B4-BE49-F238E27FC236}">
                  <a16:creationId xmlns:a16="http://schemas.microsoft.com/office/drawing/2014/main" id="{745D8DE0-AE80-42EC-AC15-3D0C425A2528}"/>
                </a:ext>
              </a:extLst>
            </p:cNvPr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390;p32">
              <a:extLst>
                <a:ext uri="{FF2B5EF4-FFF2-40B4-BE49-F238E27FC236}">
                  <a16:creationId xmlns:a16="http://schemas.microsoft.com/office/drawing/2014/main" id="{A607D245-FD13-4FF9-89AA-BD5B7A89711C}"/>
                </a:ext>
              </a:extLst>
            </p:cNvPr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391;p32">
              <a:extLst>
                <a:ext uri="{FF2B5EF4-FFF2-40B4-BE49-F238E27FC236}">
                  <a16:creationId xmlns:a16="http://schemas.microsoft.com/office/drawing/2014/main" id="{61EEAEFB-67DB-4DFB-9DB5-F7C21456BEE7}"/>
                </a:ext>
              </a:extLst>
            </p:cNvPr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392;p32">
              <a:extLst>
                <a:ext uri="{FF2B5EF4-FFF2-40B4-BE49-F238E27FC236}">
                  <a16:creationId xmlns:a16="http://schemas.microsoft.com/office/drawing/2014/main" id="{42FD52C4-FBDD-4ADD-A05B-FC3E37E66B29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393;p32">
              <a:extLst>
                <a:ext uri="{FF2B5EF4-FFF2-40B4-BE49-F238E27FC236}">
                  <a16:creationId xmlns:a16="http://schemas.microsoft.com/office/drawing/2014/main" id="{9EC234ED-6183-467A-8BBE-1D9596CEA52B}"/>
                </a:ext>
              </a:extLst>
            </p:cNvPr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394;p32">
              <a:extLst>
                <a:ext uri="{FF2B5EF4-FFF2-40B4-BE49-F238E27FC236}">
                  <a16:creationId xmlns:a16="http://schemas.microsoft.com/office/drawing/2014/main" id="{6A7BEF1F-4A80-4EA8-9509-A1507FF30729}"/>
                </a:ext>
              </a:extLst>
            </p:cNvPr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395;p32">
              <a:extLst>
                <a:ext uri="{FF2B5EF4-FFF2-40B4-BE49-F238E27FC236}">
                  <a16:creationId xmlns:a16="http://schemas.microsoft.com/office/drawing/2014/main" id="{4A36A802-0BBF-420F-B87E-21228DDBB10E}"/>
                </a:ext>
              </a:extLst>
            </p:cNvPr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396;p32">
              <a:extLst>
                <a:ext uri="{FF2B5EF4-FFF2-40B4-BE49-F238E27FC236}">
                  <a16:creationId xmlns:a16="http://schemas.microsoft.com/office/drawing/2014/main" id="{86846DF3-BE2A-46B2-936A-EE000CDA8C5F}"/>
                </a:ext>
              </a:extLst>
            </p:cNvPr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397;p32">
              <a:extLst>
                <a:ext uri="{FF2B5EF4-FFF2-40B4-BE49-F238E27FC236}">
                  <a16:creationId xmlns:a16="http://schemas.microsoft.com/office/drawing/2014/main" id="{0762B63C-76AF-4689-B824-034353050496}"/>
                </a:ext>
              </a:extLst>
            </p:cNvPr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398;p32">
              <a:extLst>
                <a:ext uri="{FF2B5EF4-FFF2-40B4-BE49-F238E27FC236}">
                  <a16:creationId xmlns:a16="http://schemas.microsoft.com/office/drawing/2014/main" id="{8C8290CA-8B93-4FC2-A23B-084250C60C86}"/>
                </a:ext>
              </a:extLst>
            </p:cNvPr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399;p32">
              <a:extLst>
                <a:ext uri="{FF2B5EF4-FFF2-40B4-BE49-F238E27FC236}">
                  <a16:creationId xmlns:a16="http://schemas.microsoft.com/office/drawing/2014/main" id="{9474C893-D08F-4A0C-93CE-64B74F799039}"/>
                </a:ext>
              </a:extLst>
            </p:cNvPr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400;p32">
              <a:extLst>
                <a:ext uri="{FF2B5EF4-FFF2-40B4-BE49-F238E27FC236}">
                  <a16:creationId xmlns:a16="http://schemas.microsoft.com/office/drawing/2014/main" id="{EB93967E-C915-4D3C-8D1A-B169ABCF2D2C}"/>
                </a:ext>
              </a:extLst>
            </p:cNvPr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401;p32">
              <a:extLst>
                <a:ext uri="{FF2B5EF4-FFF2-40B4-BE49-F238E27FC236}">
                  <a16:creationId xmlns:a16="http://schemas.microsoft.com/office/drawing/2014/main" id="{1C99CD60-0C50-43BF-ABD6-E3A2390F99C7}"/>
                </a:ext>
              </a:extLst>
            </p:cNvPr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402;p32">
              <a:extLst>
                <a:ext uri="{FF2B5EF4-FFF2-40B4-BE49-F238E27FC236}">
                  <a16:creationId xmlns:a16="http://schemas.microsoft.com/office/drawing/2014/main" id="{722E93E2-A072-4ED0-BF23-B33CAD2A690F}"/>
                </a:ext>
              </a:extLst>
            </p:cNvPr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403;p32">
              <a:extLst>
                <a:ext uri="{FF2B5EF4-FFF2-40B4-BE49-F238E27FC236}">
                  <a16:creationId xmlns:a16="http://schemas.microsoft.com/office/drawing/2014/main" id="{2F8CA6CA-AD63-4553-9FE3-1B4D32294565}"/>
                </a:ext>
              </a:extLst>
            </p:cNvPr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404;p32">
              <a:extLst>
                <a:ext uri="{FF2B5EF4-FFF2-40B4-BE49-F238E27FC236}">
                  <a16:creationId xmlns:a16="http://schemas.microsoft.com/office/drawing/2014/main" id="{5FE016F4-68CD-41C5-9D30-AB492BAC098C}"/>
                </a:ext>
              </a:extLst>
            </p:cNvPr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405;p32">
              <a:extLst>
                <a:ext uri="{FF2B5EF4-FFF2-40B4-BE49-F238E27FC236}">
                  <a16:creationId xmlns:a16="http://schemas.microsoft.com/office/drawing/2014/main" id="{72AB1083-2918-44A6-A9F2-84314C68690F}"/>
                </a:ext>
              </a:extLst>
            </p:cNvPr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406;p32">
              <a:extLst>
                <a:ext uri="{FF2B5EF4-FFF2-40B4-BE49-F238E27FC236}">
                  <a16:creationId xmlns:a16="http://schemas.microsoft.com/office/drawing/2014/main" id="{C196989F-DF0E-499B-9398-1B2C9EA35B1B}"/>
                </a:ext>
              </a:extLst>
            </p:cNvPr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1407;p32">
              <a:extLst>
                <a:ext uri="{FF2B5EF4-FFF2-40B4-BE49-F238E27FC236}">
                  <a16:creationId xmlns:a16="http://schemas.microsoft.com/office/drawing/2014/main" id="{948141DE-319A-4A99-B354-A8D80A52552B}"/>
                </a:ext>
              </a:extLst>
            </p:cNvPr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231" name="Google Shape;1408;p32">
                <a:extLst>
                  <a:ext uri="{FF2B5EF4-FFF2-40B4-BE49-F238E27FC236}">
                    <a16:creationId xmlns:a16="http://schemas.microsoft.com/office/drawing/2014/main" id="{A24C58AD-B062-4519-A7B4-247F988552D4}"/>
                  </a:ext>
                </a:extLst>
              </p:cNvPr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409;p32">
                <a:extLst>
                  <a:ext uri="{FF2B5EF4-FFF2-40B4-BE49-F238E27FC236}">
                    <a16:creationId xmlns:a16="http://schemas.microsoft.com/office/drawing/2014/main" id="{1EB64288-AAFC-4865-A083-7BC086858551}"/>
                  </a:ext>
                </a:extLst>
              </p:cNvPr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410;p32">
                <a:extLst>
                  <a:ext uri="{FF2B5EF4-FFF2-40B4-BE49-F238E27FC236}">
                    <a16:creationId xmlns:a16="http://schemas.microsoft.com/office/drawing/2014/main" id="{7FD7C430-DBBF-446D-983A-9ADBD667C981}"/>
                  </a:ext>
                </a:extLst>
              </p:cNvPr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411;p32">
                <a:extLst>
                  <a:ext uri="{FF2B5EF4-FFF2-40B4-BE49-F238E27FC236}">
                    <a16:creationId xmlns:a16="http://schemas.microsoft.com/office/drawing/2014/main" id="{A10CA528-EE0F-4169-9083-9061BD06139B}"/>
                  </a:ext>
                </a:extLst>
              </p:cNvPr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412;p32">
                <a:extLst>
                  <a:ext uri="{FF2B5EF4-FFF2-40B4-BE49-F238E27FC236}">
                    <a16:creationId xmlns:a16="http://schemas.microsoft.com/office/drawing/2014/main" id="{6ADA48A0-39ED-4DF8-B2FA-E46550D9DCD0}"/>
                  </a:ext>
                </a:extLst>
              </p:cNvPr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413;p32">
                <a:extLst>
                  <a:ext uri="{FF2B5EF4-FFF2-40B4-BE49-F238E27FC236}">
                    <a16:creationId xmlns:a16="http://schemas.microsoft.com/office/drawing/2014/main" id="{D3B907ED-2CCE-4294-970B-2177B1AE0721}"/>
                  </a:ext>
                </a:extLst>
              </p:cNvPr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414;p32">
                <a:extLst>
                  <a:ext uri="{FF2B5EF4-FFF2-40B4-BE49-F238E27FC236}">
                    <a16:creationId xmlns:a16="http://schemas.microsoft.com/office/drawing/2014/main" id="{AE9CFB93-3133-45FB-8A6F-06EEDD1FA42E}"/>
                  </a:ext>
                </a:extLst>
              </p:cNvPr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415;p32">
                <a:extLst>
                  <a:ext uri="{FF2B5EF4-FFF2-40B4-BE49-F238E27FC236}">
                    <a16:creationId xmlns:a16="http://schemas.microsoft.com/office/drawing/2014/main" id="{92E2B3F5-2D71-4016-B72A-445F79155B55}"/>
                  </a:ext>
                </a:extLst>
              </p:cNvPr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416;p32">
                <a:extLst>
                  <a:ext uri="{FF2B5EF4-FFF2-40B4-BE49-F238E27FC236}">
                    <a16:creationId xmlns:a16="http://schemas.microsoft.com/office/drawing/2014/main" id="{A3BE33D8-DC6B-4F3B-8CC0-99DB650F831D}"/>
                  </a:ext>
                </a:extLst>
              </p:cNvPr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417;p32">
                <a:extLst>
                  <a:ext uri="{FF2B5EF4-FFF2-40B4-BE49-F238E27FC236}">
                    <a16:creationId xmlns:a16="http://schemas.microsoft.com/office/drawing/2014/main" id="{6655725B-F743-4603-93BD-7E6A83C32033}"/>
                  </a:ext>
                </a:extLst>
              </p:cNvPr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418;p32">
                <a:extLst>
                  <a:ext uri="{FF2B5EF4-FFF2-40B4-BE49-F238E27FC236}">
                    <a16:creationId xmlns:a16="http://schemas.microsoft.com/office/drawing/2014/main" id="{876B8F71-EACB-4611-9F12-3608DDCFCB31}"/>
                  </a:ext>
                </a:extLst>
              </p:cNvPr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419;p32">
                <a:extLst>
                  <a:ext uri="{FF2B5EF4-FFF2-40B4-BE49-F238E27FC236}">
                    <a16:creationId xmlns:a16="http://schemas.microsoft.com/office/drawing/2014/main" id="{2FF592A4-72E0-4681-86B6-1D8D0C7F7E18}"/>
                  </a:ext>
                </a:extLst>
              </p:cNvPr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420;p32">
                <a:extLst>
                  <a:ext uri="{FF2B5EF4-FFF2-40B4-BE49-F238E27FC236}">
                    <a16:creationId xmlns:a16="http://schemas.microsoft.com/office/drawing/2014/main" id="{B59ED0A4-5437-4940-AD2B-DE32D5D1ED89}"/>
                  </a:ext>
                </a:extLst>
              </p:cNvPr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421;p32">
                <a:extLst>
                  <a:ext uri="{FF2B5EF4-FFF2-40B4-BE49-F238E27FC236}">
                    <a16:creationId xmlns:a16="http://schemas.microsoft.com/office/drawing/2014/main" id="{57D53A8A-2A2F-49C9-819B-80BA56FB2163}"/>
                  </a:ext>
                </a:extLst>
              </p:cNvPr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422;p32">
                <a:extLst>
                  <a:ext uri="{FF2B5EF4-FFF2-40B4-BE49-F238E27FC236}">
                    <a16:creationId xmlns:a16="http://schemas.microsoft.com/office/drawing/2014/main" id="{413B4B8F-4DE9-494D-8706-92875871ECDA}"/>
                  </a:ext>
                </a:extLst>
              </p:cNvPr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423;p32">
                <a:extLst>
                  <a:ext uri="{FF2B5EF4-FFF2-40B4-BE49-F238E27FC236}">
                    <a16:creationId xmlns:a16="http://schemas.microsoft.com/office/drawing/2014/main" id="{54C4D828-B171-49FB-BAD3-667E67C517E9}"/>
                  </a:ext>
                </a:extLst>
              </p:cNvPr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424;p32">
                <a:extLst>
                  <a:ext uri="{FF2B5EF4-FFF2-40B4-BE49-F238E27FC236}">
                    <a16:creationId xmlns:a16="http://schemas.microsoft.com/office/drawing/2014/main" id="{AB0054F8-8978-42D4-ABD8-152F84EDE3FE}"/>
                  </a:ext>
                </a:extLst>
              </p:cNvPr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425;p32">
                <a:extLst>
                  <a:ext uri="{FF2B5EF4-FFF2-40B4-BE49-F238E27FC236}">
                    <a16:creationId xmlns:a16="http://schemas.microsoft.com/office/drawing/2014/main" id="{692BD15D-E3E7-46E6-BF43-FFE056607655}"/>
                  </a:ext>
                </a:extLst>
              </p:cNvPr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426;p32">
                <a:extLst>
                  <a:ext uri="{FF2B5EF4-FFF2-40B4-BE49-F238E27FC236}">
                    <a16:creationId xmlns:a16="http://schemas.microsoft.com/office/drawing/2014/main" id="{30E2D1D9-6A02-4BFF-90DC-BD8EFE13A6DD}"/>
                  </a:ext>
                </a:extLst>
              </p:cNvPr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427;p32">
                <a:extLst>
                  <a:ext uri="{FF2B5EF4-FFF2-40B4-BE49-F238E27FC236}">
                    <a16:creationId xmlns:a16="http://schemas.microsoft.com/office/drawing/2014/main" id="{861B2893-6286-4C0E-8518-5ACFFC3492DF}"/>
                  </a:ext>
                </a:extLst>
              </p:cNvPr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428;p32">
                <a:extLst>
                  <a:ext uri="{FF2B5EF4-FFF2-40B4-BE49-F238E27FC236}">
                    <a16:creationId xmlns:a16="http://schemas.microsoft.com/office/drawing/2014/main" id="{02FE04B8-137A-4A11-95FF-812783346F2B}"/>
                  </a:ext>
                </a:extLst>
              </p:cNvPr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429;p32">
                <a:extLst>
                  <a:ext uri="{FF2B5EF4-FFF2-40B4-BE49-F238E27FC236}">
                    <a16:creationId xmlns:a16="http://schemas.microsoft.com/office/drawing/2014/main" id="{41AD44BA-0D30-4E2E-B006-525296130094}"/>
                  </a:ext>
                </a:extLst>
              </p:cNvPr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430;p32">
                <a:extLst>
                  <a:ext uri="{FF2B5EF4-FFF2-40B4-BE49-F238E27FC236}">
                    <a16:creationId xmlns:a16="http://schemas.microsoft.com/office/drawing/2014/main" id="{29E1AC34-1265-49E8-BB38-F87B00561F36}"/>
                  </a:ext>
                </a:extLst>
              </p:cNvPr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431;p32">
                <a:extLst>
                  <a:ext uri="{FF2B5EF4-FFF2-40B4-BE49-F238E27FC236}">
                    <a16:creationId xmlns:a16="http://schemas.microsoft.com/office/drawing/2014/main" id="{D625D904-A6F5-4E1F-A0CB-44C834947582}"/>
                  </a:ext>
                </a:extLst>
              </p:cNvPr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1432;p32">
                <a:extLst>
                  <a:ext uri="{FF2B5EF4-FFF2-40B4-BE49-F238E27FC236}">
                    <a16:creationId xmlns:a16="http://schemas.microsoft.com/office/drawing/2014/main" id="{1D687E1E-5D29-42F3-B542-520C4076452D}"/>
                  </a:ext>
                </a:extLst>
              </p:cNvPr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1433;p32">
                <a:extLst>
                  <a:ext uri="{FF2B5EF4-FFF2-40B4-BE49-F238E27FC236}">
                    <a16:creationId xmlns:a16="http://schemas.microsoft.com/office/drawing/2014/main" id="{86F2F4C0-A448-4768-AED4-9CDDB4E15450}"/>
                  </a:ext>
                </a:extLst>
              </p:cNvPr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1434;p32">
                <a:extLst>
                  <a:ext uri="{FF2B5EF4-FFF2-40B4-BE49-F238E27FC236}">
                    <a16:creationId xmlns:a16="http://schemas.microsoft.com/office/drawing/2014/main" id="{9FA74483-8529-46C8-BF8E-040B7576EB91}"/>
                  </a:ext>
                </a:extLst>
              </p:cNvPr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1435;p32">
                <a:extLst>
                  <a:ext uri="{FF2B5EF4-FFF2-40B4-BE49-F238E27FC236}">
                    <a16:creationId xmlns:a16="http://schemas.microsoft.com/office/drawing/2014/main" id="{771FA988-2079-450B-9455-FFA53FA38E0E}"/>
                  </a:ext>
                </a:extLst>
              </p:cNvPr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1436;p32">
                <a:extLst>
                  <a:ext uri="{FF2B5EF4-FFF2-40B4-BE49-F238E27FC236}">
                    <a16:creationId xmlns:a16="http://schemas.microsoft.com/office/drawing/2014/main" id="{0E9EA048-97A8-4C47-9308-C5E004649C33}"/>
                  </a:ext>
                </a:extLst>
              </p:cNvPr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1437;p32">
                <a:extLst>
                  <a:ext uri="{FF2B5EF4-FFF2-40B4-BE49-F238E27FC236}">
                    <a16:creationId xmlns:a16="http://schemas.microsoft.com/office/drawing/2014/main" id="{D524D9CB-533C-4644-81AE-70AD0B6E4E3B}"/>
                  </a:ext>
                </a:extLst>
              </p:cNvPr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1438;p32">
                <a:extLst>
                  <a:ext uri="{FF2B5EF4-FFF2-40B4-BE49-F238E27FC236}">
                    <a16:creationId xmlns:a16="http://schemas.microsoft.com/office/drawing/2014/main" id="{967619CF-3AA3-4DD8-97B1-4272EE3CCDD4}"/>
                  </a:ext>
                </a:extLst>
              </p:cNvPr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439;p32">
                <a:extLst>
                  <a:ext uri="{FF2B5EF4-FFF2-40B4-BE49-F238E27FC236}">
                    <a16:creationId xmlns:a16="http://schemas.microsoft.com/office/drawing/2014/main" id="{99AEF241-712D-4D1A-8C49-1B238BB94FAB}"/>
                  </a:ext>
                </a:extLst>
              </p:cNvPr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440;p32">
                <a:extLst>
                  <a:ext uri="{FF2B5EF4-FFF2-40B4-BE49-F238E27FC236}">
                    <a16:creationId xmlns:a16="http://schemas.microsoft.com/office/drawing/2014/main" id="{1E6C7F00-7281-4B44-ACA1-68D3E571A864}"/>
                  </a:ext>
                </a:extLst>
              </p:cNvPr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441;p32">
                <a:extLst>
                  <a:ext uri="{FF2B5EF4-FFF2-40B4-BE49-F238E27FC236}">
                    <a16:creationId xmlns:a16="http://schemas.microsoft.com/office/drawing/2014/main" id="{39D99C73-BB77-43A5-957C-4A40B04B1984}"/>
                  </a:ext>
                </a:extLst>
              </p:cNvPr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442;p32">
                <a:extLst>
                  <a:ext uri="{FF2B5EF4-FFF2-40B4-BE49-F238E27FC236}">
                    <a16:creationId xmlns:a16="http://schemas.microsoft.com/office/drawing/2014/main" id="{5A004353-9222-4D4E-AEA5-2BA85CEBEC71}"/>
                  </a:ext>
                </a:extLst>
              </p:cNvPr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443;p32">
                <a:extLst>
                  <a:ext uri="{FF2B5EF4-FFF2-40B4-BE49-F238E27FC236}">
                    <a16:creationId xmlns:a16="http://schemas.microsoft.com/office/drawing/2014/main" id="{A0493489-14A0-4D11-AC17-0A053535EE47}"/>
                  </a:ext>
                </a:extLst>
              </p:cNvPr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1444;p32">
                <a:extLst>
                  <a:ext uri="{FF2B5EF4-FFF2-40B4-BE49-F238E27FC236}">
                    <a16:creationId xmlns:a16="http://schemas.microsoft.com/office/drawing/2014/main" id="{FFB7669F-FD1C-44E0-8D8D-64786E619551}"/>
                  </a:ext>
                </a:extLst>
              </p:cNvPr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1445;p32">
                <a:extLst>
                  <a:ext uri="{FF2B5EF4-FFF2-40B4-BE49-F238E27FC236}">
                    <a16:creationId xmlns:a16="http://schemas.microsoft.com/office/drawing/2014/main" id="{31028F5B-C6D2-46E2-AAD2-FEA1B9F84A15}"/>
                  </a:ext>
                </a:extLst>
              </p:cNvPr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1446;p32">
                <a:extLst>
                  <a:ext uri="{FF2B5EF4-FFF2-40B4-BE49-F238E27FC236}">
                    <a16:creationId xmlns:a16="http://schemas.microsoft.com/office/drawing/2014/main" id="{81BD89CA-394B-4B87-A3DB-B4A3EFDCD89F}"/>
                  </a:ext>
                </a:extLst>
              </p:cNvPr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1447;p32">
                <a:extLst>
                  <a:ext uri="{FF2B5EF4-FFF2-40B4-BE49-F238E27FC236}">
                    <a16:creationId xmlns:a16="http://schemas.microsoft.com/office/drawing/2014/main" id="{3DFD724A-BE44-4894-BF93-0DA6380D1268}"/>
                  </a:ext>
                </a:extLst>
              </p:cNvPr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1448;p32">
                <a:extLst>
                  <a:ext uri="{FF2B5EF4-FFF2-40B4-BE49-F238E27FC236}">
                    <a16:creationId xmlns:a16="http://schemas.microsoft.com/office/drawing/2014/main" id="{6BE9ED98-393E-4C51-A6C1-49FFF2FE143A}"/>
                  </a:ext>
                </a:extLst>
              </p:cNvPr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1449;p32">
                <a:extLst>
                  <a:ext uri="{FF2B5EF4-FFF2-40B4-BE49-F238E27FC236}">
                    <a16:creationId xmlns:a16="http://schemas.microsoft.com/office/drawing/2014/main" id="{F69B2547-649A-4CA7-A116-452F916121F4}"/>
                  </a:ext>
                </a:extLst>
              </p:cNvPr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1450;p32">
                <a:extLst>
                  <a:ext uri="{FF2B5EF4-FFF2-40B4-BE49-F238E27FC236}">
                    <a16:creationId xmlns:a16="http://schemas.microsoft.com/office/drawing/2014/main" id="{8863F5F1-313A-4A9B-9B54-73E2AE97DBDC}"/>
                  </a:ext>
                </a:extLst>
              </p:cNvPr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451;p32">
                <a:extLst>
                  <a:ext uri="{FF2B5EF4-FFF2-40B4-BE49-F238E27FC236}">
                    <a16:creationId xmlns:a16="http://schemas.microsoft.com/office/drawing/2014/main" id="{74103026-8F8A-4765-9C08-3A6B2DA85BA5}"/>
                  </a:ext>
                </a:extLst>
              </p:cNvPr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1452;p32">
                <a:extLst>
                  <a:ext uri="{FF2B5EF4-FFF2-40B4-BE49-F238E27FC236}">
                    <a16:creationId xmlns:a16="http://schemas.microsoft.com/office/drawing/2014/main" id="{43DB68B9-4B33-4DAE-BF91-0A48C86755A8}"/>
                  </a:ext>
                </a:extLst>
              </p:cNvPr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453;p32">
                <a:extLst>
                  <a:ext uri="{FF2B5EF4-FFF2-40B4-BE49-F238E27FC236}">
                    <a16:creationId xmlns:a16="http://schemas.microsoft.com/office/drawing/2014/main" id="{C9B09BC3-483B-43F5-BCF3-CF4E65F9E71E}"/>
                  </a:ext>
                </a:extLst>
              </p:cNvPr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454;p32">
                <a:extLst>
                  <a:ext uri="{FF2B5EF4-FFF2-40B4-BE49-F238E27FC236}">
                    <a16:creationId xmlns:a16="http://schemas.microsoft.com/office/drawing/2014/main" id="{198F4FAE-AEB2-411D-B574-E4B8DA3C3F16}"/>
                  </a:ext>
                </a:extLst>
              </p:cNvPr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455;p32">
                <a:extLst>
                  <a:ext uri="{FF2B5EF4-FFF2-40B4-BE49-F238E27FC236}">
                    <a16:creationId xmlns:a16="http://schemas.microsoft.com/office/drawing/2014/main" id="{CE7E35AC-5EBD-480F-A10A-0103D78E327D}"/>
                  </a:ext>
                </a:extLst>
              </p:cNvPr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456;p32">
                <a:extLst>
                  <a:ext uri="{FF2B5EF4-FFF2-40B4-BE49-F238E27FC236}">
                    <a16:creationId xmlns:a16="http://schemas.microsoft.com/office/drawing/2014/main" id="{7C2B9FF6-033E-4637-AB22-BA285D536B34}"/>
                  </a:ext>
                </a:extLst>
              </p:cNvPr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457;p32">
                <a:extLst>
                  <a:ext uri="{FF2B5EF4-FFF2-40B4-BE49-F238E27FC236}">
                    <a16:creationId xmlns:a16="http://schemas.microsoft.com/office/drawing/2014/main" id="{31F3467D-B430-4268-A9C1-668B33A0AD64}"/>
                  </a:ext>
                </a:extLst>
              </p:cNvPr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458;p32">
                <a:extLst>
                  <a:ext uri="{FF2B5EF4-FFF2-40B4-BE49-F238E27FC236}">
                    <a16:creationId xmlns:a16="http://schemas.microsoft.com/office/drawing/2014/main" id="{BEDDEFCC-1708-4A91-8279-D5969991ACAA}"/>
                  </a:ext>
                </a:extLst>
              </p:cNvPr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459;p32">
                <a:extLst>
                  <a:ext uri="{FF2B5EF4-FFF2-40B4-BE49-F238E27FC236}">
                    <a16:creationId xmlns:a16="http://schemas.microsoft.com/office/drawing/2014/main" id="{AC615D9F-36E8-420C-82CF-164A1A113070}"/>
                  </a:ext>
                </a:extLst>
              </p:cNvPr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460;p32">
                <a:extLst>
                  <a:ext uri="{FF2B5EF4-FFF2-40B4-BE49-F238E27FC236}">
                    <a16:creationId xmlns:a16="http://schemas.microsoft.com/office/drawing/2014/main" id="{357CB430-F4C1-4CED-9F12-3648793EE2E2}"/>
                  </a:ext>
                </a:extLst>
              </p:cNvPr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461;p32">
                <a:extLst>
                  <a:ext uri="{FF2B5EF4-FFF2-40B4-BE49-F238E27FC236}">
                    <a16:creationId xmlns:a16="http://schemas.microsoft.com/office/drawing/2014/main" id="{C6A02BE0-25C7-4371-8309-BE8E7C0A2CFA}"/>
                  </a:ext>
                </a:extLst>
              </p:cNvPr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462;p32">
                <a:extLst>
                  <a:ext uri="{FF2B5EF4-FFF2-40B4-BE49-F238E27FC236}">
                    <a16:creationId xmlns:a16="http://schemas.microsoft.com/office/drawing/2014/main" id="{461E259A-7271-444D-B1E0-08727BC5C924}"/>
                  </a:ext>
                </a:extLst>
              </p:cNvPr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463;p32">
                <a:extLst>
                  <a:ext uri="{FF2B5EF4-FFF2-40B4-BE49-F238E27FC236}">
                    <a16:creationId xmlns:a16="http://schemas.microsoft.com/office/drawing/2014/main" id="{6E39D37D-1DAC-4963-AD57-91CD1D836392}"/>
                  </a:ext>
                </a:extLst>
              </p:cNvPr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464;p32">
                <a:extLst>
                  <a:ext uri="{FF2B5EF4-FFF2-40B4-BE49-F238E27FC236}">
                    <a16:creationId xmlns:a16="http://schemas.microsoft.com/office/drawing/2014/main" id="{50999B8D-9F40-449D-AFE6-67C2DD765744}"/>
                  </a:ext>
                </a:extLst>
              </p:cNvPr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465;p32">
                <a:extLst>
                  <a:ext uri="{FF2B5EF4-FFF2-40B4-BE49-F238E27FC236}">
                    <a16:creationId xmlns:a16="http://schemas.microsoft.com/office/drawing/2014/main" id="{B763A9B6-DFC0-4227-89B9-6B6C17D1F89B}"/>
                  </a:ext>
                </a:extLst>
              </p:cNvPr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466;p32">
                <a:extLst>
                  <a:ext uri="{FF2B5EF4-FFF2-40B4-BE49-F238E27FC236}">
                    <a16:creationId xmlns:a16="http://schemas.microsoft.com/office/drawing/2014/main" id="{D2D7153D-75F3-42EB-9D6B-EF830F15EB3D}"/>
                  </a:ext>
                </a:extLst>
              </p:cNvPr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467;p32">
                <a:extLst>
                  <a:ext uri="{FF2B5EF4-FFF2-40B4-BE49-F238E27FC236}">
                    <a16:creationId xmlns:a16="http://schemas.microsoft.com/office/drawing/2014/main" id="{FE61C7D3-169F-4D3D-AD91-A6A6AB463C2D}"/>
                  </a:ext>
                </a:extLst>
              </p:cNvPr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468;p32">
                <a:extLst>
                  <a:ext uri="{FF2B5EF4-FFF2-40B4-BE49-F238E27FC236}">
                    <a16:creationId xmlns:a16="http://schemas.microsoft.com/office/drawing/2014/main" id="{024DBE04-A0B2-4D52-A316-CC8638A6D800}"/>
                  </a:ext>
                </a:extLst>
              </p:cNvPr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1469;p32">
                <a:extLst>
                  <a:ext uri="{FF2B5EF4-FFF2-40B4-BE49-F238E27FC236}">
                    <a16:creationId xmlns:a16="http://schemas.microsoft.com/office/drawing/2014/main" id="{F0D24C5B-9248-4F34-8AB7-FD17D838A01A}"/>
                  </a:ext>
                </a:extLst>
              </p:cNvPr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470;p32">
                <a:extLst>
                  <a:ext uri="{FF2B5EF4-FFF2-40B4-BE49-F238E27FC236}">
                    <a16:creationId xmlns:a16="http://schemas.microsoft.com/office/drawing/2014/main" id="{B7ACD424-1416-4799-96C7-2F87D8974D55}"/>
                  </a:ext>
                </a:extLst>
              </p:cNvPr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471;p32">
                <a:extLst>
                  <a:ext uri="{FF2B5EF4-FFF2-40B4-BE49-F238E27FC236}">
                    <a16:creationId xmlns:a16="http://schemas.microsoft.com/office/drawing/2014/main" id="{EC3C085E-98B2-42F2-966A-8508CA86F25F}"/>
                  </a:ext>
                </a:extLst>
              </p:cNvPr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472;p32">
                <a:extLst>
                  <a:ext uri="{FF2B5EF4-FFF2-40B4-BE49-F238E27FC236}">
                    <a16:creationId xmlns:a16="http://schemas.microsoft.com/office/drawing/2014/main" id="{45B930A6-1DA2-4813-92C3-7470460A7796}"/>
                  </a:ext>
                </a:extLst>
              </p:cNvPr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473;p32">
                <a:extLst>
                  <a:ext uri="{FF2B5EF4-FFF2-40B4-BE49-F238E27FC236}">
                    <a16:creationId xmlns:a16="http://schemas.microsoft.com/office/drawing/2014/main" id="{C81D1C1B-39B8-4641-B89C-BF96FFCE63DC}"/>
                  </a:ext>
                </a:extLst>
              </p:cNvPr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474;p32">
                <a:extLst>
                  <a:ext uri="{FF2B5EF4-FFF2-40B4-BE49-F238E27FC236}">
                    <a16:creationId xmlns:a16="http://schemas.microsoft.com/office/drawing/2014/main" id="{E45B8052-2317-4979-9AA8-DAA7823027D8}"/>
                  </a:ext>
                </a:extLst>
              </p:cNvPr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1475;p32">
                <a:extLst>
                  <a:ext uri="{FF2B5EF4-FFF2-40B4-BE49-F238E27FC236}">
                    <a16:creationId xmlns:a16="http://schemas.microsoft.com/office/drawing/2014/main" id="{DD19FC74-5570-47A1-A3C7-A40AF079C8DB}"/>
                  </a:ext>
                </a:extLst>
              </p:cNvPr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1476;p32">
                <a:extLst>
                  <a:ext uri="{FF2B5EF4-FFF2-40B4-BE49-F238E27FC236}">
                    <a16:creationId xmlns:a16="http://schemas.microsoft.com/office/drawing/2014/main" id="{E4E9971A-0F5F-48F3-805C-EFD9F7231835}"/>
                  </a:ext>
                </a:extLst>
              </p:cNvPr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1477;p32">
                <a:extLst>
                  <a:ext uri="{FF2B5EF4-FFF2-40B4-BE49-F238E27FC236}">
                    <a16:creationId xmlns:a16="http://schemas.microsoft.com/office/drawing/2014/main" id="{191422A1-744E-4F82-8D84-5AB32496BF1A}"/>
                  </a:ext>
                </a:extLst>
              </p:cNvPr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1478;p32">
                <a:extLst>
                  <a:ext uri="{FF2B5EF4-FFF2-40B4-BE49-F238E27FC236}">
                    <a16:creationId xmlns:a16="http://schemas.microsoft.com/office/drawing/2014/main" id="{E346ACE9-5DC5-407C-9418-F4F0E7FC7F24}"/>
                  </a:ext>
                </a:extLst>
              </p:cNvPr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1479;p32">
                <a:extLst>
                  <a:ext uri="{FF2B5EF4-FFF2-40B4-BE49-F238E27FC236}">
                    <a16:creationId xmlns:a16="http://schemas.microsoft.com/office/drawing/2014/main" id="{D9BC8B47-2FE5-4E64-8389-2136F38376C9}"/>
                  </a:ext>
                </a:extLst>
              </p:cNvPr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1480;p32">
                <a:extLst>
                  <a:ext uri="{FF2B5EF4-FFF2-40B4-BE49-F238E27FC236}">
                    <a16:creationId xmlns:a16="http://schemas.microsoft.com/office/drawing/2014/main" id="{C29CFC4A-6E4D-4725-BFB5-8BA836BA6DB3}"/>
                  </a:ext>
                </a:extLst>
              </p:cNvPr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1481;p32">
                <a:extLst>
                  <a:ext uri="{FF2B5EF4-FFF2-40B4-BE49-F238E27FC236}">
                    <a16:creationId xmlns:a16="http://schemas.microsoft.com/office/drawing/2014/main" id="{7C4B4BE9-17DC-437F-96AB-E10C72FCF8FF}"/>
                  </a:ext>
                </a:extLst>
              </p:cNvPr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1482;p32">
                <a:extLst>
                  <a:ext uri="{FF2B5EF4-FFF2-40B4-BE49-F238E27FC236}">
                    <a16:creationId xmlns:a16="http://schemas.microsoft.com/office/drawing/2014/main" id="{88C67CC8-8958-495E-B930-8DBCDD5245E8}"/>
                  </a:ext>
                </a:extLst>
              </p:cNvPr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1483;p32">
                <a:extLst>
                  <a:ext uri="{FF2B5EF4-FFF2-40B4-BE49-F238E27FC236}">
                    <a16:creationId xmlns:a16="http://schemas.microsoft.com/office/drawing/2014/main" id="{7B6FFAAE-1DDA-4873-8BDA-159ED35A35D1}"/>
                  </a:ext>
                </a:extLst>
              </p:cNvPr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1484;p32">
                <a:extLst>
                  <a:ext uri="{FF2B5EF4-FFF2-40B4-BE49-F238E27FC236}">
                    <a16:creationId xmlns:a16="http://schemas.microsoft.com/office/drawing/2014/main" id="{9BE8BAB3-6FBB-4D0E-AFB6-02F726825FFC}"/>
                  </a:ext>
                </a:extLst>
              </p:cNvPr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485;p32">
                <a:extLst>
                  <a:ext uri="{FF2B5EF4-FFF2-40B4-BE49-F238E27FC236}">
                    <a16:creationId xmlns:a16="http://schemas.microsoft.com/office/drawing/2014/main" id="{CC4AFD71-D6CE-4676-9322-4DBF1B846317}"/>
                  </a:ext>
                </a:extLst>
              </p:cNvPr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486;p32">
                <a:extLst>
                  <a:ext uri="{FF2B5EF4-FFF2-40B4-BE49-F238E27FC236}">
                    <a16:creationId xmlns:a16="http://schemas.microsoft.com/office/drawing/2014/main" id="{864C2F34-5D48-4785-823A-53984BDED089}"/>
                  </a:ext>
                </a:extLst>
              </p:cNvPr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487;p32">
                <a:extLst>
                  <a:ext uri="{FF2B5EF4-FFF2-40B4-BE49-F238E27FC236}">
                    <a16:creationId xmlns:a16="http://schemas.microsoft.com/office/drawing/2014/main" id="{BF706A30-AC84-4C23-8F51-E12E88EB7A71}"/>
                  </a:ext>
                </a:extLst>
              </p:cNvPr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488;p32">
                <a:extLst>
                  <a:ext uri="{FF2B5EF4-FFF2-40B4-BE49-F238E27FC236}">
                    <a16:creationId xmlns:a16="http://schemas.microsoft.com/office/drawing/2014/main" id="{C6B49A54-B8D5-434A-AC9B-45B73F24A02B}"/>
                  </a:ext>
                </a:extLst>
              </p:cNvPr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489;p32">
                <a:extLst>
                  <a:ext uri="{FF2B5EF4-FFF2-40B4-BE49-F238E27FC236}">
                    <a16:creationId xmlns:a16="http://schemas.microsoft.com/office/drawing/2014/main" id="{B921C86F-DEE6-4B9F-95FE-428D9586DD17}"/>
                  </a:ext>
                </a:extLst>
              </p:cNvPr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490;p32">
                <a:extLst>
                  <a:ext uri="{FF2B5EF4-FFF2-40B4-BE49-F238E27FC236}">
                    <a16:creationId xmlns:a16="http://schemas.microsoft.com/office/drawing/2014/main" id="{FD340CD7-EAB2-4B7B-84F9-2DD5784D6639}"/>
                  </a:ext>
                </a:extLst>
              </p:cNvPr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491;p32">
                <a:extLst>
                  <a:ext uri="{FF2B5EF4-FFF2-40B4-BE49-F238E27FC236}">
                    <a16:creationId xmlns:a16="http://schemas.microsoft.com/office/drawing/2014/main" id="{3197CE75-0DA6-4A08-B311-39138E444B6C}"/>
                  </a:ext>
                </a:extLst>
              </p:cNvPr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1492;p32">
                <a:extLst>
                  <a:ext uri="{FF2B5EF4-FFF2-40B4-BE49-F238E27FC236}">
                    <a16:creationId xmlns:a16="http://schemas.microsoft.com/office/drawing/2014/main" id="{2FFCC63D-0230-48DB-B5D3-38B8B71135E9}"/>
                  </a:ext>
                </a:extLst>
              </p:cNvPr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1493;p32">
                <a:extLst>
                  <a:ext uri="{FF2B5EF4-FFF2-40B4-BE49-F238E27FC236}">
                    <a16:creationId xmlns:a16="http://schemas.microsoft.com/office/drawing/2014/main" id="{1516A9CF-A0EA-450C-BC95-563A89BE0777}"/>
                  </a:ext>
                </a:extLst>
              </p:cNvPr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1494;p32">
                <a:extLst>
                  <a:ext uri="{FF2B5EF4-FFF2-40B4-BE49-F238E27FC236}">
                    <a16:creationId xmlns:a16="http://schemas.microsoft.com/office/drawing/2014/main" id="{C541E63E-9927-4F58-B78C-3A89A91050EF}"/>
                  </a:ext>
                </a:extLst>
              </p:cNvPr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1495;p32">
                <a:extLst>
                  <a:ext uri="{FF2B5EF4-FFF2-40B4-BE49-F238E27FC236}">
                    <a16:creationId xmlns:a16="http://schemas.microsoft.com/office/drawing/2014/main" id="{631BF17E-2678-4E38-9321-A4EDD7DB3B33}"/>
                  </a:ext>
                </a:extLst>
              </p:cNvPr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496;p32">
                <a:extLst>
                  <a:ext uri="{FF2B5EF4-FFF2-40B4-BE49-F238E27FC236}">
                    <a16:creationId xmlns:a16="http://schemas.microsoft.com/office/drawing/2014/main" id="{81D443C5-9691-45C4-BC2D-86685AB40351}"/>
                  </a:ext>
                </a:extLst>
              </p:cNvPr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497;p32">
                <a:extLst>
                  <a:ext uri="{FF2B5EF4-FFF2-40B4-BE49-F238E27FC236}">
                    <a16:creationId xmlns:a16="http://schemas.microsoft.com/office/drawing/2014/main" id="{E7B46718-216F-421D-9487-2DF7C8B7B493}"/>
                  </a:ext>
                </a:extLst>
              </p:cNvPr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498;p32">
                <a:extLst>
                  <a:ext uri="{FF2B5EF4-FFF2-40B4-BE49-F238E27FC236}">
                    <a16:creationId xmlns:a16="http://schemas.microsoft.com/office/drawing/2014/main" id="{7D6CA2C4-36BF-4BB2-8F3A-773555C87F25}"/>
                  </a:ext>
                </a:extLst>
              </p:cNvPr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499;p32">
                <a:extLst>
                  <a:ext uri="{FF2B5EF4-FFF2-40B4-BE49-F238E27FC236}">
                    <a16:creationId xmlns:a16="http://schemas.microsoft.com/office/drawing/2014/main" id="{A50AC700-717E-4E2A-869E-B0BF3B7D85C4}"/>
                  </a:ext>
                </a:extLst>
              </p:cNvPr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500;p32">
                <a:extLst>
                  <a:ext uri="{FF2B5EF4-FFF2-40B4-BE49-F238E27FC236}">
                    <a16:creationId xmlns:a16="http://schemas.microsoft.com/office/drawing/2014/main" id="{7648E57B-B56A-45CE-8B77-CEAC74B07955}"/>
                  </a:ext>
                </a:extLst>
              </p:cNvPr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501;p32">
                <a:extLst>
                  <a:ext uri="{FF2B5EF4-FFF2-40B4-BE49-F238E27FC236}">
                    <a16:creationId xmlns:a16="http://schemas.microsoft.com/office/drawing/2014/main" id="{8E5D9E3C-B29D-4ECB-A9A8-A29176D64AC6}"/>
                  </a:ext>
                </a:extLst>
              </p:cNvPr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502;p32">
                <a:extLst>
                  <a:ext uri="{FF2B5EF4-FFF2-40B4-BE49-F238E27FC236}">
                    <a16:creationId xmlns:a16="http://schemas.microsoft.com/office/drawing/2014/main" id="{23B1311E-05A2-4F72-9137-35EC2436D719}"/>
                  </a:ext>
                </a:extLst>
              </p:cNvPr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503;p32">
                <a:extLst>
                  <a:ext uri="{FF2B5EF4-FFF2-40B4-BE49-F238E27FC236}">
                    <a16:creationId xmlns:a16="http://schemas.microsoft.com/office/drawing/2014/main" id="{D8AC0894-DD70-4572-B45E-583CBD39ABD7}"/>
                  </a:ext>
                </a:extLst>
              </p:cNvPr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504;p32">
                <a:extLst>
                  <a:ext uri="{FF2B5EF4-FFF2-40B4-BE49-F238E27FC236}">
                    <a16:creationId xmlns:a16="http://schemas.microsoft.com/office/drawing/2014/main" id="{98FC9F6D-104A-4DDC-9412-6F72869C5C8A}"/>
                  </a:ext>
                </a:extLst>
              </p:cNvPr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505;p32">
                <a:extLst>
                  <a:ext uri="{FF2B5EF4-FFF2-40B4-BE49-F238E27FC236}">
                    <a16:creationId xmlns:a16="http://schemas.microsoft.com/office/drawing/2014/main" id="{7D214D43-84BF-45F5-BCB0-6D111F78BCB9}"/>
                  </a:ext>
                </a:extLst>
              </p:cNvPr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506;p32">
                <a:extLst>
                  <a:ext uri="{FF2B5EF4-FFF2-40B4-BE49-F238E27FC236}">
                    <a16:creationId xmlns:a16="http://schemas.microsoft.com/office/drawing/2014/main" id="{842071F2-65BA-4492-8BF2-72D773032460}"/>
                  </a:ext>
                </a:extLst>
              </p:cNvPr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507;p32">
                <a:extLst>
                  <a:ext uri="{FF2B5EF4-FFF2-40B4-BE49-F238E27FC236}">
                    <a16:creationId xmlns:a16="http://schemas.microsoft.com/office/drawing/2014/main" id="{C30167BB-C481-4B9B-91DD-CACB1D3E897F}"/>
                  </a:ext>
                </a:extLst>
              </p:cNvPr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508;p32">
                <a:extLst>
                  <a:ext uri="{FF2B5EF4-FFF2-40B4-BE49-F238E27FC236}">
                    <a16:creationId xmlns:a16="http://schemas.microsoft.com/office/drawing/2014/main" id="{854CFEA4-63DA-4D18-8603-81681763026A}"/>
                  </a:ext>
                </a:extLst>
              </p:cNvPr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509;p32">
                <a:extLst>
                  <a:ext uri="{FF2B5EF4-FFF2-40B4-BE49-F238E27FC236}">
                    <a16:creationId xmlns:a16="http://schemas.microsoft.com/office/drawing/2014/main" id="{0FF9FED0-7E96-44CC-8FCE-160DDFDF4F94}"/>
                  </a:ext>
                </a:extLst>
              </p:cNvPr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510;p32">
                <a:extLst>
                  <a:ext uri="{FF2B5EF4-FFF2-40B4-BE49-F238E27FC236}">
                    <a16:creationId xmlns:a16="http://schemas.microsoft.com/office/drawing/2014/main" id="{6F86F8B0-8C41-4CFB-A6FE-5F8533E5C7BF}"/>
                  </a:ext>
                </a:extLst>
              </p:cNvPr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511;p32">
                <a:extLst>
                  <a:ext uri="{FF2B5EF4-FFF2-40B4-BE49-F238E27FC236}">
                    <a16:creationId xmlns:a16="http://schemas.microsoft.com/office/drawing/2014/main" id="{204C4BA1-2EB6-4CB2-B93E-94DFFA44DDF3}"/>
                  </a:ext>
                </a:extLst>
              </p:cNvPr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512;p32">
                <a:extLst>
                  <a:ext uri="{FF2B5EF4-FFF2-40B4-BE49-F238E27FC236}">
                    <a16:creationId xmlns:a16="http://schemas.microsoft.com/office/drawing/2014/main" id="{3C5FE1D6-EAE7-4EF4-8D0C-54F6C086D79A}"/>
                  </a:ext>
                </a:extLst>
              </p:cNvPr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1513;p32">
              <a:extLst>
                <a:ext uri="{FF2B5EF4-FFF2-40B4-BE49-F238E27FC236}">
                  <a16:creationId xmlns:a16="http://schemas.microsoft.com/office/drawing/2014/main" id="{D5DCB2F3-7D4D-4BD8-BD7E-CCD4EB8004B4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1653;p35">
            <a:extLst>
              <a:ext uri="{FF2B5EF4-FFF2-40B4-BE49-F238E27FC236}">
                <a16:creationId xmlns:a16="http://schemas.microsoft.com/office/drawing/2014/main" id="{6D5953B9-40F1-4943-8A18-A92C497C6B48}"/>
              </a:ext>
            </a:extLst>
          </p:cNvPr>
          <p:cNvGrpSpPr/>
          <p:nvPr/>
        </p:nvGrpSpPr>
        <p:grpSpPr>
          <a:xfrm>
            <a:off x="396135" y="4499454"/>
            <a:ext cx="1806597" cy="2139934"/>
            <a:chOff x="6841700" y="1046625"/>
            <a:chExt cx="410150" cy="473950"/>
          </a:xfrm>
        </p:grpSpPr>
        <p:sp>
          <p:nvSpPr>
            <p:cNvPr id="337" name="Google Shape;1654;p35">
              <a:extLst>
                <a:ext uri="{FF2B5EF4-FFF2-40B4-BE49-F238E27FC236}">
                  <a16:creationId xmlns:a16="http://schemas.microsoft.com/office/drawing/2014/main" id="{B8C67580-2AEA-4AF1-8826-1D30E1CCC6AC}"/>
                </a:ext>
              </a:extLst>
            </p:cNvPr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655;p35">
              <a:extLst>
                <a:ext uri="{FF2B5EF4-FFF2-40B4-BE49-F238E27FC236}">
                  <a16:creationId xmlns:a16="http://schemas.microsoft.com/office/drawing/2014/main" id="{50E3A582-89CE-47F3-A60C-C052D4DCB6DB}"/>
                </a:ext>
              </a:extLst>
            </p:cNvPr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656;p35">
              <a:extLst>
                <a:ext uri="{FF2B5EF4-FFF2-40B4-BE49-F238E27FC236}">
                  <a16:creationId xmlns:a16="http://schemas.microsoft.com/office/drawing/2014/main" id="{5C6ADC97-CD3E-49AE-BBAC-C3F022E9E1C3}"/>
                </a:ext>
              </a:extLst>
            </p:cNvPr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657;p35">
              <a:extLst>
                <a:ext uri="{FF2B5EF4-FFF2-40B4-BE49-F238E27FC236}">
                  <a16:creationId xmlns:a16="http://schemas.microsoft.com/office/drawing/2014/main" id="{42BD772C-AF85-45A3-A2E0-C8F4ED729226}"/>
                </a:ext>
              </a:extLst>
            </p:cNvPr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658;p35">
              <a:extLst>
                <a:ext uri="{FF2B5EF4-FFF2-40B4-BE49-F238E27FC236}">
                  <a16:creationId xmlns:a16="http://schemas.microsoft.com/office/drawing/2014/main" id="{2E709F82-8A7E-4DD0-9CF3-8E543FAD921F}"/>
                </a:ext>
              </a:extLst>
            </p:cNvPr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659;p35">
              <a:extLst>
                <a:ext uri="{FF2B5EF4-FFF2-40B4-BE49-F238E27FC236}">
                  <a16:creationId xmlns:a16="http://schemas.microsoft.com/office/drawing/2014/main" id="{446E5A34-074E-42A7-85BC-4954E4074BDD}"/>
                </a:ext>
              </a:extLst>
            </p:cNvPr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660;p35">
              <a:extLst>
                <a:ext uri="{FF2B5EF4-FFF2-40B4-BE49-F238E27FC236}">
                  <a16:creationId xmlns:a16="http://schemas.microsoft.com/office/drawing/2014/main" id="{5337DE21-4C79-42FE-8D2F-B6DFE1D7CBB5}"/>
                </a:ext>
              </a:extLst>
            </p:cNvPr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661;p35">
              <a:extLst>
                <a:ext uri="{FF2B5EF4-FFF2-40B4-BE49-F238E27FC236}">
                  <a16:creationId xmlns:a16="http://schemas.microsoft.com/office/drawing/2014/main" id="{995FC510-9669-413B-B55F-CFB03D0C8BCE}"/>
                </a:ext>
              </a:extLst>
            </p:cNvPr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662;p35">
              <a:extLst>
                <a:ext uri="{FF2B5EF4-FFF2-40B4-BE49-F238E27FC236}">
                  <a16:creationId xmlns:a16="http://schemas.microsoft.com/office/drawing/2014/main" id="{0C24724D-B896-4BC0-89D5-3FF5B24843DE}"/>
                </a:ext>
              </a:extLst>
            </p:cNvPr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663;p35">
              <a:extLst>
                <a:ext uri="{FF2B5EF4-FFF2-40B4-BE49-F238E27FC236}">
                  <a16:creationId xmlns:a16="http://schemas.microsoft.com/office/drawing/2014/main" id="{A5166397-15E0-44C8-BD60-BF811557CDB6}"/>
                </a:ext>
              </a:extLst>
            </p:cNvPr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664;p35">
              <a:extLst>
                <a:ext uri="{FF2B5EF4-FFF2-40B4-BE49-F238E27FC236}">
                  <a16:creationId xmlns:a16="http://schemas.microsoft.com/office/drawing/2014/main" id="{23EE9FCF-EF48-4130-AB8F-A484082BD7F2}"/>
                </a:ext>
              </a:extLst>
            </p:cNvPr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665;p35">
              <a:extLst>
                <a:ext uri="{FF2B5EF4-FFF2-40B4-BE49-F238E27FC236}">
                  <a16:creationId xmlns:a16="http://schemas.microsoft.com/office/drawing/2014/main" id="{03D91864-464D-4737-92B1-2033FAF42147}"/>
                </a:ext>
              </a:extLst>
            </p:cNvPr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666;p35">
              <a:extLst>
                <a:ext uri="{FF2B5EF4-FFF2-40B4-BE49-F238E27FC236}">
                  <a16:creationId xmlns:a16="http://schemas.microsoft.com/office/drawing/2014/main" id="{5029B402-9EB1-4245-944B-4A67B8AE473A}"/>
                </a:ext>
              </a:extLst>
            </p:cNvPr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667;p35">
              <a:extLst>
                <a:ext uri="{FF2B5EF4-FFF2-40B4-BE49-F238E27FC236}">
                  <a16:creationId xmlns:a16="http://schemas.microsoft.com/office/drawing/2014/main" id="{9D0F7169-5A6A-490C-B60D-046CCC4A5AB1}"/>
                </a:ext>
              </a:extLst>
            </p:cNvPr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668;p35">
              <a:extLst>
                <a:ext uri="{FF2B5EF4-FFF2-40B4-BE49-F238E27FC236}">
                  <a16:creationId xmlns:a16="http://schemas.microsoft.com/office/drawing/2014/main" id="{74A18542-97B5-45DC-A4CA-E5D511539483}"/>
                </a:ext>
              </a:extLst>
            </p:cNvPr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669;p35">
              <a:extLst>
                <a:ext uri="{FF2B5EF4-FFF2-40B4-BE49-F238E27FC236}">
                  <a16:creationId xmlns:a16="http://schemas.microsoft.com/office/drawing/2014/main" id="{2179DAF5-E48A-4A11-AA0E-1560BA0DB508}"/>
                </a:ext>
              </a:extLst>
            </p:cNvPr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670;p35">
              <a:extLst>
                <a:ext uri="{FF2B5EF4-FFF2-40B4-BE49-F238E27FC236}">
                  <a16:creationId xmlns:a16="http://schemas.microsoft.com/office/drawing/2014/main" id="{D02C0F62-5681-4DA3-A589-113851ED0E5B}"/>
                </a:ext>
              </a:extLst>
            </p:cNvPr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671;p35">
              <a:extLst>
                <a:ext uri="{FF2B5EF4-FFF2-40B4-BE49-F238E27FC236}">
                  <a16:creationId xmlns:a16="http://schemas.microsoft.com/office/drawing/2014/main" id="{92F940F5-9468-4966-9832-366C14B01870}"/>
                </a:ext>
              </a:extLst>
            </p:cNvPr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672;p35">
              <a:extLst>
                <a:ext uri="{FF2B5EF4-FFF2-40B4-BE49-F238E27FC236}">
                  <a16:creationId xmlns:a16="http://schemas.microsoft.com/office/drawing/2014/main" id="{17DDA868-D005-4B6F-A787-48292BADD768}"/>
                </a:ext>
              </a:extLst>
            </p:cNvPr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673;p35">
              <a:extLst>
                <a:ext uri="{FF2B5EF4-FFF2-40B4-BE49-F238E27FC236}">
                  <a16:creationId xmlns:a16="http://schemas.microsoft.com/office/drawing/2014/main" id="{A7E6624F-FE33-4511-A335-30BC341AE551}"/>
                </a:ext>
              </a:extLst>
            </p:cNvPr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674;p35">
              <a:extLst>
                <a:ext uri="{FF2B5EF4-FFF2-40B4-BE49-F238E27FC236}">
                  <a16:creationId xmlns:a16="http://schemas.microsoft.com/office/drawing/2014/main" id="{F9036756-E50C-4CE0-A700-FD4CEFC40E84}"/>
                </a:ext>
              </a:extLst>
            </p:cNvPr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675;p35">
              <a:extLst>
                <a:ext uri="{FF2B5EF4-FFF2-40B4-BE49-F238E27FC236}">
                  <a16:creationId xmlns:a16="http://schemas.microsoft.com/office/drawing/2014/main" id="{2B7B2AFA-DCDE-4267-88F4-102F792D9234}"/>
                </a:ext>
              </a:extLst>
            </p:cNvPr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676;p35">
              <a:extLst>
                <a:ext uri="{FF2B5EF4-FFF2-40B4-BE49-F238E27FC236}">
                  <a16:creationId xmlns:a16="http://schemas.microsoft.com/office/drawing/2014/main" id="{23C85DFA-FC05-43A8-979E-B46D6D29DCAE}"/>
                </a:ext>
              </a:extLst>
            </p:cNvPr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677;p35">
              <a:extLst>
                <a:ext uri="{FF2B5EF4-FFF2-40B4-BE49-F238E27FC236}">
                  <a16:creationId xmlns:a16="http://schemas.microsoft.com/office/drawing/2014/main" id="{FBEA1BE5-0BB4-45E3-8E97-124D9692E2AD}"/>
                </a:ext>
              </a:extLst>
            </p:cNvPr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678;p35">
              <a:extLst>
                <a:ext uri="{FF2B5EF4-FFF2-40B4-BE49-F238E27FC236}">
                  <a16:creationId xmlns:a16="http://schemas.microsoft.com/office/drawing/2014/main" id="{A6FE69B1-6BAC-4F6A-8949-96875325D6EC}"/>
                </a:ext>
              </a:extLst>
            </p:cNvPr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679;p35">
              <a:extLst>
                <a:ext uri="{FF2B5EF4-FFF2-40B4-BE49-F238E27FC236}">
                  <a16:creationId xmlns:a16="http://schemas.microsoft.com/office/drawing/2014/main" id="{5EBFB72C-6183-4F96-A4C4-B22AFBD78BEA}"/>
                </a:ext>
              </a:extLst>
            </p:cNvPr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680;p35">
              <a:extLst>
                <a:ext uri="{FF2B5EF4-FFF2-40B4-BE49-F238E27FC236}">
                  <a16:creationId xmlns:a16="http://schemas.microsoft.com/office/drawing/2014/main" id="{F249BA8B-E58E-40F3-94E2-99E886B9DCE7}"/>
                </a:ext>
              </a:extLst>
            </p:cNvPr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Nhóm 363">
            <a:extLst>
              <a:ext uri="{FF2B5EF4-FFF2-40B4-BE49-F238E27FC236}">
                <a16:creationId xmlns:a16="http://schemas.microsoft.com/office/drawing/2014/main" id="{95D6E95C-FBC2-47DD-9493-F68ACB6925E5}"/>
              </a:ext>
            </a:extLst>
          </p:cNvPr>
          <p:cNvGrpSpPr/>
          <p:nvPr/>
        </p:nvGrpSpPr>
        <p:grpSpPr>
          <a:xfrm>
            <a:off x="2242037" y="4688572"/>
            <a:ext cx="7631197" cy="1754326"/>
            <a:chOff x="1161360" y="1528452"/>
            <a:chExt cx="9816774" cy="1754326"/>
          </a:xfrm>
        </p:grpSpPr>
        <p:sp>
          <p:nvSpPr>
            <p:cNvPr id="365" name="Hộp Văn bản 364">
              <a:extLst>
                <a:ext uri="{FF2B5EF4-FFF2-40B4-BE49-F238E27FC236}">
                  <a16:creationId xmlns:a16="http://schemas.microsoft.com/office/drawing/2014/main" id="{241805D3-859E-4BD9-AC38-1ADB3F0DD458}"/>
                </a:ext>
              </a:extLst>
            </p:cNvPr>
            <p:cNvSpPr txBox="1"/>
            <p:nvPr/>
          </p:nvSpPr>
          <p:spPr>
            <a:xfrm>
              <a:off x="1168645" y="1528452"/>
              <a:ext cx="96895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Trong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2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số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: </a:t>
              </a:r>
            </a:p>
            <a:p>
              <a:pPr marL="457200" indent="-457200" eaLnBrk="1" hangingPunct="1">
                <a:spcBef>
                  <a:spcPct val="0"/>
                </a:spcBef>
                <a:buFontTx/>
                <a:buChar char="-"/>
                <a:defRPr/>
              </a:pP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Số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nào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có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ít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chữ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số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hơn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thì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bé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hơn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.</a:t>
              </a:r>
            </a:p>
            <a:p>
              <a:pPr marL="457200" indent="-457200" eaLnBrk="1" hangingPunct="1">
                <a:spcBef>
                  <a:spcPct val="0"/>
                </a:spcBef>
                <a:buFontTx/>
                <a:buChar char="-"/>
                <a:defRPr/>
              </a:pP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Số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nào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có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nhiều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chữ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số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hơn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thì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lớn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 </a:t>
              </a:r>
              <a:r>
                <a:rPr lang="en-US" altLang="vi-VN" sz="3000" i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hơn</a:t>
              </a:r>
              <a:r>
                <a:rPr lang="en-US" altLang="vi-VN" sz="3000" i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anose="02020603050405020304" pitchFamily="18" charset="0"/>
                </a:rPr>
                <a:t>.</a:t>
              </a:r>
            </a:p>
            <a:p>
              <a:endParaRPr lang="vi-VN" dirty="0"/>
            </a:p>
          </p:txBody>
        </p:sp>
        <p:sp>
          <p:nvSpPr>
            <p:cNvPr id="366" name="Hình chữ nhật 365">
              <a:extLst>
                <a:ext uri="{FF2B5EF4-FFF2-40B4-BE49-F238E27FC236}">
                  <a16:creationId xmlns:a16="http://schemas.microsoft.com/office/drawing/2014/main" id="{2F773058-3A84-4380-8555-73DC4B8D9167}"/>
                </a:ext>
              </a:extLst>
            </p:cNvPr>
            <p:cNvSpPr/>
            <p:nvPr/>
          </p:nvSpPr>
          <p:spPr>
            <a:xfrm>
              <a:off x="1161360" y="1528452"/>
              <a:ext cx="9816774" cy="151651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819F85-EDA1-4C83-83B1-A0A81929FF09}"/>
              </a:ext>
            </a:extLst>
          </p:cNvPr>
          <p:cNvSpPr txBox="1"/>
          <p:nvPr/>
        </p:nvSpPr>
        <p:spPr>
          <a:xfrm>
            <a:off x="2331418" y="738207"/>
            <a:ext cx="5941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A6AFA-C3CA-4246-88A7-9FDE02FD1B72}"/>
              </a:ext>
            </a:extLst>
          </p:cNvPr>
          <p:cNvSpPr txBox="1"/>
          <p:nvPr/>
        </p:nvSpPr>
        <p:spPr>
          <a:xfrm>
            <a:off x="2331418" y="2361130"/>
            <a:ext cx="4961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9999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10000</a:t>
            </a:r>
          </a:p>
          <a:p>
            <a:pPr marL="342900" indent="-342900">
              <a:buAutoNum type="arabicPlain" startAt="9999"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999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1000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21B5AC-0D2D-4EBA-BB9B-5B0D4C8E5A82}"/>
              </a:ext>
            </a:extLst>
          </p:cNvPr>
          <p:cNvSpPr/>
          <p:nvPr/>
        </p:nvSpPr>
        <p:spPr>
          <a:xfrm>
            <a:off x="3559668" y="2493208"/>
            <a:ext cx="650952" cy="523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A3742BE7-D459-4DF2-BB82-DE0551F7242E}"/>
              </a:ext>
            </a:extLst>
          </p:cNvPr>
          <p:cNvSpPr/>
          <p:nvPr/>
        </p:nvSpPr>
        <p:spPr>
          <a:xfrm>
            <a:off x="3559668" y="3222905"/>
            <a:ext cx="650952" cy="523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Nhóm 363">
            <a:extLst>
              <a:ext uri="{FF2B5EF4-FFF2-40B4-BE49-F238E27FC236}">
                <a16:creationId xmlns:a16="http://schemas.microsoft.com/office/drawing/2014/main" id="{95D6E95C-FBC2-47DD-9493-F68ACB6925E5}"/>
              </a:ext>
            </a:extLst>
          </p:cNvPr>
          <p:cNvGrpSpPr/>
          <p:nvPr/>
        </p:nvGrpSpPr>
        <p:grpSpPr>
          <a:xfrm>
            <a:off x="1919319" y="4632384"/>
            <a:ext cx="9543720" cy="1102453"/>
            <a:chOff x="1122249" y="1528452"/>
            <a:chExt cx="9855885" cy="1516518"/>
          </a:xfrm>
        </p:grpSpPr>
        <p:sp>
          <p:nvSpPr>
            <p:cNvPr id="365" name="Hộp Văn bản 364">
              <a:extLst>
                <a:ext uri="{FF2B5EF4-FFF2-40B4-BE49-F238E27FC236}">
                  <a16:creationId xmlns:a16="http://schemas.microsoft.com/office/drawing/2014/main" id="{241805D3-859E-4BD9-AC38-1ADB3F0DD458}"/>
                </a:ext>
              </a:extLst>
            </p:cNvPr>
            <p:cNvSpPr txBox="1"/>
            <p:nvPr/>
          </p:nvSpPr>
          <p:spPr>
            <a:xfrm>
              <a:off x="1122249" y="1579239"/>
              <a:ext cx="9689585" cy="1397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 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Nếu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có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cùng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chữ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thì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so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sánh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từng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cặp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chữ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ở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cùng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một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hàng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kể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từ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</a:t>
              </a:r>
              <a:r>
                <a:rPr lang="en-US" alt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sang </a:t>
              </a:r>
              <a:r>
                <a:rPr lang="en-US" altLang="en-US" sz="2800" b="1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phải</a:t>
              </a:r>
              <a:endParaRPr kumimoji="0" 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6" name="Hình chữ nhật 365">
              <a:extLst>
                <a:ext uri="{FF2B5EF4-FFF2-40B4-BE49-F238E27FC236}">
                  <a16:creationId xmlns:a16="http://schemas.microsoft.com/office/drawing/2014/main" id="{2F773058-3A84-4380-8555-73DC4B8D9167}"/>
                </a:ext>
              </a:extLst>
            </p:cNvPr>
            <p:cNvSpPr/>
            <p:nvPr/>
          </p:nvSpPr>
          <p:spPr>
            <a:xfrm>
              <a:off x="1161360" y="1528452"/>
              <a:ext cx="9816774" cy="151651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7" name="Google Shape;3005;p51">
            <a:extLst>
              <a:ext uri="{FF2B5EF4-FFF2-40B4-BE49-F238E27FC236}">
                <a16:creationId xmlns:a16="http://schemas.microsoft.com/office/drawing/2014/main" id="{E72E1DF7-3334-4D65-9D6C-EE30783D4524}"/>
              </a:ext>
            </a:extLst>
          </p:cNvPr>
          <p:cNvGrpSpPr/>
          <p:nvPr/>
        </p:nvGrpSpPr>
        <p:grpSpPr>
          <a:xfrm>
            <a:off x="835972" y="4005328"/>
            <a:ext cx="1234435" cy="1996805"/>
            <a:chOff x="4256001" y="4079500"/>
            <a:chExt cx="356515" cy="576679"/>
          </a:xfrm>
        </p:grpSpPr>
        <p:sp>
          <p:nvSpPr>
            <p:cNvPr id="188" name="Google Shape;3006;p51">
              <a:extLst>
                <a:ext uri="{FF2B5EF4-FFF2-40B4-BE49-F238E27FC236}">
                  <a16:creationId xmlns:a16="http://schemas.microsoft.com/office/drawing/2014/main" id="{9FECED30-681F-4ABD-8853-A2420B61E7A3}"/>
                </a:ext>
              </a:extLst>
            </p:cNvPr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007;p51">
              <a:extLst>
                <a:ext uri="{FF2B5EF4-FFF2-40B4-BE49-F238E27FC236}">
                  <a16:creationId xmlns:a16="http://schemas.microsoft.com/office/drawing/2014/main" id="{C11012C0-DCEA-44A5-BAF2-43A51E136F37}"/>
                </a:ext>
              </a:extLst>
            </p:cNvPr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008;p51">
              <a:extLst>
                <a:ext uri="{FF2B5EF4-FFF2-40B4-BE49-F238E27FC236}">
                  <a16:creationId xmlns:a16="http://schemas.microsoft.com/office/drawing/2014/main" id="{775ED2A5-A562-4326-9368-4C7EBE4780FC}"/>
                </a:ext>
              </a:extLst>
            </p:cNvPr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009;p51">
              <a:extLst>
                <a:ext uri="{FF2B5EF4-FFF2-40B4-BE49-F238E27FC236}">
                  <a16:creationId xmlns:a16="http://schemas.microsoft.com/office/drawing/2014/main" id="{028DF7C8-40B0-42CA-9329-65FEAFDFB147}"/>
                </a:ext>
              </a:extLst>
            </p:cNvPr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010;p51">
              <a:extLst>
                <a:ext uri="{FF2B5EF4-FFF2-40B4-BE49-F238E27FC236}">
                  <a16:creationId xmlns:a16="http://schemas.microsoft.com/office/drawing/2014/main" id="{61BC2577-ACAB-4423-BC86-CD6457EE2EC8}"/>
                </a:ext>
              </a:extLst>
            </p:cNvPr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011;p51">
              <a:extLst>
                <a:ext uri="{FF2B5EF4-FFF2-40B4-BE49-F238E27FC236}">
                  <a16:creationId xmlns:a16="http://schemas.microsoft.com/office/drawing/2014/main" id="{7546FBD4-E160-420A-8F6E-D7A9C87BABDB}"/>
                </a:ext>
              </a:extLst>
            </p:cNvPr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012;p51">
              <a:extLst>
                <a:ext uri="{FF2B5EF4-FFF2-40B4-BE49-F238E27FC236}">
                  <a16:creationId xmlns:a16="http://schemas.microsoft.com/office/drawing/2014/main" id="{9C02D76B-CD3D-46FE-9539-07F62BA5D807}"/>
                </a:ext>
              </a:extLst>
            </p:cNvPr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013;p51">
              <a:extLst>
                <a:ext uri="{FF2B5EF4-FFF2-40B4-BE49-F238E27FC236}">
                  <a16:creationId xmlns:a16="http://schemas.microsoft.com/office/drawing/2014/main" id="{E2CBA4F1-4511-4909-9FEA-1514714AEC15}"/>
                </a:ext>
              </a:extLst>
            </p:cNvPr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014;p51">
              <a:extLst>
                <a:ext uri="{FF2B5EF4-FFF2-40B4-BE49-F238E27FC236}">
                  <a16:creationId xmlns:a16="http://schemas.microsoft.com/office/drawing/2014/main" id="{63DB8F38-4A82-427D-9CC1-CDF77A5E7EFB}"/>
                </a:ext>
              </a:extLst>
            </p:cNvPr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015;p51">
              <a:extLst>
                <a:ext uri="{FF2B5EF4-FFF2-40B4-BE49-F238E27FC236}">
                  <a16:creationId xmlns:a16="http://schemas.microsoft.com/office/drawing/2014/main" id="{81113F3C-2D1D-4B32-995A-B9ED8B794799}"/>
                </a:ext>
              </a:extLst>
            </p:cNvPr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016;p51">
              <a:extLst>
                <a:ext uri="{FF2B5EF4-FFF2-40B4-BE49-F238E27FC236}">
                  <a16:creationId xmlns:a16="http://schemas.microsoft.com/office/drawing/2014/main" id="{D2D56898-6C01-4955-AEB3-02486FD5D020}"/>
                </a:ext>
              </a:extLst>
            </p:cNvPr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017;p51">
              <a:extLst>
                <a:ext uri="{FF2B5EF4-FFF2-40B4-BE49-F238E27FC236}">
                  <a16:creationId xmlns:a16="http://schemas.microsoft.com/office/drawing/2014/main" id="{D46E348B-61AF-4912-87AC-162AED3F4895}"/>
                </a:ext>
              </a:extLst>
            </p:cNvPr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018;p51">
              <a:extLst>
                <a:ext uri="{FF2B5EF4-FFF2-40B4-BE49-F238E27FC236}">
                  <a16:creationId xmlns:a16="http://schemas.microsoft.com/office/drawing/2014/main" id="{89C5AABF-E41F-4583-B2DB-7D2958CB53F2}"/>
                </a:ext>
              </a:extLst>
            </p:cNvPr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019;p51">
              <a:extLst>
                <a:ext uri="{FF2B5EF4-FFF2-40B4-BE49-F238E27FC236}">
                  <a16:creationId xmlns:a16="http://schemas.microsoft.com/office/drawing/2014/main" id="{72636354-A16E-466E-B6A0-F04DA322986D}"/>
                </a:ext>
              </a:extLst>
            </p:cNvPr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020;p51">
              <a:extLst>
                <a:ext uri="{FF2B5EF4-FFF2-40B4-BE49-F238E27FC236}">
                  <a16:creationId xmlns:a16="http://schemas.microsoft.com/office/drawing/2014/main" id="{A3693BBB-A2AC-4C67-AB81-70CCB443F781}"/>
                </a:ext>
              </a:extLst>
            </p:cNvPr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021;p51">
              <a:extLst>
                <a:ext uri="{FF2B5EF4-FFF2-40B4-BE49-F238E27FC236}">
                  <a16:creationId xmlns:a16="http://schemas.microsoft.com/office/drawing/2014/main" id="{28400ECE-8802-44FD-8526-9ECA4EA4A7C9}"/>
                </a:ext>
              </a:extLst>
            </p:cNvPr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022;p51">
              <a:extLst>
                <a:ext uri="{FF2B5EF4-FFF2-40B4-BE49-F238E27FC236}">
                  <a16:creationId xmlns:a16="http://schemas.microsoft.com/office/drawing/2014/main" id="{555544DF-FDCA-4312-9405-36C466C9C3A4}"/>
                </a:ext>
              </a:extLst>
            </p:cNvPr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023;p51">
              <a:extLst>
                <a:ext uri="{FF2B5EF4-FFF2-40B4-BE49-F238E27FC236}">
                  <a16:creationId xmlns:a16="http://schemas.microsoft.com/office/drawing/2014/main" id="{A3C221B7-62D3-44F0-8B72-5E787C6861A7}"/>
                </a:ext>
              </a:extLst>
            </p:cNvPr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024;p51">
              <a:extLst>
                <a:ext uri="{FF2B5EF4-FFF2-40B4-BE49-F238E27FC236}">
                  <a16:creationId xmlns:a16="http://schemas.microsoft.com/office/drawing/2014/main" id="{0A379272-EABB-4EC7-8C04-55BF2C7CF24D}"/>
                </a:ext>
              </a:extLst>
            </p:cNvPr>
            <p:cNvSpPr/>
            <p:nvPr/>
          </p:nvSpPr>
          <p:spPr>
            <a:xfrm>
              <a:off x="4271763" y="4079500"/>
              <a:ext cx="282375" cy="371275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025;p51">
              <a:extLst>
                <a:ext uri="{FF2B5EF4-FFF2-40B4-BE49-F238E27FC236}">
                  <a16:creationId xmlns:a16="http://schemas.microsoft.com/office/drawing/2014/main" id="{4EE32030-4FE1-4D47-B2FD-40D7520ADE1D}"/>
                </a:ext>
              </a:extLst>
            </p:cNvPr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026;p51">
              <a:extLst>
                <a:ext uri="{FF2B5EF4-FFF2-40B4-BE49-F238E27FC236}">
                  <a16:creationId xmlns:a16="http://schemas.microsoft.com/office/drawing/2014/main" id="{C1667A1E-7E9C-478E-85C1-77AA137244FE}"/>
                </a:ext>
              </a:extLst>
            </p:cNvPr>
            <p:cNvSpPr/>
            <p:nvPr/>
          </p:nvSpPr>
          <p:spPr>
            <a:xfrm>
              <a:off x="4405363" y="4314150"/>
              <a:ext cx="56450" cy="25900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027;p51">
              <a:extLst>
                <a:ext uri="{FF2B5EF4-FFF2-40B4-BE49-F238E27FC236}">
                  <a16:creationId xmlns:a16="http://schemas.microsoft.com/office/drawing/2014/main" id="{59C3201A-6507-4D78-9104-BEEB5FF1FFDC}"/>
                </a:ext>
              </a:extLst>
            </p:cNvPr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028;p51">
              <a:extLst>
                <a:ext uri="{FF2B5EF4-FFF2-40B4-BE49-F238E27FC236}">
                  <a16:creationId xmlns:a16="http://schemas.microsoft.com/office/drawing/2014/main" id="{8D33C571-0FEE-4BC7-B964-C2857A1788F2}"/>
                </a:ext>
              </a:extLst>
            </p:cNvPr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029;p51">
              <a:extLst>
                <a:ext uri="{FF2B5EF4-FFF2-40B4-BE49-F238E27FC236}">
                  <a16:creationId xmlns:a16="http://schemas.microsoft.com/office/drawing/2014/main" id="{D052F4D7-6E22-4B13-9DDB-57231D925CA8}"/>
                </a:ext>
              </a:extLst>
            </p:cNvPr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030;p51">
              <a:extLst>
                <a:ext uri="{FF2B5EF4-FFF2-40B4-BE49-F238E27FC236}">
                  <a16:creationId xmlns:a16="http://schemas.microsoft.com/office/drawing/2014/main" id="{1B3DB248-A728-4EEA-853D-6743CA795AAE}"/>
                </a:ext>
              </a:extLst>
            </p:cNvPr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031;p51">
              <a:extLst>
                <a:ext uri="{FF2B5EF4-FFF2-40B4-BE49-F238E27FC236}">
                  <a16:creationId xmlns:a16="http://schemas.microsoft.com/office/drawing/2014/main" id="{C55CDB22-E1FE-4EDD-B925-081E562E6CA8}"/>
                </a:ext>
              </a:extLst>
            </p:cNvPr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032;p51">
              <a:extLst>
                <a:ext uri="{FF2B5EF4-FFF2-40B4-BE49-F238E27FC236}">
                  <a16:creationId xmlns:a16="http://schemas.microsoft.com/office/drawing/2014/main" id="{637897BD-D581-41FB-A4F6-DFA867EB647B}"/>
                </a:ext>
              </a:extLst>
            </p:cNvPr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033;p51">
              <a:extLst>
                <a:ext uri="{FF2B5EF4-FFF2-40B4-BE49-F238E27FC236}">
                  <a16:creationId xmlns:a16="http://schemas.microsoft.com/office/drawing/2014/main" id="{DEF61D8D-6E79-498B-B96E-2EE69828B797}"/>
                </a:ext>
              </a:extLst>
            </p:cNvPr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034;p51">
              <a:extLst>
                <a:ext uri="{FF2B5EF4-FFF2-40B4-BE49-F238E27FC236}">
                  <a16:creationId xmlns:a16="http://schemas.microsoft.com/office/drawing/2014/main" id="{3F14E473-BBFC-4401-88DE-54806B5EB649}"/>
                </a:ext>
              </a:extLst>
            </p:cNvPr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035;p51">
              <a:extLst>
                <a:ext uri="{FF2B5EF4-FFF2-40B4-BE49-F238E27FC236}">
                  <a16:creationId xmlns:a16="http://schemas.microsoft.com/office/drawing/2014/main" id="{AC278513-0D7C-4611-81D2-CDBE50955A57}"/>
                </a:ext>
              </a:extLst>
            </p:cNvPr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CDEAFC-8DBF-46B5-A40D-26B318DBBB2B}"/>
              </a:ext>
            </a:extLst>
          </p:cNvPr>
          <p:cNvSpPr txBox="1"/>
          <p:nvPr/>
        </p:nvSpPr>
        <p:spPr>
          <a:xfrm>
            <a:off x="2731888" y="1551985"/>
            <a:ext cx="6100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9000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8999</a:t>
            </a:r>
          </a:p>
          <a:p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6579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6580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6914827-45CF-476A-91F7-17C90FD829EA}"/>
              </a:ext>
            </a:extLst>
          </p:cNvPr>
          <p:cNvSpPr/>
          <p:nvPr/>
        </p:nvSpPr>
        <p:spPr>
          <a:xfrm>
            <a:off x="3783404" y="2567647"/>
            <a:ext cx="650952" cy="523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AC8F2A9-A7CB-42A8-B1AF-BC52AB4623FA}"/>
              </a:ext>
            </a:extLst>
          </p:cNvPr>
          <p:cNvSpPr/>
          <p:nvPr/>
        </p:nvSpPr>
        <p:spPr>
          <a:xfrm>
            <a:off x="3783404" y="3482108"/>
            <a:ext cx="650952" cy="523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Nhóm 363">
            <a:extLst>
              <a:ext uri="{FF2B5EF4-FFF2-40B4-BE49-F238E27FC236}">
                <a16:creationId xmlns:a16="http://schemas.microsoft.com/office/drawing/2014/main" id="{95D6E95C-FBC2-47DD-9493-F68ACB6925E5}"/>
              </a:ext>
            </a:extLst>
          </p:cNvPr>
          <p:cNvGrpSpPr/>
          <p:nvPr/>
        </p:nvGrpSpPr>
        <p:grpSpPr>
          <a:xfrm>
            <a:off x="1656540" y="4966265"/>
            <a:ext cx="9816774" cy="1102453"/>
            <a:chOff x="1161360" y="1528452"/>
            <a:chExt cx="9816774" cy="1516518"/>
          </a:xfrm>
        </p:grpSpPr>
        <p:sp>
          <p:nvSpPr>
            <p:cNvPr id="365" name="Hộp Văn bản 364">
              <a:extLst>
                <a:ext uri="{FF2B5EF4-FFF2-40B4-BE49-F238E27FC236}">
                  <a16:creationId xmlns:a16="http://schemas.microsoft.com/office/drawing/2014/main" id="{241805D3-859E-4BD9-AC38-1ADB3F0DD458}"/>
                </a:ext>
              </a:extLst>
            </p:cNvPr>
            <p:cNvSpPr txBox="1"/>
            <p:nvPr/>
          </p:nvSpPr>
          <p:spPr>
            <a:xfrm>
              <a:off x="1168645" y="1528452"/>
              <a:ext cx="9689585" cy="1354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vi-VN" sz="3000" b="1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Nếu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có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cùng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chữ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và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từng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cặp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chữ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ở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cùng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một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hàng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đều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giống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nhau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thì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số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đó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bằng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nhau</a:t>
              </a:r>
              <a:r>
                <a:rPr lang="en-US" alt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.</a:t>
              </a:r>
              <a:endParaRPr lang="vi-VN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6" name="Hình chữ nhật 365">
              <a:extLst>
                <a:ext uri="{FF2B5EF4-FFF2-40B4-BE49-F238E27FC236}">
                  <a16:creationId xmlns:a16="http://schemas.microsoft.com/office/drawing/2014/main" id="{2F773058-3A84-4380-8555-73DC4B8D9167}"/>
                </a:ext>
              </a:extLst>
            </p:cNvPr>
            <p:cNvSpPr/>
            <p:nvPr/>
          </p:nvSpPr>
          <p:spPr>
            <a:xfrm>
              <a:off x="1161360" y="1528452"/>
              <a:ext cx="9816774" cy="151651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87" name="Google Shape;3005;p51">
            <a:extLst>
              <a:ext uri="{FF2B5EF4-FFF2-40B4-BE49-F238E27FC236}">
                <a16:creationId xmlns:a16="http://schemas.microsoft.com/office/drawing/2014/main" id="{E72E1DF7-3334-4D65-9D6C-EE30783D4524}"/>
              </a:ext>
            </a:extLst>
          </p:cNvPr>
          <p:cNvGrpSpPr/>
          <p:nvPr/>
        </p:nvGrpSpPr>
        <p:grpSpPr>
          <a:xfrm>
            <a:off x="544142" y="4404162"/>
            <a:ext cx="1234435" cy="1996805"/>
            <a:chOff x="4256001" y="4079500"/>
            <a:chExt cx="356515" cy="576679"/>
          </a:xfrm>
        </p:grpSpPr>
        <p:sp>
          <p:nvSpPr>
            <p:cNvPr id="188" name="Google Shape;3006;p51">
              <a:extLst>
                <a:ext uri="{FF2B5EF4-FFF2-40B4-BE49-F238E27FC236}">
                  <a16:creationId xmlns:a16="http://schemas.microsoft.com/office/drawing/2014/main" id="{9FECED30-681F-4ABD-8853-A2420B61E7A3}"/>
                </a:ext>
              </a:extLst>
            </p:cNvPr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007;p51">
              <a:extLst>
                <a:ext uri="{FF2B5EF4-FFF2-40B4-BE49-F238E27FC236}">
                  <a16:creationId xmlns:a16="http://schemas.microsoft.com/office/drawing/2014/main" id="{C11012C0-DCEA-44A5-BAF2-43A51E136F37}"/>
                </a:ext>
              </a:extLst>
            </p:cNvPr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008;p51">
              <a:extLst>
                <a:ext uri="{FF2B5EF4-FFF2-40B4-BE49-F238E27FC236}">
                  <a16:creationId xmlns:a16="http://schemas.microsoft.com/office/drawing/2014/main" id="{775ED2A5-A562-4326-9368-4C7EBE4780FC}"/>
                </a:ext>
              </a:extLst>
            </p:cNvPr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009;p51">
              <a:extLst>
                <a:ext uri="{FF2B5EF4-FFF2-40B4-BE49-F238E27FC236}">
                  <a16:creationId xmlns:a16="http://schemas.microsoft.com/office/drawing/2014/main" id="{028DF7C8-40B0-42CA-9329-65FEAFDFB147}"/>
                </a:ext>
              </a:extLst>
            </p:cNvPr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010;p51">
              <a:extLst>
                <a:ext uri="{FF2B5EF4-FFF2-40B4-BE49-F238E27FC236}">
                  <a16:creationId xmlns:a16="http://schemas.microsoft.com/office/drawing/2014/main" id="{61BC2577-ACAB-4423-BC86-CD6457EE2EC8}"/>
                </a:ext>
              </a:extLst>
            </p:cNvPr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011;p51">
              <a:extLst>
                <a:ext uri="{FF2B5EF4-FFF2-40B4-BE49-F238E27FC236}">
                  <a16:creationId xmlns:a16="http://schemas.microsoft.com/office/drawing/2014/main" id="{7546FBD4-E160-420A-8F6E-D7A9C87BABDB}"/>
                </a:ext>
              </a:extLst>
            </p:cNvPr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012;p51">
              <a:extLst>
                <a:ext uri="{FF2B5EF4-FFF2-40B4-BE49-F238E27FC236}">
                  <a16:creationId xmlns:a16="http://schemas.microsoft.com/office/drawing/2014/main" id="{9C02D76B-CD3D-46FE-9539-07F62BA5D807}"/>
                </a:ext>
              </a:extLst>
            </p:cNvPr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013;p51">
              <a:extLst>
                <a:ext uri="{FF2B5EF4-FFF2-40B4-BE49-F238E27FC236}">
                  <a16:creationId xmlns:a16="http://schemas.microsoft.com/office/drawing/2014/main" id="{E2CBA4F1-4511-4909-9FEA-1514714AEC15}"/>
                </a:ext>
              </a:extLst>
            </p:cNvPr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014;p51">
              <a:extLst>
                <a:ext uri="{FF2B5EF4-FFF2-40B4-BE49-F238E27FC236}">
                  <a16:creationId xmlns:a16="http://schemas.microsoft.com/office/drawing/2014/main" id="{63DB8F38-4A82-427D-9CC1-CDF77A5E7EFB}"/>
                </a:ext>
              </a:extLst>
            </p:cNvPr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015;p51">
              <a:extLst>
                <a:ext uri="{FF2B5EF4-FFF2-40B4-BE49-F238E27FC236}">
                  <a16:creationId xmlns:a16="http://schemas.microsoft.com/office/drawing/2014/main" id="{81113F3C-2D1D-4B32-995A-B9ED8B794799}"/>
                </a:ext>
              </a:extLst>
            </p:cNvPr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016;p51">
              <a:extLst>
                <a:ext uri="{FF2B5EF4-FFF2-40B4-BE49-F238E27FC236}">
                  <a16:creationId xmlns:a16="http://schemas.microsoft.com/office/drawing/2014/main" id="{D2D56898-6C01-4955-AEB3-02486FD5D020}"/>
                </a:ext>
              </a:extLst>
            </p:cNvPr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017;p51">
              <a:extLst>
                <a:ext uri="{FF2B5EF4-FFF2-40B4-BE49-F238E27FC236}">
                  <a16:creationId xmlns:a16="http://schemas.microsoft.com/office/drawing/2014/main" id="{D46E348B-61AF-4912-87AC-162AED3F4895}"/>
                </a:ext>
              </a:extLst>
            </p:cNvPr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018;p51">
              <a:extLst>
                <a:ext uri="{FF2B5EF4-FFF2-40B4-BE49-F238E27FC236}">
                  <a16:creationId xmlns:a16="http://schemas.microsoft.com/office/drawing/2014/main" id="{89C5AABF-E41F-4583-B2DB-7D2958CB53F2}"/>
                </a:ext>
              </a:extLst>
            </p:cNvPr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019;p51">
              <a:extLst>
                <a:ext uri="{FF2B5EF4-FFF2-40B4-BE49-F238E27FC236}">
                  <a16:creationId xmlns:a16="http://schemas.microsoft.com/office/drawing/2014/main" id="{72636354-A16E-466E-B6A0-F04DA322986D}"/>
                </a:ext>
              </a:extLst>
            </p:cNvPr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020;p51">
              <a:extLst>
                <a:ext uri="{FF2B5EF4-FFF2-40B4-BE49-F238E27FC236}">
                  <a16:creationId xmlns:a16="http://schemas.microsoft.com/office/drawing/2014/main" id="{A3693BBB-A2AC-4C67-AB81-70CCB443F781}"/>
                </a:ext>
              </a:extLst>
            </p:cNvPr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021;p51">
              <a:extLst>
                <a:ext uri="{FF2B5EF4-FFF2-40B4-BE49-F238E27FC236}">
                  <a16:creationId xmlns:a16="http://schemas.microsoft.com/office/drawing/2014/main" id="{28400ECE-8802-44FD-8526-9ECA4EA4A7C9}"/>
                </a:ext>
              </a:extLst>
            </p:cNvPr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022;p51">
              <a:extLst>
                <a:ext uri="{FF2B5EF4-FFF2-40B4-BE49-F238E27FC236}">
                  <a16:creationId xmlns:a16="http://schemas.microsoft.com/office/drawing/2014/main" id="{555544DF-FDCA-4312-9405-36C466C9C3A4}"/>
                </a:ext>
              </a:extLst>
            </p:cNvPr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023;p51">
              <a:extLst>
                <a:ext uri="{FF2B5EF4-FFF2-40B4-BE49-F238E27FC236}">
                  <a16:creationId xmlns:a16="http://schemas.microsoft.com/office/drawing/2014/main" id="{A3C221B7-62D3-44F0-8B72-5E787C6861A7}"/>
                </a:ext>
              </a:extLst>
            </p:cNvPr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024;p51">
              <a:extLst>
                <a:ext uri="{FF2B5EF4-FFF2-40B4-BE49-F238E27FC236}">
                  <a16:creationId xmlns:a16="http://schemas.microsoft.com/office/drawing/2014/main" id="{0A379272-EABB-4EC7-8C04-55BF2C7CF24D}"/>
                </a:ext>
              </a:extLst>
            </p:cNvPr>
            <p:cNvSpPr/>
            <p:nvPr/>
          </p:nvSpPr>
          <p:spPr>
            <a:xfrm>
              <a:off x="4271763" y="4079500"/>
              <a:ext cx="282375" cy="371275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025;p51">
              <a:extLst>
                <a:ext uri="{FF2B5EF4-FFF2-40B4-BE49-F238E27FC236}">
                  <a16:creationId xmlns:a16="http://schemas.microsoft.com/office/drawing/2014/main" id="{4EE32030-4FE1-4D47-B2FD-40D7520ADE1D}"/>
                </a:ext>
              </a:extLst>
            </p:cNvPr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026;p51">
              <a:extLst>
                <a:ext uri="{FF2B5EF4-FFF2-40B4-BE49-F238E27FC236}">
                  <a16:creationId xmlns:a16="http://schemas.microsoft.com/office/drawing/2014/main" id="{C1667A1E-7E9C-478E-85C1-77AA137244FE}"/>
                </a:ext>
              </a:extLst>
            </p:cNvPr>
            <p:cNvSpPr/>
            <p:nvPr/>
          </p:nvSpPr>
          <p:spPr>
            <a:xfrm>
              <a:off x="4405363" y="4314150"/>
              <a:ext cx="56450" cy="25900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027;p51">
              <a:extLst>
                <a:ext uri="{FF2B5EF4-FFF2-40B4-BE49-F238E27FC236}">
                  <a16:creationId xmlns:a16="http://schemas.microsoft.com/office/drawing/2014/main" id="{59C3201A-6507-4D78-9104-BEEB5FF1FFDC}"/>
                </a:ext>
              </a:extLst>
            </p:cNvPr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028;p51">
              <a:extLst>
                <a:ext uri="{FF2B5EF4-FFF2-40B4-BE49-F238E27FC236}">
                  <a16:creationId xmlns:a16="http://schemas.microsoft.com/office/drawing/2014/main" id="{8D33C571-0FEE-4BC7-B964-C2857A1788F2}"/>
                </a:ext>
              </a:extLst>
            </p:cNvPr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029;p51">
              <a:extLst>
                <a:ext uri="{FF2B5EF4-FFF2-40B4-BE49-F238E27FC236}">
                  <a16:creationId xmlns:a16="http://schemas.microsoft.com/office/drawing/2014/main" id="{D052F4D7-6E22-4B13-9DDB-57231D925CA8}"/>
                </a:ext>
              </a:extLst>
            </p:cNvPr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030;p51">
              <a:extLst>
                <a:ext uri="{FF2B5EF4-FFF2-40B4-BE49-F238E27FC236}">
                  <a16:creationId xmlns:a16="http://schemas.microsoft.com/office/drawing/2014/main" id="{1B3DB248-A728-4EEA-853D-6743CA795AAE}"/>
                </a:ext>
              </a:extLst>
            </p:cNvPr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031;p51">
              <a:extLst>
                <a:ext uri="{FF2B5EF4-FFF2-40B4-BE49-F238E27FC236}">
                  <a16:creationId xmlns:a16="http://schemas.microsoft.com/office/drawing/2014/main" id="{C55CDB22-E1FE-4EDD-B925-081E562E6CA8}"/>
                </a:ext>
              </a:extLst>
            </p:cNvPr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032;p51">
              <a:extLst>
                <a:ext uri="{FF2B5EF4-FFF2-40B4-BE49-F238E27FC236}">
                  <a16:creationId xmlns:a16="http://schemas.microsoft.com/office/drawing/2014/main" id="{637897BD-D581-41FB-A4F6-DFA867EB647B}"/>
                </a:ext>
              </a:extLst>
            </p:cNvPr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033;p51">
              <a:extLst>
                <a:ext uri="{FF2B5EF4-FFF2-40B4-BE49-F238E27FC236}">
                  <a16:creationId xmlns:a16="http://schemas.microsoft.com/office/drawing/2014/main" id="{DEF61D8D-6E79-498B-B96E-2EE69828B797}"/>
                </a:ext>
              </a:extLst>
            </p:cNvPr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034;p51">
              <a:extLst>
                <a:ext uri="{FF2B5EF4-FFF2-40B4-BE49-F238E27FC236}">
                  <a16:creationId xmlns:a16="http://schemas.microsoft.com/office/drawing/2014/main" id="{3F14E473-BBFC-4401-88DE-54806B5EB649}"/>
                </a:ext>
              </a:extLst>
            </p:cNvPr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035;p51">
              <a:extLst>
                <a:ext uri="{FF2B5EF4-FFF2-40B4-BE49-F238E27FC236}">
                  <a16:creationId xmlns:a16="http://schemas.microsoft.com/office/drawing/2014/main" id="{AC278513-0D7C-4611-81D2-CDBE50955A57}"/>
                </a:ext>
              </a:extLst>
            </p:cNvPr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8D19F2-33E7-4C33-9799-8418416E1BB5}"/>
              </a:ext>
            </a:extLst>
          </p:cNvPr>
          <p:cNvSpPr txBox="1"/>
          <p:nvPr/>
        </p:nvSpPr>
        <p:spPr>
          <a:xfrm>
            <a:off x="2188723" y="1439694"/>
            <a:ext cx="5019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965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1965</a:t>
            </a:r>
          </a:p>
          <a:p>
            <a:pPr marL="342900" indent="-342900">
              <a:buAutoNum type="arabicPlain" startAt="1965"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3287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3287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55C91F4-EACE-42B0-9DC7-E20A1154C043}"/>
              </a:ext>
            </a:extLst>
          </p:cNvPr>
          <p:cNvSpPr/>
          <p:nvPr/>
        </p:nvSpPr>
        <p:spPr>
          <a:xfrm>
            <a:off x="3180289" y="2455356"/>
            <a:ext cx="650952" cy="523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873B0CD-B08C-43D5-9D91-27AD43089EB1}"/>
              </a:ext>
            </a:extLst>
          </p:cNvPr>
          <p:cNvSpPr/>
          <p:nvPr/>
        </p:nvSpPr>
        <p:spPr>
          <a:xfrm>
            <a:off x="3180289" y="3471018"/>
            <a:ext cx="650952" cy="523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3005;p51">
            <a:extLst>
              <a:ext uri="{FF2B5EF4-FFF2-40B4-BE49-F238E27FC236}">
                <a16:creationId xmlns:a16="http://schemas.microsoft.com/office/drawing/2014/main" id="{E72E1DF7-3334-4D65-9D6C-EE30783D4524}"/>
              </a:ext>
            </a:extLst>
          </p:cNvPr>
          <p:cNvGrpSpPr/>
          <p:nvPr/>
        </p:nvGrpSpPr>
        <p:grpSpPr>
          <a:xfrm>
            <a:off x="264185" y="4604920"/>
            <a:ext cx="1234435" cy="1996805"/>
            <a:chOff x="4256001" y="4079500"/>
            <a:chExt cx="356515" cy="576679"/>
          </a:xfrm>
        </p:grpSpPr>
        <p:sp>
          <p:nvSpPr>
            <p:cNvPr id="188" name="Google Shape;3006;p51">
              <a:extLst>
                <a:ext uri="{FF2B5EF4-FFF2-40B4-BE49-F238E27FC236}">
                  <a16:creationId xmlns:a16="http://schemas.microsoft.com/office/drawing/2014/main" id="{9FECED30-681F-4ABD-8853-A2420B61E7A3}"/>
                </a:ext>
              </a:extLst>
            </p:cNvPr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007;p51">
              <a:extLst>
                <a:ext uri="{FF2B5EF4-FFF2-40B4-BE49-F238E27FC236}">
                  <a16:creationId xmlns:a16="http://schemas.microsoft.com/office/drawing/2014/main" id="{C11012C0-DCEA-44A5-BAF2-43A51E136F37}"/>
                </a:ext>
              </a:extLst>
            </p:cNvPr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008;p51">
              <a:extLst>
                <a:ext uri="{FF2B5EF4-FFF2-40B4-BE49-F238E27FC236}">
                  <a16:creationId xmlns:a16="http://schemas.microsoft.com/office/drawing/2014/main" id="{775ED2A5-A562-4326-9368-4C7EBE4780FC}"/>
                </a:ext>
              </a:extLst>
            </p:cNvPr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009;p51">
              <a:extLst>
                <a:ext uri="{FF2B5EF4-FFF2-40B4-BE49-F238E27FC236}">
                  <a16:creationId xmlns:a16="http://schemas.microsoft.com/office/drawing/2014/main" id="{028DF7C8-40B0-42CA-9329-65FEAFDFB147}"/>
                </a:ext>
              </a:extLst>
            </p:cNvPr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010;p51">
              <a:extLst>
                <a:ext uri="{FF2B5EF4-FFF2-40B4-BE49-F238E27FC236}">
                  <a16:creationId xmlns:a16="http://schemas.microsoft.com/office/drawing/2014/main" id="{61BC2577-ACAB-4423-BC86-CD6457EE2EC8}"/>
                </a:ext>
              </a:extLst>
            </p:cNvPr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011;p51">
              <a:extLst>
                <a:ext uri="{FF2B5EF4-FFF2-40B4-BE49-F238E27FC236}">
                  <a16:creationId xmlns:a16="http://schemas.microsoft.com/office/drawing/2014/main" id="{7546FBD4-E160-420A-8F6E-D7A9C87BABDB}"/>
                </a:ext>
              </a:extLst>
            </p:cNvPr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012;p51">
              <a:extLst>
                <a:ext uri="{FF2B5EF4-FFF2-40B4-BE49-F238E27FC236}">
                  <a16:creationId xmlns:a16="http://schemas.microsoft.com/office/drawing/2014/main" id="{9C02D76B-CD3D-46FE-9539-07F62BA5D807}"/>
                </a:ext>
              </a:extLst>
            </p:cNvPr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013;p51">
              <a:extLst>
                <a:ext uri="{FF2B5EF4-FFF2-40B4-BE49-F238E27FC236}">
                  <a16:creationId xmlns:a16="http://schemas.microsoft.com/office/drawing/2014/main" id="{E2CBA4F1-4511-4909-9FEA-1514714AEC15}"/>
                </a:ext>
              </a:extLst>
            </p:cNvPr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014;p51">
              <a:extLst>
                <a:ext uri="{FF2B5EF4-FFF2-40B4-BE49-F238E27FC236}">
                  <a16:creationId xmlns:a16="http://schemas.microsoft.com/office/drawing/2014/main" id="{63DB8F38-4A82-427D-9CC1-CDF77A5E7EFB}"/>
                </a:ext>
              </a:extLst>
            </p:cNvPr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015;p51">
              <a:extLst>
                <a:ext uri="{FF2B5EF4-FFF2-40B4-BE49-F238E27FC236}">
                  <a16:creationId xmlns:a16="http://schemas.microsoft.com/office/drawing/2014/main" id="{81113F3C-2D1D-4B32-995A-B9ED8B794799}"/>
                </a:ext>
              </a:extLst>
            </p:cNvPr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016;p51">
              <a:extLst>
                <a:ext uri="{FF2B5EF4-FFF2-40B4-BE49-F238E27FC236}">
                  <a16:creationId xmlns:a16="http://schemas.microsoft.com/office/drawing/2014/main" id="{D2D56898-6C01-4955-AEB3-02486FD5D020}"/>
                </a:ext>
              </a:extLst>
            </p:cNvPr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017;p51">
              <a:extLst>
                <a:ext uri="{FF2B5EF4-FFF2-40B4-BE49-F238E27FC236}">
                  <a16:creationId xmlns:a16="http://schemas.microsoft.com/office/drawing/2014/main" id="{D46E348B-61AF-4912-87AC-162AED3F4895}"/>
                </a:ext>
              </a:extLst>
            </p:cNvPr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018;p51">
              <a:extLst>
                <a:ext uri="{FF2B5EF4-FFF2-40B4-BE49-F238E27FC236}">
                  <a16:creationId xmlns:a16="http://schemas.microsoft.com/office/drawing/2014/main" id="{89C5AABF-E41F-4583-B2DB-7D2958CB53F2}"/>
                </a:ext>
              </a:extLst>
            </p:cNvPr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019;p51">
              <a:extLst>
                <a:ext uri="{FF2B5EF4-FFF2-40B4-BE49-F238E27FC236}">
                  <a16:creationId xmlns:a16="http://schemas.microsoft.com/office/drawing/2014/main" id="{72636354-A16E-466E-B6A0-F04DA322986D}"/>
                </a:ext>
              </a:extLst>
            </p:cNvPr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020;p51">
              <a:extLst>
                <a:ext uri="{FF2B5EF4-FFF2-40B4-BE49-F238E27FC236}">
                  <a16:creationId xmlns:a16="http://schemas.microsoft.com/office/drawing/2014/main" id="{A3693BBB-A2AC-4C67-AB81-70CCB443F781}"/>
                </a:ext>
              </a:extLst>
            </p:cNvPr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021;p51">
              <a:extLst>
                <a:ext uri="{FF2B5EF4-FFF2-40B4-BE49-F238E27FC236}">
                  <a16:creationId xmlns:a16="http://schemas.microsoft.com/office/drawing/2014/main" id="{28400ECE-8802-44FD-8526-9ECA4EA4A7C9}"/>
                </a:ext>
              </a:extLst>
            </p:cNvPr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022;p51">
              <a:extLst>
                <a:ext uri="{FF2B5EF4-FFF2-40B4-BE49-F238E27FC236}">
                  <a16:creationId xmlns:a16="http://schemas.microsoft.com/office/drawing/2014/main" id="{555544DF-FDCA-4312-9405-36C466C9C3A4}"/>
                </a:ext>
              </a:extLst>
            </p:cNvPr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023;p51">
              <a:extLst>
                <a:ext uri="{FF2B5EF4-FFF2-40B4-BE49-F238E27FC236}">
                  <a16:creationId xmlns:a16="http://schemas.microsoft.com/office/drawing/2014/main" id="{A3C221B7-62D3-44F0-8B72-5E787C6861A7}"/>
                </a:ext>
              </a:extLst>
            </p:cNvPr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024;p51">
              <a:extLst>
                <a:ext uri="{FF2B5EF4-FFF2-40B4-BE49-F238E27FC236}">
                  <a16:creationId xmlns:a16="http://schemas.microsoft.com/office/drawing/2014/main" id="{0A379272-EABB-4EC7-8C04-55BF2C7CF24D}"/>
                </a:ext>
              </a:extLst>
            </p:cNvPr>
            <p:cNvSpPr/>
            <p:nvPr/>
          </p:nvSpPr>
          <p:spPr>
            <a:xfrm>
              <a:off x="4271763" y="4079500"/>
              <a:ext cx="282375" cy="371275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025;p51">
              <a:extLst>
                <a:ext uri="{FF2B5EF4-FFF2-40B4-BE49-F238E27FC236}">
                  <a16:creationId xmlns:a16="http://schemas.microsoft.com/office/drawing/2014/main" id="{4EE32030-4FE1-4D47-B2FD-40D7520ADE1D}"/>
                </a:ext>
              </a:extLst>
            </p:cNvPr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026;p51">
              <a:extLst>
                <a:ext uri="{FF2B5EF4-FFF2-40B4-BE49-F238E27FC236}">
                  <a16:creationId xmlns:a16="http://schemas.microsoft.com/office/drawing/2014/main" id="{C1667A1E-7E9C-478E-85C1-77AA137244FE}"/>
                </a:ext>
              </a:extLst>
            </p:cNvPr>
            <p:cNvSpPr/>
            <p:nvPr/>
          </p:nvSpPr>
          <p:spPr>
            <a:xfrm>
              <a:off x="4405363" y="4314150"/>
              <a:ext cx="56450" cy="25900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027;p51">
              <a:extLst>
                <a:ext uri="{FF2B5EF4-FFF2-40B4-BE49-F238E27FC236}">
                  <a16:creationId xmlns:a16="http://schemas.microsoft.com/office/drawing/2014/main" id="{59C3201A-6507-4D78-9104-BEEB5FF1FFDC}"/>
                </a:ext>
              </a:extLst>
            </p:cNvPr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028;p51">
              <a:extLst>
                <a:ext uri="{FF2B5EF4-FFF2-40B4-BE49-F238E27FC236}">
                  <a16:creationId xmlns:a16="http://schemas.microsoft.com/office/drawing/2014/main" id="{8D33C571-0FEE-4BC7-B964-C2857A1788F2}"/>
                </a:ext>
              </a:extLst>
            </p:cNvPr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029;p51">
              <a:extLst>
                <a:ext uri="{FF2B5EF4-FFF2-40B4-BE49-F238E27FC236}">
                  <a16:creationId xmlns:a16="http://schemas.microsoft.com/office/drawing/2014/main" id="{D052F4D7-6E22-4B13-9DDB-57231D925CA8}"/>
                </a:ext>
              </a:extLst>
            </p:cNvPr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030;p51">
              <a:extLst>
                <a:ext uri="{FF2B5EF4-FFF2-40B4-BE49-F238E27FC236}">
                  <a16:creationId xmlns:a16="http://schemas.microsoft.com/office/drawing/2014/main" id="{1B3DB248-A728-4EEA-853D-6743CA795AAE}"/>
                </a:ext>
              </a:extLst>
            </p:cNvPr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031;p51">
              <a:extLst>
                <a:ext uri="{FF2B5EF4-FFF2-40B4-BE49-F238E27FC236}">
                  <a16:creationId xmlns:a16="http://schemas.microsoft.com/office/drawing/2014/main" id="{C55CDB22-E1FE-4EDD-B925-081E562E6CA8}"/>
                </a:ext>
              </a:extLst>
            </p:cNvPr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032;p51">
              <a:extLst>
                <a:ext uri="{FF2B5EF4-FFF2-40B4-BE49-F238E27FC236}">
                  <a16:creationId xmlns:a16="http://schemas.microsoft.com/office/drawing/2014/main" id="{637897BD-D581-41FB-A4F6-DFA867EB647B}"/>
                </a:ext>
              </a:extLst>
            </p:cNvPr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033;p51">
              <a:extLst>
                <a:ext uri="{FF2B5EF4-FFF2-40B4-BE49-F238E27FC236}">
                  <a16:creationId xmlns:a16="http://schemas.microsoft.com/office/drawing/2014/main" id="{DEF61D8D-6E79-498B-B96E-2EE69828B797}"/>
                </a:ext>
              </a:extLst>
            </p:cNvPr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034;p51">
              <a:extLst>
                <a:ext uri="{FF2B5EF4-FFF2-40B4-BE49-F238E27FC236}">
                  <a16:creationId xmlns:a16="http://schemas.microsoft.com/office/drawing/2014/main" id="{3F14E473-BBFC-4401-88DE-54806B5EB649}"/>
                </a:ext>
              </a:extLst>
            </p:cNvPr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035;p51">
              <a:extLst>
                <a:ext uri="{FF2B5EF4-FFF2-40B4-BE49-F238E27FC236}">
                  <a16:creationId xmlns:a16="http://schemas.microsoft.com/office/drawing/2014/main" id="{AC278513-0D7C-4611-81D2-CDBE50955A57}"/>
                </a:ext>
              </a:extLst>
            </p:cNvPr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Hình chữ nhật 365">
            <a:extLst>
              <a:ext uri="{FF2B5EF4-FFF2-40B4-BE49-F238E27FC236}">
                <a16:creationId xmlns:a16="http://schemas.microsoft.com/office/drawing/2014/main" id="{B5F488C9-65D6-4726-B514-527934ED1953}"/>
              </a:ext>
            </a:extLst>
          </p:cNvPr>
          <p:cNvSpPr/>
          <p:nvPr/>
        </p:nvSpPr>
        <p:spPr>
          <a:xfrm>
            <a:off x="1368924" y="797668"/>
            <a:ext cx="9505848" cy="48357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5" name="Google Shape;1186;p32">
            <a:extLst>
              <a:ext uri="{FF2B5EF4-FFF2-40B4-BE49-F238E27FC236}">
                <a16:creationId xmlns:a16="http://schemas.microsoft.com/office/drawing/2014/main" id="{99AFEF23-EF09-4157-9BF7-E4065832EE02}"/>
              </a:ext>
            </a:extLst>
          </p:cNvPr>
          <p:cNvGrpSpPr/>
          <p:nvPr/>
        </p:nvGrpSpPr>
        <p:grpSpPr>
          <a:xfrm>
            <a:off x="10394794" y="4693270"/>
            <a:ext cx="1797206" cy="2164730"/>
            <a:chOff x="4269855" y="1157309"/>
            <a:chExt cx="2961514" cy="3536647"/>
          </a:xfrm>
        </p:grpSpPr>
        <p:sp>
          <p:nvSpPr>
            <p:cNvPr id="46" name="Google Shape;1187;p32">
              <a:extLst>
                <a:ext uri="{FF2B5EF4-FFF2-40B4-BE49-F238E27FC236}">
                  <a16:creationId xmlns:a16="http://schemas.microsoft.com/office/drawing/2014/main" id="{1DD5D93C-BD9D-4D8E-A02F-B1EEC4783557}"/>
                </a:ext>
              </a:extLst>
            </p:cNvPr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8;p32">
              <a:extLst>
                <a:ext uri="{FF2B5EF4-FFF2-40B4-BE49-F238E27FC236}">
                  <a16:creationId xmlns:a16="http://schemas.microsoft.com/office/drawing/2014/main" id="{006BDD54-97A9-4EBF-876E-770A96163EA3}"/>
                </a:ext>
              </a:extLst>
            </p:cNvPr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9;p32">
              <a:extLst>
                <a:ext uri="{FF2B5EF4-FFF2-40B4-BE49-F238E27FC236}">
                  <a16:creationId xmlns:a16="http://schemas.microsoft.com/office/drawing/2014/main" id="{25258DE1-B8F1-410C-ABD6-64D3CD18EB2C}"/>
                </a:ext>
              </a:extLst>
            </p:cNvPr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90;p32">
              <a:extLst>
                <a:ext uri="{FF2B5EF4-FFF2-40B4-BE49-F238E27FC236}">
                  <a16:creationId xmlns:a16="http://schemas.microsoft.com/office/drawing/2014/main" id="{2A9C0F7D-FA05-4D07-A85A-8A211C5EA5ED}"/>
                </a:ext>
              </a:extLst>
            </p:cNvPr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91;p32">
              <a:extLst>
                <a:ext uri="{FF2B5EF4-FFF2-40B4-BE49-F238E27FC236}">
                  <a16:creationId xmlns:a16="http://schemas.microsoft.com/office/drawing/2014/main" id="{36C733FC-903A-48A3-85DA-C3855E9A5C5A}"/>
                </a:ext>
              </a:extLst>
            </p:cNvPr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2;p32">
              <a:extLst>
                <a:ext uri="{FF2B5EF4-FFF2-40B4-BE49-F238E27FC236}">
                  <a16:creationId xmlns:a16="http://schemas.microsoft.com/office/drawing/2014/main" id="{D37CE7A0-0333-4E9F-91FB-E91CE44782B0}"/>
                </a:ext>
              </a:extLst>
            </p:cNvPr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3;p32">
              <a:extLst>
                <a:ext uri="{FF2B5EF4-FFF2-40B4-BE49-F238E27FC236}">
                  <a16:creationId xmlns:a16="http://schemas.microsoft.com/office/drawing/2014/main" id="{3FBBB115-C3FB-4A81-81F5-93DCA186886E}"/>
                </a:ext>
              </a:extLst>
            </p:cNvPr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4;p32">
              <a:extLst>
                <a:ext uri="{FF2B5EF4-FFF2-40B4-BE49-F238E27FC236}">
                  <a16:creationId xmlns:a16="http://schemas.microsoft.com/office/drawing/2014/main" id="{592CC748-08D3-4535-BC36-D87C5FB47774}"/>
                </a:ext>
              </a:extLst>
            </p:cNvPr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5;p32">
              <a:extLst>
                <a:ext uri="{FF2B5EF4-FFF2-40B4-BE49-F238E27FC236}">
                  <a16:creationId xmlns:a16="http://schemas.microsoft.com/office/drawing/2014/main" id="{D5E4E843-3402-4A9A-A831-81B0DB58463D}"/>
                </a:ext>
              </a:extLst>
            </p:cNvPr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96;p32">
              <a:extLst>
                <a:ext uri="{FF2B5EF4-FFF2-40B4-BE49-F238E27FC236}">
                  <a16:creationId xmlns:a16="http://schemas.microsoft.com/office/drawing/2014/main" id="{67C422DF-C216-4C3A-9E4E-E79D9A708890}"/>
                </a:ext>
              </a:extLst>
            </p:cNvPr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97;p32">
              <a:extLst>
                <a:ext uri="{FF2B5EF4-FFF2-40B4-BE49-F238E27FC236}">
                  <a16:creationId xmlns:a16="http://schemas.microsoft.com/office/drawing/2014/main" id="{16FA12C8-0F18-4198-9B98-1451F1B8B578}"/>
                </a:ext>
              </a:extLst>
            </p:cNvPr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98;p32">
              <a:extLst>
                <a:ext uri="{FF2B5EF4-FFF2-40B4-BE49-F238E27FC236}">
                  <a16:creationId xmlns:a16="http://schemas.microsoft.com/office/drawing/2014/main" id="{9E816513-24BD-47FC-B605-110635666A90}"/>
                </a:ext>
              </a:extLst>
            </p:cNvPr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9;p32">
              <a:extLst>
                <a:ext uri="{FF2B5EF4-FFF2-40B4-BE49-F238E27FC236}">
                  <a16:creationId xmlns:a16="http://schemas.microsoft.com/office/drawing/2014/main" id="{8E31EC3D-8930-4E30-BA32-8F1D0CC7FA93}"/>
                </a:ext>
              </a:extLst>
            </p:cNvPr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00;p32">
              <a:extLst>
                <a:ext uri="{FF2B5EF4-FFF2-40B4-BE49-F238E27FC236}">
                  <a16:creationId xmlns:a16="http://schemas.microsoft.com/office/drawing/2014/main" id="{A58C9A68-C0B4-47F6-B104-1119BEFBCE21}"/>
                </a:ext>
              </a:extLst>
            </p:cNvPr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01;p32">
              <a:extLst>
                <a:ext uri="{FF2B5EF4-FFF2-40B4-BE49-F238E27FC236}">
                  <a16:creationId xmlns:a16="http://schemas.microsoft.com/office/drawing/2014/main" id="{3638913E-E057-4D1F-A62B-B16DF4676D60}"/>
                </a:ext>
              </a:extLst>
            </p:cNvPr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2;p32">
              <a:extLst>
                <a:ext uri="{FF2B5EF4-FFF2-40B4-BE49-F238E27FC236}">
                  <a16:creationId xmlns:a16="http://schemas.microsoft.com/office/drawing/2014/main" id="{163ABA87-79F7-4D12-9459-DE34C7D1BDCD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3;p32">
              <a:extLst>
                <a:ext uri="{FF2B5EF4-FFF2-40B4-BE49-F238E27FC236}">
                  <a16:creationId xmlns:a16="http://schemas.microsoft.com/office/drawing/2014/main" id="{19668C22-3A55-49FC-A26C-EC69D9F6882E}"/>
                </a:ext>
              </a:extLst>
            </p:cNvPr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4;p32">
              <a:extLst>
                <a:ext uri="{FF2B5EF4-FFF2-40B4-BE49-F238E27FC236}">
                  <a16:creationId xmlns:a16="http://schemas.microsoft.com/office/drawing/2014/main" id="{55B18DB1-CD79-4DB2-97F5-5EF8882E82CE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05;p32">
              <a:extLst>
                <a:ext uri="{FF2B5EF4-FFF2-40B4-BE49-F238E27FC236}">
                  <a16:creationId xmlns:a16="http://schemas.microsoft.com/office/drawing/2014/main" id="{A43DC58E-B2D9-4473-943E-CA3804F2C193}"/>
                </a:ext>
              </a:extLst>
            </p:cNvPr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06;p32">
              <a:extLst>
                <a:ext uri="{FF2B5EF4-FFF2-40B4-BE49-F238E27FC236}">
                  <a16:creationId xmlns:a16="http://schemas.microsoft.com/office/drawing/2014/main" id="{15BB377E-250C-4B89-9CE1-29F13AD1EB7D}"/>
                </a:ext>
              </a:extLst>
            </p:cNvPr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07;p32">
              <a:extLst>
                <a:ext uri="{FF2B5EF4-FFF2-40B4-BE49-F238E27FC236}">
                  <a16:creationId xmlns:a16="http://schemas.microsoft.com/office/drawing/2014/main" id="{8A0682EC-D92C-4E57-9AE4-3676866962CF}"/>
                </a:ext>
              </a:extLst>
            </p:cNvPr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08;p32">
              <a:extLst>
                <a:ext uri="{FF2B5EF4-FFF2-40B4-BE49-F238E27FC236}">
                  <a16:creationId xmlns:a16="http://schemas.microsoft.com/office/drawing/2014/main" id="{291754B9-D3C0-451A-9C21-EFE4CBDCACCD}"/>
                </a:ext>
              </a:extLst>
            </p:cNvPr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9;p32">
              <a:extLst>
                <a:ext uri="{FF2B5EF4-FFF2-40B4-BE49-F238E27FC236}">
                  <a16:creationId xmlns:a16="http://schemas.microsoft.com/office/drawing/2014/main" id="{4D7A3430-E804-4325-A5D3-40053E32323C}"/>
                </a:ext>
              </a:extLst>
            </p:cNvPr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10;p32">
              <a:extLst>
                <a:ext uri="{FF2B5EF4-FFF2-40B4-BE49-F238E27FC236}">
                  <a16:creationId xmlns:a16="http://schemas.microsoft.com/office/drawing/2014/main" id="{F83D8EB7-72C1-4ACB-AD92-F5F122464EEE}"/>
                </a:ext>
              </a:extLst>
            </p:cNvPr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11;p32">
              <a:extLst>
                <a:ext uri="{FF2B5EF4-FFF2-40B4-BE49-F238E27FC236}">
                  <a16:creationId xmlns:a16="http://schemas.microsoft.com/office/drawing/2014/main" id="{22136697-793D-48F0-8953-7D7AEC6E9265}"/>
                </a:ext>
              </a:extLst>
            </p:cNvPr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2;p32">
              <a:extLst>
                <a:ext uri="{FF2B5EF4-FFF2-40B4-BE49-F238E27FC236}">
                  <a16:creationId xmlns:a16="http://schemas.microsoft.com/office/drawing/2014/main" id="{4F76BF6B-1A08-427C-A7E7-97DA8204D986}"/>
                </a:ext>
              </a:extLst>
            </p:cNvPr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3;p32">
              <a:extLst>
                <a:ext uri="{FF2B5EF4-FFF2-40B4-BE49-F238E27FC236}">
                  <a16:creationId xmlns:a16="http://schemas.microsoft.com/office/drawing/2014/main" id="{5D35360C-2F91-4DBD-80E0-45B58087CEC7}"/>
                </a:ext>
              </a:extLst>
            </p:cNvPr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4;p32">
              <a:extLst>
                <a:ext uri="{FF2B5EF4-FFF2-40B4-BE49-F238E27FC236}">
                  <a16:creationId xmlns:a16="http://schemas.microsoft.com/office/drawing/2014/main" id="{CF3CCF4F-624C-493D-ACF4-0A69D195A6DE}"/>
                </a:ext>
              </a:extLst>
            </p:cNvPr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5;p32">
              <a:extLst>
                <a:ext uri="{FF2B5EF4-FFF2-40B4-BE49-F238E27FC236}">
                  <a16:creationId xmlns:a16="http://schemas.microsoft.com/office/drawing/2014/main" id="{D4BCD037-91B0-4E94-888A-D3B8E91754C6}"/>
                </a:ext>
              </a:extLst>
            </p:cNvPr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16;p32">
              <a:extLst>
                <a:ext uri="{FF2B5EF4-FFF2-40B4-BE49-F238E27FC236}">
                  <a16:creationId xmlns:a16="http://schemas.microsoft.com/office/drawing/2014/main" id="{82E0E11C-B6DC-4BDE-8612-C1EE5CA2C1BF}"/>
                </a:ext>
              </a:extLst>
            </p:cNvPr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17;p32">
              <a:extLst>
                <a:ext uri="{FF2B5EF4-FFF2-40B4-BE49-F238E27FC236}">
                  <a16:creationId xmlns:a16="http://schemas.microsoft.com/office/drawing/2014/main" id="{2ED5A76C-016D-4C86-9526-1059CB0B4635}"/>
                </a:ext>
              </a:extLst>
            </p:cNvPr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18;p32">
              <a:extLst>
                <a:ext uri="{FF2B5EF4-FFF2-40B4-BE49-F238E27FC236}">
                  <a16:creationId xmlns:a16="http://schemas.microsoft.com/office/drawing/2014/main" id="{4C8D507D-66DE-466B-80CA-2E333F530FA6}"/>
                </a:ext>
              </a:extLst>
            </p:cNvPr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9;p32">
              <a:extLst>
                <a:ext uri="{FF2B5EF4-FFF2-40B4-BE49-F238E27FC236}">
                  <a16:creationId xmlns:a16="http://schemas.microsoft.com/office/drawing/2014/main" id="{15518B81-E429-4283-B5A6-82E9DAAB9264}"/>
                </a:ext>
              </a:extLst>
            </p:cNvPr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20;p32">
              <a:extLst>
                <a:ext uri="{FF2B5EF4-FFF2-40B4-BE49-F238E27FC236}">
                  <a16:creationId xmlns:a16="http://schemas.microsoft.com/office/drawing/2014/main" id="{6C6845EA-1D2F-4594-97F2-BE5A64417BF1}"/>
                </a:ext>
              </a:extLst>
            </p:cNvPr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21;p32">
              <a:extLst>
                <a:ext uri="{FF2B5EF4-FFF2-40B4-BE49-F238E27FC236}">
                  <a16:creationId xmlns:a16="http://schemas.microsoft.com/office/drawing/2014/main" id="{CB38B435-2074-4095-8ACE-32ECB7AF6CA1}"/>
                </a:ext>
              </a:extLst>
            </p:cNvPr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2;p32">
              <a:extLst>
                <a:ext uri="{FF2B5EF4-FFF2-40B4-BE49-F238E27FC236}">
                  <a16:creationId xmlns:a16="http://schemas.microsoft.com/office/drawing/2014/main" id="{927B5DA0-5E21-4A5B-9341-BCF14121A393}"/>
                </a:ext>
              </a:extLst>
            </p:cNvPr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23;p32">
              <a:extLst>
                <a:ext uri="{FF2B5EF4-FFF2-40B4-BE49-F238E27FC236}">
                  <a16:creationId xmlns:a16="http://schemas.microsoft.com/office/drawing/2014/main" id="{241CB9AC-90D4-4847-B091-73287F7C212B}"/>
                </a:ext>
              </a:extLst>
            </p:cNvPr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24;p32">
              <a:extLst>
                <a:ext uri="{FF2B5EF4-FFF2-40B4-BE49-F238E27FC236}">
                  <a16:creationId xmlns:a16="http://schemas.microsoft.com/office/drawing/2014/main" id="{EB988BE2-6494-4FFD-A687-B641D8E89129}"/>
                </a:ext>
              </a:extLst>
            </p:cNvPr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5;p32">
              <a:extLst>
                <a:ext uri="{FF2B5EF4-FFF2-40B4-BE49-F238E27FC236}">
                  <a16:creationId xmlns:a16="http://schemas.microsoft.com/office/drawing/2014/main" id="{551518BC-4DA2-410E-929F-B0B056F0E687}"/>
                </a:ext>
              </a:extLst>
            </p:cNvPr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26;p32">
              <a:extLst>
                <a:ext uri="{FF2B5EF4-FFF2-40B4-BE49-F238E27FC236}">
                  <a16:creationId xmlns:a16="http://schemas.microsoft.com/office/drawing/2014/main" id="{4CB63DFF-F2E4-4CCC-B99F-3AE846AD65EE}"/>
                </a:ext>
              </a:extLst>
            </p:cNvPr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27;p32">
              <a:extLst>
                <a:ext uri="{FF2B5EF4-FFF2-40B4-BE49-F238E27FC236}">
                  <a16:creationId xmlns:a16="http://schemas.microsoft.com/office/drawing/2014/main" id="{8A12FEB9-01ED-48AA-8713-9CB2F1833546}"/>
                </a:ext>
              </a:extLst>
            </p:cNvPr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8;p32">
              <a:extLst>
                <a:ext uri="{FF2B5EF4-FFF2-40B4-BE49-F238E27FC236}">
                  <a16:creationId xmlns:a16="http://schemas.microsoft.com/office/drawing/2014/main" id="{7706F831-479C-4EE1-BF1E-6CEA0F02EBE6}"/>
                </a:ext>
              </a:extLst>
            </p:cNvPr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5031;p63">
            <a:extLst>
              <a:ext uri="{FF2B5EF4-FFF2-40B4-BE49-F238E27FC236}">
                <a16:creationId xmlns:a16="http://schemas.microsoft.com/office/drawing/2014/main" id="{835A11BB-E68E-4B54-8F0B-9AD02529F9E9}"/>
              </a:ext>
            </a:extLst>
          </p:cNvPr>
          <p:cNvGrpSpPr/>
          <p:nvPr/>
        </p:nvGrpSpPr>
        <p:grpSpPr>
          <a:xfrm>
            <a:off x="181523" y="209927"/>
            <a:ext cx="1086743" cy="1335967"/>
            <a:chOff x="6685951" y="2450060"/>
            <a:chExt cx="1738050" cy="2127646"/>
          </a:xfrm>
        </p:grpSpPr>
        <p:sp>
          <p:nvSpPr>
            <p:cNvPr id="90" name="Google Shape;5032;p63">
              <a:extLst>
                <a:ext uri="{FF2B5EF4-FFF2-40B4-BE49-F238E27FC236}">
                  <a16:creationId xmlns:a16="http://schemas.microsoft.com/office/drawing/2014/main" id="{C36BD430-FAA1-49B1-86F0-80BD02F94C30}"/>
                </a:ext>
              </a:extLst>
            </p:cNvPr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5033;p63">
              <a:extLst>
                <a:ext uri="{FF2B5EF4-FFF2-40B4-BE49-F238E27FC236}">
                  <a16:creationId xmlns:a16="http://schemas.microsoft.com/office/drawing/2014/main" id="{9B998DB7-DFF6-466C-8234-CF30D667886F}"/>
                </a:ext>
              </a:extLst>
            </p:cNvPr>
            <p:cNvGrpSpPr/>
            <p:nvPr/>
          </p:nvGrpSpPr>
          <p:grpSpPr>
            <a:xfrm>
              <a:off x="6685951" y="2450060"/>
              <a:ext cx="1738050" cy="2092632"/>
              <a:chOff x="1610033" y="1062587"/>
              <a:chExt cx="391303" cy="471133"/>
            </a:xfrm>
          </p:grpSpPr>
          <p:sp>
            <p:nvSpPr>
              <p:cNvPr id="92" name="Google Shape;5034;p63">
                <a:extLst>
                  <a:ext uri="{FF2B5EF4-FFF2-40B4-BE49-F238E27FC236}">
                    <a16:creationId xmlns:a16="http://schemas.microsoft.com/office/drawing/2014/main" id="{C628E615-B889-4D77-B49B-11227CD4D838}"/>
                  </a:ext>
                </a:extLst>
              </p:cNvPr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035;p63">
                <a:extLst>
                  <a:ext uri="{FF2B5EF4-FFF2-40B4-BE49-F238E27FC236}">
                    <a16:creationId xmlns:a16="http://schemas.microsoft.com/office/drawing/2014/main" id="{536CFE87-FB50-4875-84CA-543BFEC4F210}"/>
                  </a:ext>
                </a:extLst>
              </p:cNvPr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036;p63">
                <a:extLst>
                  <a:ext uri="{FF2B5EF4-FFF2-40B4-BE49-F238E27FC236}">
                    <a16:creationId xmlns:a16="http://schemas.microsoft.com/office/drawing/2014/main" id="{0A07E44A-FD38-483A-B70B-8CD68BB14F97}"/>
                  </a:ext>
                </a:extLst>
              </p:cNvPr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037;p63">
                <a:extLst>
                  <a:ext uri="{FF2B5EF4-FFF2-40B4-BE49-F238E27FC236}">
                    <a16:creationId xmlns:a16="http://schemas.microsoft.com/office/drawing/2014/main" id="{BB63C941-1E21-4CF2-8BCE-528FBE4B8163}"/>
                  </a:ext>
                </a:extLst>
              </p:cNvPr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038;p63">
                <a:extLst>
                  <a:ext uri="{FF2B5EF4-FFF2-40B4-BE49-F238E27FC236}">
                    <a16:creationId xmlns:a16="http://schemas.microsoft.com/office/drawing/2014/main" id="{80CD9032-E753-4CED-A68C-4BACFD7E6E7B}"/>
                  </a:ext>
                </a:extLst>
              </p:cNvPr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039;p63">
                <a:extLst>
                  <a:ext uri="{FF2B5EF4-FFF2-40B4-BE49-F238E27FC236}">
                    <a16:creationId xmlns:a16="http://schemas.microsoft.com/office/drawing/2014/main" id="{B17AEA14-6913-49B7-A828-B8FB00A3B1CA}"/>
                  </a:ext>
                </a:extLst>
              </p:cNvPr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040;p63">
                <a:extLst>
                  <a:ext uri="{FF2B5EF4-FFF2-40B4-BE49-F238E27FC236}">
                    <a16:creationId xmlns:a16="http://schemas.microsoft.com/office/drawing/2014/main" id="{28231DEE-B6BF-4391-B7B1-549FDBB28E0D}"/>
                  </a:ext>
                </a:extLst>
              </p:cNvPr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041;p63">
                <a:extLst>
                  <a:ext uri="{FF2B5EF4-FFF2-40B4-BE49-F238E27FC236}">
                    <a16:creationId xmlns:a16="http://schemas.microsoft.com/office/drawing/2014/main" id="{A20A94C7-48AB-455A-9B94-240DA2EBFBC1}"/>
                  </a:ext>
                </a:extLst>
              </p:cNvPr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042;p63">
                <a:extLst>
                  <a:ext uri="{FF2B5EF4-FFF2-40B4-BE49-F238E27FC236}">
                    <a16:creationId xmlns:a16="http://schemas.microsoft.com/office/drawing/2014/main" id="{C43ACF90-0A1F-4EA6-9C80-C2F6CBE55421}"/>
                  </a:ext>
                </a:extLst>
              </p:cNvPr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043;p63">
                <a:extLst>
                  <a:ext uri="{FF2B5EF4-FFF2-40B4-BE49-F238E27FC236}">
                    <a16:creationId xmlns:a16="http://schemas.microsoft.com/office/drawing/2014/main" id="{3A130FE9-36D9-41C0-B80F-690DB6D3A20F}"/>
                  </a:ext>
                </a:extLst>
              </p:cNvPr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044;p63">
                <a:extLst>
                  <a:ext uri="{FF2B5EF4-FFF2-40B4-BE49-F238E27FC236}">
                    <a16:creationId xmlns:a16="http://schemas.microsoft.com/office/drawing/2014/main" id="{8BE5A922-D72F-453B-AE26-A8D704D6E1C7}"/>
                  </a:ext>
                </a:extLst>
              </p:cNvPr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045;p63">
                <a:extLst>
                  <a:ext uri="{FF2B5EF4-FFF2-40B4-BE49-F238E27FC236}">
                    <a16:creationId xmlns:a16="http://schemas.microsoft.com/office/drawing/2014/main" id="{EF7E5F12-994B-41D8-B43D-84D731155383}"/>
                  </a:ext>
                </a:extLst>
              </p:cNvPr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046;p63">
                <a:extLst>
                  <a:ext uri="{FF2B5EF4-FFF2-40B4-BE49-F238E27FC236}">
                    <a16:creationId xmlns:a16="http://schemas.microsoft.com/office/drawing/2014/main" id="{39970D47-23B0-480D-8552-7E3152C6396D}"/>
                  </a:ext>
                </a:extLst>
              </p:cNvPr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047;p63">
                <a:extLst>
                  <a:ext uri="{FF2B5EF4-FFF2-40B4-BE49-F238E27FC236}">
                    <a16:creationId xmlns:a16="http://schemas.microsoft.com/office/drawing/2014/main" id="{B986C247-7C32-43E4-B8D7-EE8ADA142B9C}"/>
                  </a:ext>
                </a:extLst>
              </p:cNvPr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048;p63">
                <a:extLst>
                  <a:ext uri="{FF2B5EF4-FFF2-40B4-BE49-F238E27FC236}">
                    <a16:creationId xmlns:a16="http://schemas.microsoft.com/office/drawing/2014/main" id="{87BB16C8-CF59-46FE-951E-63844F41A831}"/>
                  </a:ext>
                </a:extLst>
              </p:cNvPr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049;p63">
                <a:extLst>
                  <a:ext uri="{FF2B5EF4-FFF2-40B4-BE49-F238E27FC236}">
                    <a16:creationId xmlns:a16="http://schemas.microsoft.com/office/drawing/2014/main" id="{F77E5BA4-A6F2-4905-9361-486F0C8D2514}"/>
                  </a:ext>
                </a:extLst>
              </p:cNvPr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050;p63">
                <a:extLst>
                  <a:ext uri="{FF2B5EF4-FFF2-40B4-BE49-F238E27FC236}">
                    <a16:creationId xmlns:a16="http://schemas.microsoft.com/office/drawing/2014/main" id="{82F96DF1-FD51-4F17-AD3C-566E404153BE}"/>
                  </a:ext>
                </a:extLst>
              </p:cNvPr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051;p63">
                <a:extLst>
                  <a:ext uri="{FF2B5EF4-FFF2-40B4-BE49-F238E27FC236}">
                    <a16:creationId xmlns:a16="http://schemas.microsoft.com/office/drawing/2014/main" id="{03C7ADD7-EE5F-41C5-A2D3-C9027DE570E2}"/>
                  </a:ext>
                </a:extLst>
              </p:cNvPr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052;p63">
                <a:extLst>
                  <a:ext uri="{FF2B5EF4-FFF2-40B4-BE49-F238E27FC236}">
                    <a16:creationId xmlns:a16="http://schemas.microsoft.com/office/drawing/2014/main" id="{7F98D2B8-17BF-4DB1-BF48-0B35C6E84EBD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053;p63">
                <a:extLst>
                  <a:ext uri="{FF2B5EF4-FFF2-40B4-BE49-F238E27FC236}">
                    <a16:creationId xmlns:a16="http://schemas.microsoft.com/office/drawing/2014/main" id="{9A6B2E06-7D8D-42F6-A6B8-2CFEBABDD12C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054;p63">
                <a:extLst>
                  <a:ext uri="{FF2B5EF4-FFF2-40B4-BE49-F238E27FC236}">
                    <a16:creationId xmlns:a16="http://schemas.microsoft.com/office/drawing/2014/main" id="{888FEC11-2A9F-4B0C-A3E0-9D661FF94DC0}"/>
                  </a:ext>
                </a:extLst>
              </p:cNvPr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055;p63">
                <a:extLst>
                  <a:ext uri="{FF2B5EF4-FFF2-40B4-BE49-F238E27FC236}">
                    <a16:creationId xmlns:a16="http://schemas.microsoft.com/office/drawing/2014/main" id="{1F53FE06-D206-4592-AECE-4D9B9894DC34}"/>
                  </a:ext>
                </a:extLst>
              </p:cNvPr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056;p63">
                <a:extLst>
                  <a:ext uri="{FF2B5EF4-FFF2-40B4-BE49-F238E27FC236}">
                    <a16:creationId xmlns:a16="http://schemas.microsoft.com/office/drawing/2014/main" id="{25AAA68F-5969-4AF2-ACEA-4935B1A4B61B}"/>
                  </a:ext>
                </a:extLst>
              </p:cNvPr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057;p63">
                <a:extLst>
                  <a:ext uri="{FF2B5EF4-FFF2-40B4-BE49-F238E27FC236}">
                    <a16:creationId xmlns:a16="http://schemas.microsoft.com/office/drawing/2014/main" id="{DF07B8CD-2F0A-4312-B34A-50CD208BE206}"/>
                  </a:ext>
                </a:extLst>
              </p:cNvPr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058;p63">
                <a:extLst>
                  <a:ext uri="{FF2B5EF4-FFF2-40B4-BE49-F238E27FC236}">
                    <a16:creationId xmlns:a16="http://schemas.microsoft.com/office/drawing/2014/main" id="{4152B6AE-7A56-4475-9E53-FE1258385D6E}"/>
                  </a:ext>
                </a:extLst>
              </p:cNvPr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059;p63">
                <a:extLst>
                  <a:ext uri="{FF2B5EF4-FFF2-40B4-BE49-F238E27FC236}">
                    <a16:creationId xmlns:a16="http://schemas.microsoft.com/office/drawing/2014/main" id="{12D7AF4B-137F-491C-B8B8-CAC547331E50}"/>
                  </a:ext>
                </a:extLst>
              </p:cNvPr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060;p63">
                <a:extLst>
                  <a:ext uri="{FF2B5EF4-FFF2-40B4-BE49-F238E27FC236}">
                    <a16:creationId xmlns:a16="http://schemas.microsoft.com/office/drawing/2014/main" id="{9BEF0105-14AB-4F7C-ADBC-E82648930ABA}"/>
                  </a:ext>
                </a:extLst>
              </p:cNvPr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061;p63">
                <a:extLst>
                  <a:ext uri="{FF2B5EF4-FFF2-40B4-BE49-F238E27FC236}">
                    <a16:creationId xmlns:a16="http://schemas.microsoft.com/office/drawing/2014/main" id="{A58249A6-7005-4D17-BCCC-5665FC2B50E9}"/>
                  </a:ext>
                </a:extLst>
              </p:cNvPr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062;p63">
                <a:extLst>
                  <a:ext uri="{FF2B5EF4-FFF2-40B4-BE49-F238E27FC236}">
                    <a16:creationId xmlns:a16="http://schemas.microsoft.com/office/drawing/2014/main" id="{457417C3-BEDF-43DA-9935-6C694CF60508}"/>
                  </a:ext>
                </a:extLst>
              </p:cNvPr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063;p63">
                <a:extLst>
                  <a:ext uri="{FF2B5EF4-FFF2-40B4-BE49-F238E27FC236}">
                    <a16:creationId xmlns:a16="http://schemas.microsoft.com/office/drawing/2014/main" id="{4B702996-9821-4FBF-9B3A-B7B75BA4CDBF}"/>
                  </a:ext>
                </a:extLst>
              </p:cNvPr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064;p63">
                <a:extLst>
                  <a:ext uri="{FF2B5EF4-FFF2-40B4-BE49-F238E27FC236}">
                    <a16:creationId xmlns:a16="http://schemas.microsoft.com/office/drawing/2014/main" id="{792594C6-3E54-4D4A-8A56-31C0DE8799D8}"/>
                  </a:ext>
                </a:extLst>
              </p:cNvPr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065;p63">
                <a:extLst>
                  <a:ext uri="{FF2B5EF4-FFF2-40B4-BE49-F238E27FC236}">
                    <a16:creationId xmlns:a16="http://schemas.microsoft.com/office/drawing/2014/main" id="{98589242-5298-49C4-9D49-BB4A5FD1313E}"/>
                  </a:ext>
                </a:extLst>
              </p:cNvPr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066;p63">
                <a:extLst>
                  <a:ext uri="{FF2B5EF4-FFF2-40B4-BE49-F238E27FC236}">
                    <a16:creationId xmlns:a16="http://schemas.microsoft.com/office/drawing/2014/main" id="{BD6ED3D0-463B-4E25-B86E-482A65B6AD7F}"/>
                  </a:ext>
                </a:extLst>
              </p:cNvPr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067;p63">
                <a:extLst>
                  <a:ext uri="{FF2B5EF4-FFF2-40B4-BE49-F238E27FC236}">
                    <a16:creationId xmlns:a16="http://schemas.microsoft.com/office/drawing/2014/main" id="{9A4BAB76-94F2-4F30-8AD2-80243C65C3D0}"/>
                  </a:ext>
                </a:extLst>
              </p:cNvPr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068;p63">
                <a:extLst>
                  <a:ext uri="{FF2B5EF4-FFF2-40B4-BE49-F238E27FC236}">
                    <a16:creationId xmlns:a16="http://schemas.microsoft.com/office/drawing/2014/main" id="{FC82C165-6630-4620-9FA5-37C864EE40A6}"/>
                  </a:ext>
                </a:extLst>
              </p:cNvPr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069;p63">
                <a:extLst>
                  <a:ext uri="{FF2B5EF4-FFF2-40B4-BE49-F238E27FC236}">
                    <a16:creationId xmlns:a16="http://schemas.microsoft.com/office/drawing/2014/main" id="{730F3260-C352-42D1-9734-6D40E5B1CCA8}"/>
                  </a:ext>
                </a:extLst>
              </p:cNvPr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070;p63">
                <a:extLst>
                  <a:ext uri="{FF2B5EF4-FFF2-40B4-BE49-F238E27FC236}">
                    <a16:creationId xmlns:a16="http://schemas.microsoft.com/office/drawing/2014/main" id="{AE1C4765-F95E-4D97-B9F6-FB90AFC4CCFC}"/>
                  </a:ext>
                </a:extLst>
              </p:cNvPr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071;p63">
                <a:extLst>
                  <a:ext uri="{FF2B5EF4-FFF2-40B4-BE49-F238E27FC236}">
                    <a16:creationId xmlns:a16="http://schemas.microsoft.com/office/drawing/2014/main" id="{B0466625-FF36-4F56-A5C7-0F100A34B50B}"/>
                  </a:ext>
                </a:extLst>
              </p:cNvPr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072;p63">
                <a:extLst>
                  <a:ext uri="{FF2B5EF4-FFF2-40B4-BE49-F238E27FC236}">
                    <a16:creationId xmlns:a16="http://schemas.microsoft.com/office/drawing/2014/main" id="{FCF6D271-008F-4CF2-BCF9-34EE79B172F8}"/>
                  </a:ext>
                </a:extLst>
              </p:cNvPr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073;p63">
                <a:extLst>
                  <a:ext uri="{FF2B5EF4-FFF2-40B4-BE49-F238E27FC236}">
                    <a16:creationId xmlns:a16="http://schemas.microsoft.com/office/drawing/2014/main" id="{CD28F8EF-F3CC-4B6B-958A-5AAE5FB5CDE3}"/>
                  </a:ext>
                </a:extLst>
              </p:cNvPr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074;p63">
                <a:extLst>
                  <a:ext uri="{FF2B5EF4-FFF2-40B4-BE49-F238E27FC236}">
                    <a16:creationId xmlns:a16="http://schemas.microsoft.com/office/drawing/2014/main" id="{7D293402-DB59-45BF-BB7F-7DCB88596699}"/>
                  </a:ext>
                </a:extLst>
              </p:cNvPr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075;p63">
                <a:extLst>
                  <a:ext uri="{FF2B5EF4-FFF2-40B4-BE49-F238E27FC236}">
                    <a16:creationId xmlns:a16="http://schemas.microsoft.com/office/drawing/2014/main" id="{A3E3A9F4-167D-4B51-A90C-AD4F7613CC3A}"/>
                  </a:ext>
                </a:extLst>
              </p:cNvPr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076;p63">
                <a:extLst>
                  <a:ext uri="{FF2B5EF4-FFF2-40B4-BE49-F238E27FC236}">
                    <a16:creationId xmlns:a16="http://schemas.microsoft.com/office/drawing/2014/main" id="{E68B8B05-218B-4D30-86D8-AE3478F05FF0}"/>
                  </a:ext>
                </a:extLst>
              </p:cNvPr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077;p63">
                <a:extLst>
                  <a:ext uri="{FF2B5EF4-FFF2-40B4-BE49-F238E27FC236}">
                    <a16:creationId xmlns:a16="http://schemas.microsoft.com/office/drawing/2014/main" id="{D6F615A7-E6C4-4A16-BA0C-B78F7956A91C}"/>
                  </a:ext>
                </a:extLst>
              </p:cNvPr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078;p63">
                <a:extLst>
                  <a:ext uri="{FF2B5EF4-FFF2-40B4-BE49-F238E27FC236}">
                    <a16:creationId xmlns:a16="http://schemas.microsoft.com/office/drawing/2014/main" id="{69453568-80DC-4876-B5C2-4E4AE95746F1}"/>
                  </a:ext>
                </a:extLst>
              </p:cNvPr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079;p63">
                <a:extLst>
                  <a:ext uri="{FF2B5EF4-FFF2-40B4-BE49-F238E27FC236}">
                    <a16:creationId xmlns:a16="http://schemas.microsoft.com/office/drawing/2014/main" id="{479A6FB3-C31A-4B9C-AF4B-441495BF6A8A}"/>
                  </a:ext>
                </a:extLst>
              </p:cNvPr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080;p63">
                <a:extLst>
                  <a:ext uri="{FF2B5EF4-FFF2-40B4-BE49-F238E27FC236}">
                    <a16:creationId xmlns:a16="http://schemas.microsoft.com/office/drawing/2014/main" id="{EC9D6621-7AC6-4C65-AD14-A9124C5BDEB7}"/>
                  </a:ext>
                </a:extLst>
              </p:cNvPr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081;p63">
                <a:extLst>
                  <a:ext uri="{FF2B5EF4-FFF2-40B4-BE49-F238E27FC236}">
                    <a16:creationId xmlns:a16="http://schemas.microsoft.com/office/drawing/2014/main" id="{DBC05E37-91D0-4D27-850B-4B1D73548D77}"/>
                  </a:ext>
                </a:extLst>
              </p:cNvPr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082;p63">
                <a:extLst>
                  <a:ext uri="{FF2B5EF4-FFF2-40B4-BE49-F238E27FC236}">
                    <a16:creationId xmlns:a16="http://schemas.microsoft.com/office/drawing/2014/main" id="{AB3CD398-1CA6-4907-8E03-0149F6244E4E}"/>
                  </a:ext>
                </a:extLst>
              </p:cNvPr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083;p63">
                <a:extLst>
                  <a:ext uri="{FF2B5EF4-FFF2-40B4-BE49-F238E27FC236}">
                    <a16:creationId xmlns:a16="http://schemas.microsoft.com/office/drawing/2014/main" id="{A3AF0603-DF7C-4AE3-BD0C-8B82E1516B3E}"/>
                  </a:ext>
                </a:extLst>
              </p:cNvPr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084;p63">
                <a:extLst>
                  <a:ext uri="{FF2B5EF4-FFF2-40B4-BE49-F238E27FC236}">
                    <a16:creationId xmlns:a16="http://schemas.microsoft.com/office/drawing/2014/main" id="{7E38A7C3-9C9C-41CE-B503-57293E1657F4}"/>
                  </a:ext>
                </a:extLst>
              </p:cNvPr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085;p63">
                <a:extLst>
                  <a:ext uri="{FF2B5EF4-FFF2-40B4-BE49-F238E27FC236}">
                    <a16:creationId xmlns:a16="http://schemas.microsoft.com/office/drawing/2014/main" id="{6A643A5D-4F8B-4B54-BCDF-F04D7024D982}"/>
                  </a:ext>
                </a:extLst>
              </p:cNvPr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086;p63">
                <a:extLst>
                  <a:ext uri="{FF2B5EF4-FFF2-40B4-BE49-F238E27FC236}">
                    <a16:creationId xmlns:a16="http://schemas.microsoft.com/office/drawing/2014/main" id="{483F67CF-6A1E-4054-91A9-4824B7E4CA9A}"/>
                  </a:ext>
                </a:extLst>
              </p:cNvPr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087;p63">
                <a:extLst>
                  <a:ext uri="{FF2B5EF4-FFF2-40B4-BE49-F238E27FC236}">
                    <a16:creationId xmlns:a16="http://schemas.microsoft.com/office/drawing/2014/main" id="{FF6953F4-CD82-48F8-8F2C-2399AEA8C7B5}"/>
                  </a:ext>
                </a:extLst>
              </p:cNvPr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088;p63">
                <a:extLst>
                  <a:ext uri="{FF2B5EF4-FFF2-40B4-BE49-F238E27FC236}">
                    <a16:creationId xmlns:a16="http://schemas.microsoft.com/office/drawing/2014/main" id="{3A1B796F-DDB5-46DD-8BD6-0DF98A82F62A}"/>
                  </a:ext>
                </a:extLst>
              </p:cNvPr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089;p63">
                <a:extLst>
                  <a:ext uri="{FF2B5EF4-FFF2-40B4-BE49-F238E27FC236}">
                    <a16:creationId xmlns:a16="http://schemas.microsoft.com/office/drawing/2014/main" id="{2C806D4A-2559-427F-AD7D-2C1F62AF6E2F}"/>
                  </a:ext>
                </a:extLst>
              </p:cNvPr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090;p63">
                <a:extLst>
                  <a:ext uri="{FF2B5EF4-FFF2-40B4-BE49-F238E27FC236}">
                    <a16:creationId xmlns:a16="http://schemas.microsoft.com/office/drawing/2014/main" id="{719D5101-A76B-4BFC-8E7E-7F78062698B0}"/>
                  </a:ext>
                </a:extLst>
              </p:cNvPr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091;p63">
                <a:extLst>
                  <a:ext uri="{FF2B5EF4-FFF2-40B4-BE49-F238E27FC236}">
                    <a16:creationId xmlns:a16="http://schemas.microsoft.com/office/drawing/2014/main" id="{2AEC3826-7E73-4400-8E8F-3098B0A8087B}"/>
                  </a:ext>
                </a:extLst>
              </p:cNvPr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092;p63">
                <a:extLst>
                  <a:ext uri="{FF2B5EF4-FFF2-40B4-BE49-F238E27FC236}">
                    <a16:creationId xmlns:a16="http://schemas.microsoft.com/office/drawing/2014/main" id="{86AE15A5-AE08-4012-B879-631E88219FE2}"/>
                  </a:ext>
                </a:extLst>
              </p:cNvPr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093;p63">
                <a:extLst>
                  <a:ext uri="{FF2B5EF4-FFF2-40B4-BE49-F238E27FC236}">
                    <a16:creationId xmlns:a16="http://schemas.microsoft.com/office/drawing/2014/main" id="{71204D5A-3579-4E86-9597-8A513AA834D1}"/>
                  </a:ext>
                </a:extLst>
              </p:cNvPr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094;p63">
                <a:extLst>
                  <a:ext uri="{FF2B5EF4-FFF2-40B4-BE49-F238E27FC236}">
                    <a16:creationId xmlns:a16="http://schemas.microsoft.com/office/drawing/2014/main" id="{3AA96BC9-A390-4291-B5B7-BB2563CBDCBC}"/>
                  </a:ext>
                </a:extLst>
              </p:cNvPr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095;p63">
                <a:extLst>
                  <a:ext uri="{FF2B5EF4-FFF2-40B4-BE49-F238E27FC236}">
                    <a16:creationId xmlns:a16="http://schemas.microsoft.com/office/drawing/2014/main" id="{AE901DC6-9BF5-41AE-A7E0-4741907DDDEB}"/>
                  </a:ext>
                </a:extLst>
              </p:cNvPr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096;p63">
                <a:extLst>
                  <a:ext uri="{FF2B5EF4-FFF2-40B4-BE49-F238E27FC236}">
                    <a16:creationId xmlns:a16="http://schemas.microsoft.com/office/drawing/2014/main" id="{22B2540E-E7B4-4F25-9C18-51C6D2255303}"/>
                  </a:ext>
                </a:extLst>
              </p:cNvPr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097;p63">
                <a:extLst>
                  <a:ext uri="{FF2B5EF4-FFF2-40B4-BE49-F238E27FC236}">
                    <a16:creationId xmlns:a16="http://schemas.microsoft.com/office/drawing/2014/main" id="{F02981FE-AF81-47C1-84D0-7708AC264353}"/>
                  </a:ext>
                </a:extLst>
              </p:cNvPr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098;p63">
                <a:extLst>
                  <a:ext uri="{FF2B5EF4-FFF2-40B4-BE49-F238E27FC236}">
                    <a16:creationId xmlns:a16="http://schemas.microsoft.com/office/drawing/2014/main" id="{FC23AF55-22F3-42D4-B8D8-3781812EB290}"/>
                  </a:ext>
                </a:extLst>
              </p:cNvPr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099;p63">
                <a:extLst>
                  <a:ext uri="{FF2B5EF4-FFF2-40B4-BE49-F238E27FC236}">
                    <a16:creationId xmlns:a16="http://schemas.microsoft.com/office/drawing/2014/main" id="{D0A9D902-6F5C-4B41-8A84-73DD4AD4B6A4}"/>
                  </a:ext>
                </a:extLst>
              </p:cNvPr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100;p63">
                <a:extLst>
                  <a:ext uri="{FF2B5EF4-FFF2-40B4-BE49-F238E27FC236}">
                    <a16:creationId xmlns:a16="http://schemas.microsoft.com/office/drawing/2014/main" id="{CB286028-3FE6-4602-A8C1-5A4374A9CC8D}"/>
                  </a:ext>
                </a:extLst>
              </p:cNvPr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101;p63">
                <a:extLst>
                  <a:ext uri="{FF2B5EF4-FFF2-40B4-BE49-F238E27FC236}">
                    <a16:creationId xmlns:a16="http://schemas.microsoft.com/office/drawing/2014/main" id="{D284A3FE-0B2C-41C7-BA77-AC2A2A46B28C}"/>
                  </a:ext>
                </a:extLst>
              </p:cNvPr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102;p63">
                <a:extLst>
                  <a:ext uri="{FF2B5EF4-FFF2-40B4-BE49-F238E27FC236}">
                    <a16:creationId xmlns:a16="http://schemas.microsoft.com/office/drawing/2014/main" id="{B886879D-E535-41C7-A205-6A39795E53C5}"/>
                  </a:ext>
                </a:extLst>
              </p:cNvPr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103;p63">
                <a:extLst>
                  <a:ext uri="{FF2B5EF4-FFF2-40B4-BE49-F238E27FC236}">
                    <a16:creationId xmlns:a16="http://schemas.microsoft.com/office/drawing/2014/main" id="{B8365480-6EAD-474B-BA97-7645EB154E10}"/>
                  </a:ext>
                </a:extLst>
              </p:cNvPr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104;p63">
                <a:extLst>
                  <a:ext uri="{FF2B5EF4-FFF2-40B4-BE49-F238E27FC236}">
                    <a16:creationId xmlns:a16="http://schemas.microsoft.com/office/drawing/2014/main" id="{C8749502-3061-4132-B93F-79908C2C3F67}"/>
                  </a:ext>
                </a:extLst>
              </p:cNvPr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105;p63">
                <a:extLst>
                  <a:ext uri="{FF2B5EF4-FFF2-40B4-BE49-F238E27FC236}">
                    <a16:creationId xmlns:a16="http://schemas.microsoft.com/office/drawing/2014/main" id="{B3EB206A-5BAE-4716-A454-FECC94374DBB}"/>
                  </a:ext>
                </a:extLst>
              </p:cNvPr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106;p63">
                <a:extLst>
                  <a:ext uri="{FF2B5EF4-FFF2-40B4-BE49-F238E27FC236}">
                    <a16:creationId xmlns:a16="http://schemas.microsoft.com/office/drawing/2014/main" id="{455EA3FF-CB8C-4C39-8941-0CAC72B60E6C}"/>
                  </a:ext>
                </a:extLst>
              </p:cNvPr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107;p63">
                <a:extLst>
                  <a:ext uri="{FF2B5EF4-FFF2-40B4-BE49-F238E27FC236}">
                    <a16:creationId xmlns:a16="http://schemas.microsoft.com/office/drawing/2014/main" id="{03071C06-9452-4F51-879E-F710B9CE4636}"/>
                  </a:ext>
                </a:extLst>
              </p:cNvPr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108;p63">
                <a:extLst>
                  <a:ext uri="{FF2B5EF4-FFF2-40B4-BE49-F238E27FC236}">
                    <a16:creationId xmlns:a16="http://schemas.microsoft.com/office/drawing/2014/main" id="{257D307E-19F3-4A7D-A9B9-75F70F32CCF6}"/>
                  </a:ext>
                </a:extLst>
              </p:cNvPr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109;p63">
                <a:extLst>
                  <a:ext uri="{FF2B5EF4-FFF2-40B4-BE49-F238E27FC236}">
                    <a16:creationId xmlns:a16="http://schemas.microsoft.com/office/drawing/2014/main" id="{40F0709B-8D60-4A2F-A8BD-CCABCA7A6822}"/>
                  </a:ext>
                </a:extLst>
              </p:cNvPr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110;p63">
                <a:extLst>
                  <a:ext uri="{FF2B5EF4-FFF2-40B4-BE49-F238E27FC236}">
                    <a16:creationId xmlns:a16="http://schemas.microsoft.com/office/drawing/2014/main" id="{D8FCDC24-75A9-4F55-9B08-3D5F75710237}"/>
                  </a:ext>
                </a:extLst>
              </p:cNvPr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111;p63">
                <a:extLst>
                  <a:ext uri="{FF2B5EF4-FFF2-40B4-BE49-F238E27FC236}">
                    <a16:creationId xmlns:a16="http://schemas.microsoft.com/office/drawing/2014/main" id="{C8AE8C3F-97B5-469C-8763-35735645381D}"/>
                  </a:ext>
                </a:extLst>
              </p:cNvPr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112;p63">
                <a:extLst>
                  <a:ext uri="{FF2B5EF4-FFF2-40B4-BE49-F238E27FC236}">
                    <a16:creationId xmlns:a16="http://schemas.microsoft.com/office/drawing/2014/main" id="{3AF6DF70-9E25-44C5-BF38-B690D29E4D14}"/>
                  </a:ext>
                </a:extLst>
              </p:cNvPr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113;p63">
                <a:extLst>
                  <a:ext uri="{FF2B5EF4-FFF2-40B4-BE49-F238E27FC236}">
                    <a16:creationId xmlns:a16="http://schemas.microsoft.com/office/drawing/2014/main" id="{73EB92A1-8635-4C02-8495-511707BE3935}"/>
                  </a:ext>
                </a:extLst>
              </p:cNvPr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114;p63">
                <a:extLst>
                  <a:ext uri="{FF2B5EF4-FFF2-40B4-BE49-F238E27FC236}">
                    <a16:creationId xmlns:a16="http://schemas.microsoft.com/office/drawing/2014/main" id="{A8591F54-C3BB-434F-95E2-853C6D31D435}"/>
                  </a:ext>
                </a:extLst>
              </p:cNvPr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115;p63">
                <a:extLst>
                  <a:ext uri="{FF2B5EF4-FFF2-40B4-BE49-F238E27FC236}">
                    <a16:creationId xmlns:a16="http://schemas.microsoft.com/office/drawing/2014/main" id="{039883B2-EEF1-487F-A910-A94ACBF93875}"/>
                  </a:ext>
                </a:extLst>
              </p:cNvPr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116;p63">
                <a:extLst>
                  <a:ext uri="{FF2B5EF4-FFF2-40B4-BE49-F238E27FC236}">
                    <a16:creationId xmlns:a16="http://schemas.microsoft.com/office/drawing/2014/main" id="{B39DC953-0885-4E60-94C8-38584452BE96}"/>
                  </a:ext>
                </a:extLst>
              </p:cNvPr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117;p63">
                <a:extLst>
                  <a:ext uri="{FF2B5EF4-FFF2-40B4-BE49-F238E27FC236}">
                    <a16:creationId xmlns:a16="http://schemas.microsoft.com/office/drawing/2014/main" id="{F71C2D64-2705-4FE2-9796-2DABF2F8892D}"/>
                  </a:ext>
                </a:extLst>
              </p:cNvPr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118;p63">
                <a:extLst>
                  <a:ext uri="{FF2B5EF4-FFF2-40B4-BE49-F238E27FC236}">
                    <a16:creationId xmlns:a16="http://schemas.microsoft.com/office/drawing/2014/main" id="{34EAF9E0-D32B-4A19-B1DF-1ABD202D10AD}"/>
                  </a:ext>
                </a:extLst>
              </p:cNvPr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119;p63">
                <a:extLst>
                  <a:ext uri="{FF2B5EF4-FFF2-40B4-BE49-F238E27FC236}">
                    <a16:creationId xmlns:a16="http://schemas.microsoft.com/office/drawing/2014/main" id="{04C84FA6-0447-4E73-A89A-37E11F640D87}"/>
                  </a:ext>
                </a:extLst>
              </p:cNvPr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120;p63">
                <a:extLst>
                  <a:ext uri="{FF2B5EF4-FFF2-40B4-BE49-F238E27FC236}">
                    <a16:creationId xmlns:a16="http://schemas.microsoft.com/office/drawing/2014/main" id="{CFFAC3A9-92B2-4CE6-83D9-C0C104303239}"/>
                  </a:ext>
                </a:extLst>
              </p:cNvPr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121;p63">
                <a:extLst>
                  <a:ext uri="{FF2B5EF4-FFF2-40B4-BE49-F238E27FC236}">
                    <a16:creationId xmlns:a16="http://schemas.microsoft.com/office/drawing/2014/main" id="{16E7E61D-2C51-484F-86D2-ECACD72DE423}"/>
                  </a:ext>
                </a:extLst>
              </p:cNvPr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122;p63">
                <a:extLst>
                  <a:ext uri="{FF2B5EF4-FFF2-40B4-BE49-F238E27FC236}">
                    <a16:creationId xmlns:a16="http://schemas.microsoft.com/office/drawing/2014/main" id="{CA813391-719C-44EA-AF49-F4791023550D}"/>
                  </a:ext>
                </a:extLst>
              </p:cNvPr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" name="Google Shape;2319;p44">
            <a:extLst>
              <a:ext uri="{FF2B5EF4-FFF2-40B4-BE49-F238E27FC236}">
                <a16:creationId xmlns:a16="http://schemas.microsoft.com/office/drawing/2014/main" id="{CEC01EAC-9039-45CA-AD40-355DDB17D006}"/>
              </a:ext>
            </a:extLst>
          </p:cNvPr>
          <p:cNvGrpSpPr/>
          <p:nvPr/>
        </p:nvGrpSpPr>
        <p:grpSpPr>
          <a:xfrm>
            <a:off x="10245570" y="313961"/>
            <a:ext cx="1697474" cy="1195173"/>
            <a:chOff x="1606825" y="3214275"/>
            <a:chExt cx="529275" cy="321150"/>
          </a:xfrm>
        </p:grpSpPr>
        <p:sp>
          <p:nvSpPr>
            <p:cNvPr id="182" name="Google Shape;2320;p44">
              <a:extLst>
                <a:ext uri="{FF2B5EF4-FFF2-40B4-BE49-F238E27FC236}">
                  <a16:creationId xmlns:a16="http://schemas.microsoft.com/office/drawing/2014/main" id="{3B6E129C-7E2D-44DA-BBA7-4978BCBD2A07}"/>
                </a:ext>
              </a:extLst>
            </p:cNvPr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321;p44">
              <a:extLst>
                <a:ext uri="{FF2B5EF4-FFF2-40B4-BE49-F238E27FC236}">
                  <a16:creationId xmlns:a16="http://schemas.microsoft.com/office/drawing/2014/main" id="{5F450B0D-E3F0-4E5C-8CD2-80ACC46136CC}"/>
                </a:ext>
              </a:extLst>
            </p:cNvPr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322;p44">
              <a:extLst>
                <a:ext uri="{FF2B5EF4-FFF2-40B4-BE49-F238E27FC236}">
                  <a16:creationId xmlns:a16="http://schemas.microsoft.com/office/drawing/2014/main" id="{FEBA1404-5008-4409-9B8B-5E72D290ECB1}"/>
                </a:ext>
              </a:extLst>
            </p:cNvPr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323;p44">
              <a:extLst>
                <a:ext uri="{FF2B5EF4-FFF2-40B4-BE49-F238E27FC236}">
                  <a16:creationId xmlns:a16="http://schemas.microsoft.com/office/drawing/2014/main" id="{786810D5-90B6-415E-975E-BFB0AD811015}"/>
                </a:ext>
              </a:extLst>
            </p:cNvPr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324;p44">
              <a:extLst>
                <a:ext uri="{FF2B5EF4-FFF2-40B4-BE49-F238E27FC236}">
                  <a16:creationId xmlns:a16="http://schemas.microsoft.com/office/drawing/2014/main" id="{35850C5F-0810-4CAA-B89D-E6D2B3C92BC0}"/>
                </a:ext>
              </a:extLst>
            </p:cNvPr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325;p44">
              <a:extLst>
                <a:ext uri="{FF2B5EF4-FFF2-40B4-BE49-F238E27FC236}">
                  <a16:creationId xmlns:a16="http://schemas.microsoft.com/office/drawing/2014/main" id="{89A3153B-6629-4051-B4B8-EE280B736E35}"/>
                </a:ext>
              </a:extLst>
            </p:cNvPr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26;p44">
              <a:extLst>
                <a:ext uri="{FF2B5EF4-FFF2-40B4-BE49-F238E27FC236}">
                  <a16:creationId xmlns:a16="http://schemas.microsoft.com/office/drawing/2014/main" id="{6DB2DCCD-0CC7-41CE-9331-4300EEA3F1CD}"/>
                </a:ext>
              </a:extLst>
            </p:cNvPr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327;p44">
              <a:extLst>
                <a:ext uri="{FF2B5EF4-FFF2-40B4-BE49-F238E27FC236}">
                  <a16:creationId xmlns:a16="http://schemas.microsoft.com/office/drawing/2014/main" id="{86FF1A7B-0EBB-4D4A-9C8A-46BEA61561AE}"/>
                </a:ext>
              </a:extLst>
            </p:cNvPr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28;p44">
              <a:extLst>
                <a:ext uri="{FF2B5EF4-FFF2-40B4-BE49-F238E27FC236}">
                  <a16:creationId xmlns:a16="http://schemas.microsoft.com/office/drawing/2014/main" id="{7DD74698-4B59-4D1A-9872-A4A68A1AD1AF}"/>
                </a:ext>
              </a:extLst>
            </p:cNvPr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29;p44">
              <a:extLst>
                <a:ext uri="{FF2B5EF4-FFF2-40B4-BE49-F238E27FC236}">
                  <a16:creationId xmlns:a16="http://schemas.microsoft.com/office/drawing/2014/main" id="{F6CB5B80-E316-4CCC-BD7B-1903F8C56B3A}"/>
                </a:ext>
              </a:extLst>
            </p:cNvPr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30;p44">
              <a:extLst>
                <a:ext uri="{FF2B5EF4-FFF2-40B4-BE49-F238E27FC236}">
                  <a16:creationId xmlns:a16="http://schemas.microsoft.com/office/drawing/2014/main" id="{E06E2692-6077-491D-ACDD-0EC8C40654DF}"/>
                </a:ext>
              </a:extLst>
            </p:cNvPr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31;p44">
              <a:extLst>
                <a:ext uri="{FF2B5EF4-FFF2-40B4-BE49-F238E27FC236}">
                  <a16:creationId xmlns:a16="http://schemas.microsoft.com/office/drawing/2014/main" id="{5763520D-2C1B-4549-A42E-9623D605EEDB}"/>
                </a:ext>
              </a:extLst>
            </p:cNvPr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32;p44">
              <a:extLst>
                <a:ext uri="{FF2B5EF4-FFF2-40B4-BE49-F238E27FC236}">
                  <a16:creationId xmlns:a16="http://schemas.microsoft.com/office/drawing/2014/main" id="{1AFD13B6-0F92-4050-8AF9-CFB6EF3F6BEC}"/>
                </a:ext>
              </a:extLst>
            </p:cNvPr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33;p44">
              <a:extLst>
                <a:ext uri="{FF2B5EF4-FFF2-40B4-BE49-F238E27FC236}">
                  <a16:creationId xmlns:a16="http://schemas.microsoft.com/office/drawing/2014/main" id="{A3172A4B-40D6-4A6E-A2AE-364E081EDCF6}"/>
                </a:ext>
              </a:extLst>
            </p:cNvPr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34;p44">
              <a:extLst>
                <a:ext uri="{FF2B5EF4-FFF2-40B4-BE49-F238E27FC236}">
                  <a16:creationId xmlns:a16="http://schemas.microsoft.com/office/drawing/2014/main" id="{AD57D153-D93D-469D-9604-58CA38760BF0}"/>
                </a:ext>
              </a:extLst>
            </p:cNvPr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335;p44">
              <a:extLst>
                <a:ext uri="{FF2B5EF4-FFF2-40B4-BE49-F238E27FC236}">
                  <a16:creationId xmlns:a16="http://schemas.microsoft.com/office/drawing/2014/main" id="{3CC39FAE-4AE1-48FB-AD53-B7EB1B12CE10}"/>
                </a:ext>
              </a:extLst>
            </p:cNvPr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336;p44">
              <a:extLst>
                <a:ext uri="{FF2B5EF4-FFF2-40B4-BE49-F238E27FC236}">
                  <a16:creationId xmlns:a16="http://schemas.microsoft.com/office/drawing/2014/main" id="{ADB3F641-9B21-4368-9856-E262F32FA7CC}"/>
                </a:ext>
              </a:extLst>
            </p:cNvPr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37;p44">
              <a:extLst>
                <a:ext uri="{FF2B5EF4-FFF2-40B4-BE49-F238E27FC236}">
                  <a16:creationId xmlns:a16="http://schemas.microsoft.com/office/drawing/2014/main" id="{199A6090-9152-4A0B-A6C0-46D3DC1F098B}"/>
                </a:ext>
              </a:extLst>
            </p:cNvPr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38;p44">
              <a:extLst>
                <a:ext uri="{FF2B5EF4-FFF2-40B4-BE49-F238E27FC236}">
                  <a16:creationId xmlns:a16="http://schemas.microsoft.com/office/drawing/2014/main" id="{517B27F8-FC36-481C-86B0-EA1718B27EBB}"/>
                </a:ext>
              </a:extLst>
            </p:cNvPr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39;p44">
              <a:extLst>
                <a:ext uri="{FF2B5EF4-FFF2-40B4-BE49-F238E27FC236}">
                  <a16:creationId xmlns:a16="http://schemas.microsoft.com/office/drawing/2014/main" id="{561AFEC0-A633-4C6D-AB89-66FDC3C8DE31}"/>
                </a:ext>
              </a:extLst>
            </p:cNvPr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40;p44">
              <a:extLst>
                <a:ext uri="{FF2B5EF4-FFF2-40B4-BE49-F238E27FC236}">
                  <a16:creationId xmlns:a16="http://schemas.microsoft.com/office/drawing/2014/main" id="{CCEE63F1-338D-46E9-9764-D33ECE808B9E}"/>
                </a:ext>
              </a:extLst>
            </p:cNvPr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41;p44">
              <a:extLst>
                <a:ext uri="{FF2B5EF4-FFF2-40B4-BE49-F238E27FC236}">
                  <a16:creationId xmlns:a16="http://schemas.microsoft.com/office/drawing/2014/main" id="{25621ACC-C9BA-4542-A7DA-B357612210B4}"/>
                </a:ext>
              </a:extLst>
            </p:cNvPr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42;p44">
              <a:extLst>
                <a:ext uri="{FF2B5EF4-FFF2-40B4-BE49-F238E27FC236}">
                  <a16:creationId xmlns:a16="http://schemas.microsoft.com/office/drawing/2014/main" id="{D173C516-BBE2-4D33-A409-F89EFEAFF03E}"/>
                </a:ext>
              </a:extLst>
            </p:cNvPr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43;p44">
              <a:extLst>
                <a:ext uri="{FF2B5EF4-FFF2-40B4-BE49-F238E27FC236}">
                  <a16:creationId xmlns:a16="http://schemas.microsoft.com/office/drawing/2014/main" id="{766D3326-EB4D-4777-A772-6FFDCF55FCB0}"/>
                </a:ext>
              </a:extLst>
            </p:cNvPr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44;p44">
              <a:extLst>
                <a:ext uri="{FF2B5EF4-FFF2-40B4-BE49-F238E27FC236}">
                  <a16:creationId xmlns:a16="http://schemas.microsoft.com/office/drawing/2014/main" id="{717BD55C-543B-4FDA-AFD4-E331973BF4FB}"/>
                </a:ext>
              </a:extLst>
            </p:cNvPr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45;p44">
              <a:extLst>
                <a:ext uri="{FF2B5EF4-FFF2-40B4-BE49-F238E27FC236}">
                  <a16:creationId xmlns:a16="http://schemas.microsoft.com/office/drawing/2014/main" id="{45D8361C-C766-4B00-8D0F-183FE197991C}"/>
                </a:ext>
              </a:extLst>
            </p:cNvPr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46;p44">
              <a:extLst>
                <a:ext uri="{FF2B5EF4-FFF2-40B4-BE49-F238E27FC236}">
                  <a16:creationId xmlns:a16="http://schemas.microsoft.com/office/drawing/2014/main" id="{0E6854FD-4AFE-4008-9A52-926C5273BE5B}"/>
                </a:ext>
              </a:extLst>
            </p:cNvPr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47;p44">
              <a:extLst>
                <a:ext uri="{FF2B5EF4-FFF2-40B4-BE49-F238E27FC236}">
                  <a16:creationId xmlns:a16="http://schemas.microsoft.com/office/drawing/2014/main" id="{95E6100B-9A8B-41F9-9CE4-90C1F4CFDDBC}"/>
                </a:ext>
              </a:extLst>
            </p:cNvPr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48;p44">
              <a:extLst>
                <a:ext uri="{FF2B5EF4-FFF2-40B4-BE49-F238E27FC236}">
                  <a16:creationId xmlns:a16="http://schemas.microsoft.com/office/drawing/2014/main" id="{F903CEDE-281F-4AC3-9873-0156BB2E3640}"/>
                </a:ext>
              </a:extLst>
            </p:cNvPr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49;p44">
              <a:extLst>
                <a:ext uri="{FF2B5EF4-FFF2-40B4-BE49-F238E27FC236}">
                  <a16:creationId xmlns:a16="http://schemas.microsoft.com/office/drawing/2014/main" id="{010F7806-8351-43A9-A061-6E95867E0729}"/>
                </a:ext>
              </a:extLst>
            </p:cNvPr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50;p44">
              <a:extLst>
                <a:ext uri="{FF2B5EF4-FFF2-40B4-BE49-F238E27FC236}">
                  <a16:creationId xmlns:a16="http://schemas.microsoft.com/office/drawing/2014/main" id="{7961A012-1D8A-42FE-BC72-FE9253B9114C}"/>
                </a:ext>
              </a:extLst>
            </p:cNvPr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51;p44">
              <a:extLst>
                <a:ext uri="{FF2B5EF4-FFF2-40B4-BE49-F238E27FC236}">
                  <a16:creationId xmlns:a16="http://schemas.microsoft.com/office/drawing/2014/main" id="{AA52CD0C-C458-4C0F-9650-7E2D5004B998}"/>
                </a:ext>
              </a:extLst>
            </p:cNvPr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52;p44">
              <a:extLst>
                <a:ext uri="{FF2B5EF4-FFF2-40B4-BE49-F238E27FC236}">
                  <a16:creationId xmlns:a16="http://schemas.microsoft.com/office/drawing/2014/main" id="{EC1017F6-AC6D-4F36-B093-4B5BC5C1566A}"/>
                </a:ext>
              </a:extLst>
            </p:cNvPr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53;p44">
              <a:extLst>
                <a:ext uri="{FF2B5EF4-FFF2-40B4-BE49-F238E27FC236}">
                  <a16:creationId xmlns:a16="http://schemas.microsoft.com/office/drawing/2014/main" id="{E262FB05-229B-4DB1-8340-BDFD44EFE1B9}"/>
                </a:ext>
              </a:extLst>
            </p:cNvPr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54;p44">
              <a:extLst>
                <a:ext uri="{FF2B5EF4-FFF2-40B4-BE49-F238E27FC236}">
                  <a16:creationId xmlns:a16="http://schemas.microsoft.com/office/drawing/2014/main" id="{7FDA3A21-5835-4454-B659-E7CA255DAD53}"/>
                </a:ext>
              </a:extLst>
            </p:cNvPr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1FDEAFF5-9255-4978-8817-0D80C5E29987}"/>
              </a:ext>
            </a:extLst>
          </p:cNvPr>
          <p:cNvSpPr txBox="1"/>
          <p:nvPr/>
        </p:nvSpPr>
        <p:spPr>
          <a:xfrm>
            <a:off x="1654754" y="1004389"/>
            <a:ext cx="8627751" cy="500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-     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lớn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>
              <a:spcBef>
                <a:spcPct val="20000"/>
              </a:spcBef>
              <a:buFontTx/>
              <a:buChar char="-"/>
            </a:pPr>
            <a:endParaRPr lang="en-US" altLang="en-US" sz="28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alt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r>
              <a:rPr lang="en-US" alt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sz="28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alt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r>
              <a:rPr lang="en-US" alt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đều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giống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nhau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nhau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2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2360;p45">
            <a:extLst>
              <a:ext uri="{FF2B5EF4-FFF2-40B4-BE49-F238E27FC236}">
                <a16:creationId xmlns:a16="http://schemas.microsoft.com/office/drawing/2014/main" id="{36C4967B-6DD9-460E-AA60-7566B5D03130}"/>
              </a:ext>
            </a:extLst>
          </p:cNvPr>
          <p:cNvGrpSpPr/>
          <p:nvPr/>
        </p:nvGrpSpPr>
        <p:grpSpPr>
          <a:xfrm>
            <a:off x="2512940" y="2117529"/>
            <a:ext cx="6893746" cy="2420025"/>
            <a:chOff x="1125118" y="2317885"/>
            <a:chExt cx="6893746" cy="2420025"/>
          </a:xfrm>
        </p:grpSpPr>
        <p:grpSp>
          <p:nvGrpSpPr>
            <p:cNvPr id="130" name="Google Shape;2361;p45">
              <a:extLst>
                <a:ext uri="{FF2B5EF4-FFF2-40B4-BE49-F238E27FC236}">
                  <a16:creationId xmlns:a16="http://schemas.microsoft.com/office/drawing/2014/main" id="{F6EA08FD-C76D-47E0-B32D-9B5BAAF08C5E}"/>
                </a:ext>
              </a:extLst>
            </p:cNvPr>
            <p:cNvGrpSpPr/>
            <p:nvPr/>
          </p:nvGrpSpPr>
          <p:grpSpPr>
            <a:xfrm>
              <a:off x="3596372" y="2810816"/>
              <a:ext cx="1809545" cy="564680"/>
              <a:chOff x="3431122" y="2810816"/>
              <a:chExt cx="1809545" cy="564680"/>
            </a:xfrm>
          </p:grpSpPr>
          <p:sp>
            <p:nvSpPr>
              <p:cNvPr id="203" name="Google Shape;2362;p45">
                <a:extLst>
                  <a:ext uri="{FF2B5EF4-FFF2-40B4-BE49-F238E27FC236}">
                    <a16:creationId xmlns:a16="http://schemas.microsoft.com/office/drawing/2014/main" id="{2FF0AE58-41E0-4DF2-8CC4-3450B90C28FB}"/>
                  </a:ext>
                </a:extLst>
              </p:cNvPr>
              <p:cNvSpPr/>
              <p:nvPr/>
            </p:nvSpPr>
            <p:spPr>
              <a:xfrm rot="899977">
                <a:off x="3431122" y="2810816"/>
                <a:ext cx="1330587" cy="56468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4638" extrusionOk="0">
                    <a:moveTo>
                      <a:pt x="5942" y="133"/>
                    </a:moveTo>
                    <a:cubicBezTo>
                      <a:pt x="6111" y="133"/>
                      <a:pt x="6531" y="186"/>
                      <a:pt x="6691" y="695"/>
                    </a:cubicBezTo>
                    <a:cubicBezTo>
                      <a:pt x="6870" y="1239"/>
                      <a:pt x="6843" y="1836"/>
                      <a:pt x="6638" y="2327"/>
                    </a:cubicBezTo>
                    <a:cubicBezTo>
                      <a:pt x="5210" y="2006"/>
                      <a:pt x="5121" y="1346"/>
                      <a:pt x="5148" y="748"/>
                    </a:cubicBezTo>
                    <a:cubicBezTo>
                      <a:pt x="5166" y="400"/>
                      <a:pt x="5496" y="177"/>
                      <a:pt x="5826" y="141"/>
                    </a:cubicBezTo>
                    <a:cubicBezTo>
                      <a:pt x="5862" y="133"/>
                      <a:pt x="5897" y="133"/>
                      <a:pt x="5942" y="133"/>
                    </a:cubicBezTo>
                    <a:close/>
                    <a:moveTo>
                      <a:pt x="5932" y="0"/>
                    </a:moveTo>
                    <a:cubicBezTo>
                      <a:pt x="5889" y="0"/>
                      <a:pt x="5848" y="3"/>
                      <a:pt x="5808" y="8"/>
                    </a:cubicBezTo>
                    <a:cubicBezTo>
                      <a:pt x="5433" y="61"/>
                      <a:pt x="5041" y="329"/>
                      <a:pt x="5014" y="748"/>
                    </a:cubicBezTo>
                    <a:cubicBezTo>
                      <a:pt x="4969" y="1685"/>
                      <a:pt x="5424" y="2184"/>
                      <a:pt x="6584" y="2452"/>
                    </a:cubicBezTo>
                    <a:cubicBezTo>
                      <a:pt x="6495" y="2630"/>
                      <a:pt x="6379" y="2791"/>
                      <a:pt x="6236" y="2925"/>
                    </a:cubicBezTo>
                    <a:cubicBezTo>
                      <a:pt x="5984" y="3165"/>
                      <a:pt x="5582" y="3397"/>
                      <a:pt x="4970" y="3397"/>
                    </a:cubicBezTo>
                    <a:cubicBezTo>
                      <a:pt x="4650" y="3397"/>
                      <a:pt x="4272" y="3334"/>
                      <a:pt x="3828" y="3175"/>
                    </a:cubicBezTo>
                    <a:cubicBezTo>
                      <a:pt x="3503" y="3058"/>
                      <a:pt x="3183" y="3008"/>
                      <a:pt x="2875" y="3008"/>
                    </a:cubicBezTo>
                    <a:cubicBezTo>
                      <a:pt x="1435" y="3008"/>
                      <a:pt x="244" y="4093"/>
                      <a:pt x="9" y="4548"/>
                    </a:cubicBezTo>
                    <a:cubicBezTo>
                      <a:pt x="0" y="4566"/>
                      <a:pt x="0" y="4584"/>
                      <a:pt x="9" y="4593"/>
                    </a:cubicBezTo>
                    <a:cubicBezTo>
                      <a:pt x="9" y="4611"/>
                      <a:pt x="27" y="4629"/>
                      <a:pt x="36" y="4638"/>
                    </a:cubicBezTo>
                    <a:lnTo>
                      <a:pt x="72" y="4638"/>
                    </a:lnTo>
                    <a:cubicBezTo>
                      <a:pt x="90" y="4638"/>
                      <a:pt x="116" y="4629"/>
                      <a:pt x="125" y="4611"/>
                    </a:cubicBezTo>
                    <a:cubicBezTo>
                      <a:pt x="353" y="4170"/>
                      <a:pt x="1491" y="3134"/>
                      <a:pt x="2873" y="3134"/>
                    </a:cubicBezTo>
                    <a:cubicBezTo>
                      <a:pt x="3168" y="3134"/>
                      <a:pt x="3473" y="3181"/>
                      <a:pt x="3783" y="3291"/>
                    </a:cubicBezTo>
                    <a:cubicBezTo>
                      <a:pt x="4209" y="3444"/>
                      <a:pt x="4609" y="3521"/>
                      <a:pt x="4973" y="3521"/>
                    </a:cubicBezTo>
                    <a:cubicBezTo>
                      <a:pt x="5516" y="3521"/>
                      <a:pt x="5978" y="3351"/>
                      <a:pt x="6325" y="3014"/>
                    </a:cubicBezTo>
                    <a:cubicBezTo>
                      <a:pt x="6486" y="2862"/>
                      <a:pt x="6611" y="2684"/>
                      <a:pt x="6709" y="2479"/>
                    </a:cubicBezTo>
                    <a:cubicBezTo>
                      <a:pt x="6941" y="2523"/>
                      <a:pt x="7191" y="2559"/>
                      <a:pt x="7476" y="2586"/>
                    </a:cubicBezTo>
                    <a:cubicBezTo>
                      <a:pt x="7668" y="2607"/>
                      <a:pt x="7852" y="2616"/>
                      <a:pt x="8028" y="2616"/>
                    </a:cubicBezTo>
                    <a:cubicBezTo>
                      <a:pt x="8909" y="2616"/>
                      <a:pt x="9589" y="2381"/>
                      <a:pt x="10028" y="2158"/>
                    </a:cubicBezTo>
                    <a:cubicBezTo>
                      <a:pt x="10599" y="1872"/>
                      <a:pt x="10902" y="1569"/>
                      <a:pt x="10911" y="1551"/>
                    </a:cubicBezTo>
                    <a:cubicBezTo>
                      <a:pt x="10920" y="1542"/>
                      <a:pt x="10929" y="1524"/>
                      <a:pt x="10929" y="1506"/>
                    </a:cubicBezTo>
                    <a:cubicBezTo>
                      <a:pt x="10929" y="1489"/>
                      <a:pt x="10920" y="1471"/>
                      <a:pt x="10911" y="1462"/>
                    </a:cubicBezTo>
                    <a:cubicBezTo>
                      <a:pt x="10897" y="1448"/>
                      <a:pt x="10880" y="1442"/>
                      <a:pt x="10863" y="1442"/>
                    </a:cubicBezTo>
                    <a:cubicBezTo>
                      <a:pt x="10846" y="1442"/>
                      <a:pt x="10831" y="1448"/>
                      <a:pt x="10822" y="1462"/>
                    </a:cubicBezTo>
                    <a:cubicBezTo>
                      <a:pt x="10813" y="1471"/>
                      <a:pt x="10518" y="1774"/>
                      <a:pt x="9965" y="2051"/>
                    </a:cubicBezTo>
                    <a:cubicBezTo>
                      <a:pt x="9539" y="2260"/>
                      <a:pt x="8874" y="2488"/>
                      <a:pt x="8008" y="2488"/>
                    </a:cubicBezTo>
                    <a:cubicBezTo>
                      <a:pt x="7841" y="2488"/>
                      <a:pt x="7667" y="2480"/>
                      <a:pt x="7485" y="2461"/>
                    </a:cubicBezTo>
                    <a:cubicBezTo>
                      <a:pt x="7226" y="2434"/>
                      <a:pt x="6986" y="2398"/>
                      <a:pt x="6763" y="2354"/>
                    </a:cubicBezTo>
                    <a:cubicBezTo>
                      <a:pt x="6977" y="1836"/>
                      <a:pt x="6995" y="1221"/>
                      <a:pt x="6816" y="650"/>
                    </a:cubicBezTo>
                    <a:cubicBezTo>
                      <a:pt x="6666" y="167"/>
                      <a:pt x="6269" y="0"/>
                      <a:pt x="5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363;p45">
                <a:extLst>
                  <a:ext uri="{FF2B5EF4-FFF2-40B4-BE49-F238E27FC236}">
                    <a16:creationId xmlns:a16="http://schemas.microsoft.com/office/drawing/2014/main" id="{2D637312-97FC-4D49-9196-C9E0B909E295}"/>
                  </a:ext>
                </a:extLst>
              </p:cNvPr>
              <p:cNvSpPr/>
              <p:nvPr/>
            </p:nvSpPr>
            <p:spPr>
              <a:xfrm rot="899977">
                <a:off x="4994005" y="2939444"/>
                <a:ext cx="246662" cy="7280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598" extrusionOk="0">
                    <a:moveTo>
                      <a:pt x="545" y="0"/>
                    </a:moveTo>
                    <a:lnTo>
                      <a:pt x="1" y="286"/>
                    </a:lnTo>
                    <a:lnTo>
                      <a:pt x="2026" y="598"/>
                    </a:lnTo>
                    <a:lnTo>
                      <a:pt x="2026" y="598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364;p45">
                <a:extLst>
                  <a:ext uri="{FF2B5EF4-FFF2-40B4-BE49-F238E27FC236}">
                    <a16:creationId xmlns:a16="http://schemas.microsoft.com/office/drawing/2014/main" id="{ECA41AD4-3D13-46B0-83EC-273F2A5184A1}"/>
                  </a:ext>
                </a:extLst>
              </p:cNvPr>
              <p:cNvSpPr/>
              <p:nvPr/>
            </p:nvSpPr>
            <p:spPr>
              <a:xfrm rot="899977">
                <a:off x="4960048" y="2952384"/>
                <a:ext cx="27819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500" extrusionOk="0">
                    <a:moveTo>
                      <a:pt x="108" y="0"/>
                    </a:moveTo>
                    <a:lnTo>
                      <a:pt x="1" y="500"/>
                    </a:lnTo>
                    <a:lnTo>
                      <a:pt x="2285" y="4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7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365;p45">
                <a:extLst>
                  <a:ext uri="{FF2B5EF4-FFF2-40B4-BE49-F238E27FC236}">
                    <a16:creationId xmlns:a16="http://schemas.microsoft.com/office/drawing/2014/main" id="{419E1545-3176-4412-AB2B-480D055EBCFE}"/>
                  </a:ext>
                </a:extLst>
              </p:cNvPr>
              <p:cNvSpPr/>
              <p:nvPr/>
            </p:nvSpPr>
            <p:spPr>
              <a:xfrm rot="899977">
                <a:off x="4845826" y="2992766"/>
                <a:ext cx="335782" cy="210872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732" extrusionOk="0">
                    <a:moveTo>
                      <a:pt x="2757" y="1"/>
                    </a:moveTo>
                    <a:lnTo>
                      <a:pt x="1" y="1214"/>
                    </a:lnTo>
                    <a:lnTo>
                      <a:pt x="170" y="173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366;p45">
                <a:extLst>
                  <a:ext uri="{FF2B5EF4-FFF2-40B4-BE49-F238E27FC236}">
                    <a16:creationId xmlns:a16="http://schemas.microsoft.com/office/drawing/2014/main" id="{AAA70253-9FCF-49E0-BD8C-89617EC92B6A}"/>
                  </a:ext>
                </a:extLst>
              </p:cNvPr>
              <p:cNvSpPr/>
              <p:nvPr/>
            </p:nvSpPr>
            <p:spPr>
              <a:xfrm rot="899977">
                <a:off x="4825576" y="2980215"/>
                <a:ext cx="385699" cy="192366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580" extrusionOk="0">
                    <a:moveTo>
                      <a:pt x="670" y="1"/>
                    </a:moveTo>
                    <a:lnTo>
                      <a:pt x="1" y="1580"/>
                    </a:lnTo>
                    <a:lnTo>
                      <a:pt x="3168" y="81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2367;p45">
              <a:extLst>
                <a:ext uri="{FF2B5EF4-FFF2-40B4-BE49-F238E27FC236}">
                  <a16:creationId xmlns:a16="http://schemas.microsoft.com/office/drawing/2014/main" id="{20C53D66-267D-4AD7-92D8-75BF8A0B2DE7}"/>
                </a:ext>
              </a:extLst>
            </p:cNvPr>
            <p:cNvGrpSpPr/>
            <p:nvPr/>
          </p:nvGrpSpPr>
          <p:grpSpPr>
            <a:xfrm>
              <a:off x="1125118" y="2908782"/>
              <a:ext cx="1983389" cy="1710692"/>
              <a:chOff x="23993" y="2908782"/>
              <a:chExt cx="1983389" cy="1710692"/>
            </a:xfrm>
          </p:grpSpPr>
          <p:sp>
            <p:nvSpPr>
              <p:cNvPr id="174" name="Google Shape;2368;p45">
                <a:extLst>
                  <a:ext uri="{FF2B5EF4-FFF2-40B4-BE49-F238E27FC236}">
                    <a16:creationId xmlns:a16="http://schemas.microsoft.com/office/drawing/2014/main" id="{B120B904-AE82-4A59-BF48-DA5E2A0A2132}"/>
                  </a:ext>
                </a:extLst>
              </p:cNvPr>
              <p:cNvSpPr/>
              <p:nvPr/>
            </p:nvSpPr>
            <p:spPr>
              <a:xfrm flipH="1">
                <a:off x="426717" y="4483874"/>
                <a:ext cx="1402817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2369;p45">
                <a:extLst>
                  <a:ext uri="{FF2B5EF4-FFF2-40B4-BE49-F238E27FC236}">
                    <a16:creationId xmlns:a16="http://schemas.microsoft.com/office/drawing/2014/main" id="{DA2F0F85-179C-4158-B861-F71122D35A03}"/>
                  </a:ext>
                </a:extLst>
              </p:cNvPr>
              <p:cNvSpPr/>
              <p:nvPr/>
            </p:nvSpPr>
            <p:spPr>
              <a:xfrm flipH="1">
                <a:off x="709310" y="2908782"/>
                <a:ext cx="450831" cy="2519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69" extrusionOk="0">
                    <a:moveTo>
                      <a:pt x="134" y="1"/>
                    </a:moveTo>
                    <a:cubicBezTo>
                      <a:pt x="63" y="1"/>
                      <a:pt x="0" y="54"/>
                      <a:pt x="0" y="126"/>
                    </a:cubicBezTo>
                    <a:lnTo>
                      <a:pt x="0" y="1508"/>
                    </a:lnTo>
                    <a:cubicBezTo>
                      <a:pt x="0" y="1580"/>
                      <a:pt x="54" y="1642"/>
                      <a:pt x="125" y="1642"/>
                    </a:cubicBezTo>
                    <a:lnTo>
                      <a:pt x="1553" y="1642"/>
                    </a:lnTo>
                    <a:cubicBezTo>
                      <a:pt x="1606" y="1642"/>
                      <a:pt x="1660" y="1678"/>
                      <a:pt x="1678" y="1740"/>
                    </a:cubicBezTo>
                    <a:lnTo>
                      <a:pt x="1740" y="2017"/>
                    </a:lnTo>
                    <a:cubicBezTo>
                      <a:pt x="1751" y="2050"/>
                      <a:pt x="1782" y="2069"/>
                      <a:pt x="1812" y="2069"/>
                    </a:cubicBezTo>
                    <a:cubicBezTo>
                      <a:pt x="1832" y="2069"/>
                      <a:pt x="1851" y="2061"/>
                      <a:pt x="1865" y="2044"/>
                    </a:cubicBezTo>
                    <a:lnTo>
                      <a:pt x="2177" y="1696"/>
                    </a:lnTo>
                    <a:cubicBezTo>
                      <a:pt x="2195" y="1669"/>
                      <a:pt x="2231" y="1660"/>
                      <a:pt x="2266" y="1660"/>
                    </a:cubicBezTo>
                    <a:lnTo>
                      <a:pt x="3578" y="1660"/>
                    </a:lnTo>
                    <a:cubicBezTo>
                      <a:pt x="3649" y="1660"/>
                      <a:pt x="3703" y="1598"/>
                      <a:pt x="3703" y="1526"/>
                    </a:cubicBezTo>
                    <a:lnTo>
                      <a:pt x="3703" y="170"/>
                    </a:lnTo>
                    <a:cubicBezTo>
                      <a:pt x="3703" y="99"/>
                      <a:pt x="3649" y="45"/>
                      <a:pt x="3578" y="4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2370;p45">
                <a:extLst>
                  <a:ext uri="{FF2B5EF4-FFF2-40B4-BE49-F238E27FC236}">
                    <a16:creationId xmlns:a16="http://schemas.microsoft.com/office/drawing/2014/main" id="{E889DA3F-60BC-4A3F-BBC7-0786B0028D1C}"/>
                  </a:ext>
                </a:extLst>
              </p:cNvPr>
              <p:cNvSpPr/>
              <p:nvPr/>
            </p:nvSpPr>
            <p:spPr>
              <a:xfrm flipH="1">
                <a:off x="828744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371;p45">
                <a:extLst>
                  <a:ext uri="{FF2B5EF4-FFF2-40B4-BE49-F238E27FC236}">
                    <a16:creationId xmlns:a16="http://schemas.microsoft.com/office/drawing/2014/main" id="{3CD78466-3974-44B0-AA86-F65A178457F4}"/>
                  </a:ext>
                </a:extLst>
              </p:cNvPr>
              <p:cNvSpPr/>
              <p:nvPr/>
            </p:nvSpPr>
            <p:spPr>
              <a:xfrm flipH="1">
                <a:off x="918959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88"/>
                      <a:pt x="54" y="233"/>
                      <a:pt x="117" y="233"/>
                    </a:cubicBezTo>
                    <a:cubicBezTo>
                      <a:pt x="179" y="233"/>
                      <a:pt x="233" y="188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2372;p45">
                <a:extLst>
                  <a:ext uri="{FF2B5EF4-FFF2-40B4-BE49-F238E27FC236}">
                    <a16:creationId xmlns:a16="http://schemas.microsoft.com/office/drawing/2014/main" id="{89FFC6E3-B5D4-4308-AE4F-ECC81D514229}"/>
                  </a:ext>
                </a:extLst>
              </p:cNvPr>
              <p:cNvSpPr/>
              <p:nvPr/>
            </p:nvSpPr>
            <p:spPr>
              <a:xfrm flipH="1">
                <a:off x="1019888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2373;p45">
                <a:extLst>
                  <a:ext uri="{FF2B5EF4-FFF2-40B4-BE49-F238E27FC236}">
                    <a16:creationId xmlns:a16="http://schemas.microsoft.com/office/drawing/2014/main" id="{CD7864F9-D105-4D5B-8C4D-C9F45E5E8C9C}"/>
                  </a:ext>
                </a:extLst>
              </p:cNvPr>
              <p:cNvSpPr/>
              <p:nvPr/>
            </p:nvSpPr>
            <p:spPr>
              <a:xfrm flipH="1">
                <a:off x="315092" y="3860259"/>
                <a:ext cx="281358" cy="34991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874" extrusionOk="0">
                    <a:moveTo>
                      <a:pt x="1562" y="1"/>
                    </a:moveTo>
                    <a:lnTo>
                      <a:pt x="0" y="2873"/>
                    </a:lnTo>
                    <a:cubicBezTo>
                      <a:pt x="0" y="2873"/>
                      <a:pt x="1214" y="2739"/>
                      <a:pt x="1767" y="1535"/>
                    </a:cubicBezTo>
                    <a:cubicBezTo>
                      <a:pt x="2311" y="331"/>
                      <a:pt x="1562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374;p45">
                <a:extLst>
                  <a:ext uri="{FF2B5EF4-FFF2-40B4-BE49-F238E27FC236}">
                    <a16:creationId xmlns:a16="http://schemas.microsoft.com/office/drawing/2014/main" id="{CDCB493E-9276-45B2-A319-27DC96A16EFB}"/>
                  </a:ext>
                </a:extLst>
              </p:cNvPr>
              <p:cNvSpPr/>
              <p:nvPr/>
            </p:nvSpPr>
            <p:spPr>
              <a:xfrm flipH="1">
                <a:off x="111895" y="3818985"/>
                <a:ext cx="494295" cy="37316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065" extrusionOk="0">
                    <a:moveTo>
                      <a:pt x="3292" y="1"/>
                    </a:moveTo>
                    <a:lnTo>
                      <a:pt x="0" y="3025"/>
                    </a:lnTo>
                    <a:cubicBezTo>
                      <a:pt x="0" y="3025"/>
                      <a:pt x="168" y="3065"/>
                      <a:pt x="443" y="3065"/>
                    </a:cubicBezTo>
                    <a:cubicBezTo>
                      <a:pt x="956" y="3065"/>
                      <a:pt x="1844" y="2925"/>
                      <a:pt x="2721" y="2124"/>
                    </a:cubicBezTo>
                    <a:cubicBezTo>
                      <a:pt x="4059" y="893"/>
                      <a:pt x="3292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375;p45">
                <a:extLst>
                  <a:ext uri="{FF2B5EF4-FFF2-40B4-BE49-F238E27FC236}">
                    <a16:creationId xmlns:a16="http://schemas.microsoft.com/office/drawing/2014/main" id="{2488A20B-EBE9-4DB6-8DEB-A2049D05654A}"/>
                  </a:ext>
                </a:extLst>
              </p:cNvPr>
              <p:cNvSpPr/>
              <p:nvPr/>
            </p:nvSpPr>
            <p:spPr>
              <a:xfrm flipH="1">
                <a:off x="23993" y="3898245"/>
                <a:ext cx="597415" cy="36585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005" extrusionOk="0">
                    <a:moveTo>
                      <a:pt x="4354" y="1"/>
                    </a:moveTo>
                    <a:lnTo>
                      <a:pt x="0" y="2641"/>
                    </a:lnTo>
                    <a:cubicBezTo>
                      <a:pt x="29" y="2653"/>
                      <a:pt x="349" y="3005"/>
                      <a:pt x="1130" y="3005"/>
                    </a:cubicBezTo>
                    <a:cubicBezTo>
                      <a:pt x="1556" y="3005"/>
                      <a:pt x="2119" y="2900"/>
                      <a:pt x="2846" y="2579"/>
                    </a:cubicBezTo>
                    <a:cubicBezTo>
                      <a:pt x="4907" y="1678"/>
                      <a:pt x="4354" y="1"/>
                      <a:pt x="4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376;p45">
                <a:extLst>
                  <a:ext uri="{FF2B5EF4-FFF2-40B4-BE49-F238E27FC236}">
                    <a16:creationId xmlns:a16="http://schemas.microsoft.com/office/drawing/2014/main" id="{18C920B0-8FEA-4AFD-8211-BE7B457375B6}"/>
                  </a:ext>
                </a:extLst>
              </p:cNvPr>
              <p:cNvSpPr/>
              <p:nvPr/>
            </p:nvSpPr>
            <p:spPr>
              <a:xfrm flipH="1">
                <a:off x="1509800" y="3770164"/>
                <a:ext cx="497582" cy="46216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96" extrusionOk="0">
                    <a:moveTo>
                      <a:pt x="1227" y="1"/>
                    </a:moveTo>
                    <a:cubicBezTo>
                      <a:pt x="1087" y="1"/>
                      <a:pt x="980" y="27"/>
                      <a:pt x="920" y="89"/>
                    </a:cubicBezTo>
                    <a:cubicBezTo>
                      <a:pt x="501" y="518"/>
                      <a:pt x="1437" y="1802"/>
                      <a:pt x="1464" y="1838"/>
                    </a:cubicBezTo>
                    <a:cubicBezTo>
                      <a:pt x="1443" y="1824"/>
                      <a:pt x="1158" y="1637"/>
                      <a:pt x="857" y="1637"/>
                    </a:cubicBezTo>
                    <a:cubicBezTo>
                      <a:pt x="783" y="1637"/>
                      <a:pt x="707" y="1649"/>
                      <a:pt x="634" y="1677"/>
                    </a:cubicBezTo>
                    <a:cubicBezTo>
                      <a:pt x="474" y="1740"/>
                      <a:pt x="331" y="1882"/>
                      <a:pt x="242" y="2168"/>
                    </a:cubicBezTo>
                    <a:cubicBezTo>
                      <a:pt x="0" y="2952"/>
                      <a:pt x="1178" y="3796"/>
                      <a:pt x="2872" y="3796"/>
                    </a:cubicBezTo>
                    <a:cubicBezTo>
                      <a:pt x="3241" y="3796"/>
                      <a:pt x="3634" y="3756"/>
                      <a:pt x="4042" y="3667"/>
                    </a:cubicBezTo>
                    <a:lnTo>
                      <a:pt x="4087" y="919"/>
                    </a:lnTo>
                    <a:lnTo>
                      <a:pt x="4087" y="919"/>
                    </a:lnTo>
                    <a:cubicBezTo>
                      <a:pt x="4086" y="919"/>
                      <a:pt x="4085" y="920"/>
                      <a:pt x="4083" y="920"/>
                    </a:cubicBezTo>
                    <a:cubicBezTo>
                      <a:pt x="4049" y="920"/>
                      <a:pt x="3841" y="833"/>
                      <a:pt x="3543" y="705"/>
                    </a:cubicBezTo>
                    <a:cubicBezTo>
                      <a:pt x="2885" y="433"/>
                      <a:pt x="1791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377;p45">
                <a:extLst>
                  <a:ext uri="{FF2B5EF4-FFF2-40B4-BE49-F238E27FC236}">
                    <a16:creationId xmlns:a16="http://schemas.microsoft.com/office/drawing/2014/main" id="{0F57C47C-3F9A-4713-AD75-A256F3C06C79}"/>
                  </a:ext>
                </a:extLst>
              </p:cNvPr>
              <p:cNvSpPr/>
              <p:nvPr/>
            </p:nvSpPr>
            <p:spPr>
              <a:xfrm flipH="1">
                <a:off x="1509800" y="3855876"/>
                <a:ext cx="497582" cy="37645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092" extrusionOk="0">
                    <a:moveTo>
                      <a:pt x="3543" y="1"/>
                    </a:moveTo>
                    <a:cubicBezTo>
                      <a:pt x="3418" y="643"/>
                      <a:pt x="3070" y="1955"/>
                      <a:pt x="2329" y="2222"/>
                    </a:cubicBezTo>
                    <a:cubicBezTo>
                      <a:pt x="2192" y="2271"/>
                      <a:pt x="2062" y="2293"/>
                      <a:pt x="1939" y="2293"/>
                    </a:cubicBezTo>
                    <a:cubicBezTo>
                      <a:pt x="1254" y="2293"/>
                      <a:pt x="793" y="1601"/>
                      <a:pt x="634" y="973"/>
                    </a:cubicBezTo>
                    <a:cubicBezTo>
                      <a:pt x="474" y="1036"/>
                      <a:pt x="331" y="1178"/>
                      <a:pt x="242" y="1464"/>
                    </a:cubicBezTo>
                    <a:cubicBezTo>
                      <a:pt x="0" y="2248"/>
                      <a:pt x="1178" y="3092"/>
                      <a:pt x="2872" y="3092"/>
                    </a:cubicBezTo>
                    <a:cubicBezTo>
                      <a:pt x="3241" y="3092"/>
                      <a:pt x="3634" y="3052"/>
                      <a:pt x="4042" y="2963"/>
                    </a:cubicBezTo>
                    <a:lnTo>
                      <a:pt x="4087" y="215"/>
                    </a:lnTo>
                    <a:lnTo>
                      <a:pt x="4087" y="215"/>
                    </a:lnTo>
                    <a:cubicBezTo>
                      <a:pt x="4086" y="215"/>
                      <a:pt x="4085" y="216"/>
                      <a:pt x="4083" y="216"/>
                    </a:cubicBezTo>
                    <a:cubicBezTo>
                      <a:pt x="4049" y="216"/>
                      <a:pt x="3841" y="129"/>
                      <a:pt x="354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378;p45">
                <a:extLst>
                  <a:ext uri="{FF2B5EF4-FFF2-40B4-BE49-F238E27FC236}">
                    <a16:creationId xmlns:a16="http://schemas.microsoft.com/office/drawing/2014/main" id="{837E4909-B202-4770-B33A-D4A129CDE0E5}"/>
                  </a:ext>
                </a:extLst>
              </p:cNvPr>
              <p:cNvSpPr/>
              <p:nvPr/>
            </p:nvSpPr>
            <p:spPr>
              <a:xfrm flipH="1">
                <a:off x="463867" y="3163605"/>
                <a:ext cx="1185090" cy="1379671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1332" extrusionOk="0">
                    <a:moveTo>
                      <a:pt x="3340" y="0"/>
                    </a:moveTo>
                    <a:cubicBezTo>
                      <a:pt x="2876" y="0"/>
                      <a:pt x="2359" y="81"/>
                      <a:pt x="1785" y="263"/>
                    </a:cubicBezTo>
                    <a:lnTo>
                      <a:pt x="1036" y="4197"/>
                    </a:lnTo>
                    <a:cubicBezTo>
                      <a:pt x="1036" y="4197"/>
                      <a:pt x="1607" y="4875"/>
                      <a:pt x="1402" y="5053"/>
                    </a:cubicBezTo>
                    <a:cubicBezTo>
                      <a:pt x="1187" y="5232"/>
                      <a:pt x="1" y="7257"/>
                      <a:pt x="572" y="9478"/>
                    </a:cubicBezTo>
                    <a:cubicBezTo>
                      <a:pt x="889" y="10717"/>
                      <a:pt x="2420" y="11331"/>
                      <a:pt x="4068" y="11331"/>
                    </a:cubicBezTo>
                    <a:cubicBezTo>
                      <a:pt x="5388" y="11331"/>
                      <a:pt x="6783" y="10938"/>
                      <a:pt x="7691" y="10156"/>
                    </a:cubicBezTo>
                    <a:cubicBezTo>
                      <a:pt x="9734" y="8390"/>
                      <a:pt x="8726" y="8292"/>
                      <a:pt x="7869" y="7516"/>
                    </a:cubicBezTo>
                    <a:cubicBezTo>
                      <a:pt x="7013" y="6740"/>
                      <a:pt x="6585" y="5517"/>
                      <a:pt x="6727" y="3599"/>
                    </a:cubicBezTo>
                    <a:cubicBezTo>
                      <a:pt x="6818" y="2350"/>
                      <a:pt x="5853" y="0"/>
                      <a:pt x="3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379;p45">
                <a:extLst>
                  <a:ext uri="{FF2B5EF4-FFF2-40B4-BE49-F238E27FC236}">
                    <a16:creationId xmlns:a16="http://schemas.microsoft.com/office/drawing/2014/main" id="{9C9AEB85-DC8C-4EB6-A068-3637D486F280}"/>
                  </a:ext>
                </a:extLst>
              </p:cNvPr>
              <p:cNvSpPr/>
              <p:nvPr/>
            </p:nvSpPr>
            <p:spPr>
              <a:xfrm flipH="1">
                <a:off x="672421" y="3773207"/>
                <a:ext cx="789654" cy="693732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698" extrusionOk="0">
                    <a:moveTo>
                      <a:pt x="2230" y="0"/>
                    </a:moveTo>
                    <a:cubicBezTo>
                      <a:pt x="2221" y="0"/>
                      <a:pt x="2212" y="1"/>
                      <a:pt x="2204" y="2"/>
                    </a:cubicBezTo>
                    <a:cubicBezTo>
                      <a:pt x="2204" y="2"/>
                      <a:pt x="732" y="635"/>
                      <a:pt x="366" y="2580"/>
                    </a:cubicBezTo>
                    <a:cubicBezTo>
                      <a:pt x="0" y="4525"/>
                      <a:pt x="1187" y="5631"/>
                      <a:pt x="2168" y="5693"/>
                    </a:cubicBezTo>
                    <a:cubicBezTo>
                      <a:pt x="2207" y="5696"/>
                      <a:pt x="2245" y="5697"/>
                      <a:pt x="2282" y="5697"/>
                    </a:cubicBezTo>
                    <a:cubicBezTo>
                      <a:pt x="3166" y="5697"/>
                      <a:pt x="3355" y="5007"/>
                      <a:pt x="3355" y="5007"/>
                    </a:cubicBezTo>
                    <a:cubicBezTo>
                      <a:pt x="3355" y="5007"/>
                      <a:pt x="3694" y="5256"/>
                      <a:pt x="4201" y="5256"/>
                    </a:cubicBezTo>
                    <a:cubicBezTo>
                      <a:pt x="4507" y="5256"/>
                      <a:pt x="4874" y="5165"/>
                      <a:pt x="5264" y="4873"/>
                    </a:cubicBezTo>
                    <a:cubicBezTo>
                      <a:pt x="6486" y="3954"/>
                      <a:pt x="4853" y="1688"/>
                      <a:pt x="4773" y="1643"/>
                    </a:cubicBezTo>
                    <a:cubicBezTo>
                      <a:pt x="4694" y="1600"/>
                      <a:pt x="2716" y="0"/>
                      <a:pt x="2230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380;p45">
                <a:extLst>
                  <a:ext uri="{FF2B5EF4-FFF2-40B4-BE49-F238E27FC236}">
                    <a16:creationId xmlns:a16="http://schemas.microsoft.com/office/drawing/2014/main" id="{8ADD4FA0-1988-4670-91AB-46A1D7FB31E1}"/>
                  </a:ext>
                </a:extLst>
              </p:cNvPr>
              <p:cNvSpPr/>
              <p:nvPr/>
            </p:nvSpPr>
            <p:spPr>
              <a:xfrm flipH="1">
                <a:off x="965467" y="3240673"/>
                <a:ext cx="571605" cy="48006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3943" extrusionOk="0">
                    <a:moveTo>
                      <a:pt x="2310" y="0"/>
                    </a:moveTo>
                    <a:cubicBezTo>
                      <a:pt x="1640" y="0"/>
                      <a:pt x="1089" y="129"/>
                      <a:pt x="1089" y="129"/>
                    </a:cubicBezTo>
                    <a:cubicBezTo>
                      <a:pt x="1089" y="129"/>
                      <a:pt x="1" y="2957"/>
                      <a:pt x="822" y="3546"/>
                    </a:cubicBezTo>
                    <a:cubicBezTo>
                      <a:pt x="1130" y="3768"/>
                      <a:pt x="1747" y="3943"/>
                      <a:pt x="2397" y="3943"/>
                    </a:cubicBezTo>
                    <a:cubicBezTo>
                      <a:pt x="3497" y="3943"/>
                      <a:pt x="4695" y="3445"/>
                      <a:pt x="4667" y="1842"/>
                    </a:cubicBezTo>
                    <a:cubicBezTo>
                      <a:pt x="4640" y="304"/>
                      <a:pt x="3335" y="0"/>
                      <a:pt x="2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381;p45">
                <a:extLst>
                  <a:ext uri="{FF2B5EF4-FFF2-40B4-BE49-F238E27FC236}">
                    <a16:creationId xmlns:a16="http://schemas.microsoft.com/office/drawing/2014/main" id="{2FB7B3A9-F2A4-4C6F-A990-690761533257}"/>
                  </a:ext>
                </a:extLst>
              </p:cNvPr>
              <p:cNvSpPr/>
              <p:nvPr/>
            </p:nvSpPr>
            <p:spPr>
              <a:xfrm flipH="1">
                <a:off x="1153567" y="3367049"/>
                <a:ext cx="122843" cy="16095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22" extrusionOk="0">
                    <a:moveTo>
                      <a:pt x="583" y="0"/>
                    </a:moveTo>
                    <a:cubicBezTo>
                      <a:pt x="514" y="0"/>
                      <a:pt x="457" y="35"/>
                      <a:pt x="393" y="91"/>
                    </a:cubicBezTo>
                    <a:cubicBezTo>
                      <a:pt x="117" y="349"/>
                      <a:pt x="1" y="1170"/>
                      <a:pt x="1" y="1215"/>
                    </a:cubicBezTo>
                    <a:cubicBezTo>
                      <a:pt x="1" y="1250"/>
                      <a:pt x="28" y="1277"/>
                      <a:pt x="54" y="1277"/>
                    </a:cubicBezTo>
                    <a:cubicBezTo>
                      <a:pt x="90" y="1268"/>
                      <a:pt x="117" y="1250"/>
                      <a:pt x="117" y="1215"/>
                    </a:cubicBezTo>
                    <a:cubicBezTo>
                      <a:pt x="126" y="1090"/>
                      <a:pt x="313" y="117"/>
                      <a:pt x="599" y="117"/>
                    </a:cubicBezTo>
                    <a:cubicBezTo>
                      <a:pt x="634" y="117"/>
                      <a:pt x="661" y="135"/>
                      <a:pt x="688" y="162"/>
                    </a:cubicBezTo>
                    <a:cubicBezTo>
                      <a:pt x="857" y="358"/>
                      <a:pt x="839" y="1018"/>
                      <a:pt x="822" y="1259"/>
                    </a:cubicBezTo>
                    <a:cubicBezTo>
                      <a:pt x="822" y="1286"/>
                      <a:pt x="848" y="1322"/>
                      <a:pt x="884" y="1322"/>
                    </a:cubicBezTo>
                    <a:cubicBezTo>
                      <a:pt x="920" y="1322"/>
                      <a:pt x="946" y="1295"/>
                      <a:pt x="946" y="1268"/>
                    </a:cubicBezTo>
                    <a:cubicBezTo>
                      <a:pt x="955" y="1170"/>
                      <a:pt x="1009" y="349"/>
                      <a:pt x="777" y="82"/>
                    </a:cubicBezTo>
                    <a:cubicBezTo>
                      <a:pt x="732" y="28"/>
                      <a:pt x="670" y="1"/>
                      <a:pt x="607" y="1"/>
                    </a:cubicBezTo>
                    <a:cubicBezTo>
                      <a:pt x="599" y="1"/>
                      <a:pt x="591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382;p45">
                <a:extLst>
                  <a:ext uri="{FF2B5EF4-FFF2-40B4-BE49-F238E27FC236}">
                    <a16:creationId xmlns:a16="http://schemas.microsoft.com/office/drawing/2014/main" id="{3606BC92-EF12-48E3-8086-9FFD19366CA2}"/>
                  </a:ext>
                </a:extLst>
              </p:cNvPr>
              <p:cNvSpPr/>
              <p:nvPr/>
            </p:nvSpPr>
            <p:spPr>
              <a:xfrm flipH="1">
                <a:off x="1326205" y="3177363"/>
                <a:ext cx="673507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4941" extrusionOk="0">
                    <a:moveTo>
                      <a:pt x="4807" y="1"/>
                    </a:moveTo>
                    <a:cubicBezTo>
                      <a:pt x="4715" y="1"/>
                      <a:pt x="4572" y="16"/>
                      <a:pt x="4390" y="52"/>
                    </a:cubicBezTo>
                    <a:cubicBezTo>
                      <a:pt x="3729" y="177"/>
                      <a:pt x="2552" y="569"/>
                      <a:pt x="1472" y="1461"/>
                    </a:cubicBezTo>
                    <a:cubicBezTo>
                      <a:pt x="1303" y="1604"/>
                      <a:pt x="1142" y="1756"/>
                      <a:pt x="1009" y="1907"/>
                    </a:cubicBezTo>
                    <a:cubicBezTo>
                      <a:pt x="232" y="2782"/>
                      <a:pt x="0" y="3799"/>
                      <a:pt x="259" y="4254"/>
                    </a:cubicBezTo>
                    <a:cubicBezTo>
                      <a:pt x="348" y="4399"/>
                      <a:pt x="486" y="4486"/>
                      <a:pt x="677" y="4486"/>
                    </a:cubicBezTo>
                    <a:cubicBezTo>
                      <a:pt x="755" y="4486"/>
                      <a:pt x="841" y="4472"/>
                      <a:pt x="937" y="4441"/>
                    </a:cubicBezTo>
                    <a:cubicBezTo>
                      <a:pt x="1148" y="4373"/>
                      <a:pt x="1389" y="4348"/>
                      <a:pt x="1642" y="4348"/>
                    </a:cubicBezTo>
                    <a:cubicBezTo>
                      <a:pt x="1753" y="4348"/>
                      <a:pt x="1867" y="4352"/>
                      <a:pt x="1981" y="4361"/>
                    </a:cubicBezTo>
                    <a:cubicBezTo>
                      <a:pt x="2712" y="4423"/>
                      <a:pt x="3489" y="4655"/>
                      <a:pt x="3926" y="4807"/>
                    </a:cubicBezTo>
                    <a:cubicBezTo>
                      <a:pt x="4149" y="4887"/>
                      <a:pt x="4283" y="4940"/>
                      <a:pt x="4283" y="4940"/>
                    </a:cubicBezTo>
                    <a:cubicBezTo>
                      <a:pt x="4283" y="4940"/>
                      <a:pt x="4773" y="4664"/>
                      <a:pt x="5148" y="2889"/>
                    </a:cubicBezTo>
                    <a:cubicBezTo>
                      <a:pt x="5148" y="2871"/>
                      <a:pt x="5157" y="2853"/>
                      <a:pt x="5157" y="2835"/>
                    </a:cubicBezTo>
                    <a:cubicBezTo>
                      <a:pt x="5531" y="1006"/>
                      <a:pt x="4925" y="25"/>
                      <a:pt x="4925" y="25"/>
                    </a:cubicBezTo>
                    <a:cubicBezTo>
                      <a:pt x="4917" y="10"/>
                      <a:pt x="4876" y="1"/>
                      <a:pt x="4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383;p45">
                <a:extLst>
                  <a:ext uri="{FF2B5EF4-FFF2-40B4-BE49-F238E27FC236}">
                    <a16:creationId xmlns:a16="http://schemas.microsoft.com/office/drawing/2014/main" id="{37B12AC0-D59B-49E4-BA2E-8F53D0E6B113}"/>
                  </a:ext>
                </a:extLst>
              </p:cNvPr>
              <p:cNvSpPr/>
              <p:nvPr/>
            </p:nvSpPr>
            <p:spPr>
              <a:xfrm flipH="1">
                <a:off x="1372956" y="3514976"/>
                <a:ext cx="595224" cy="263954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2168" extrusionOk="0">
                    <a:moveTo>
                      <a:pt x="3662" y="0"/>
                    </a:moveTo>
                    <a:cubicBezTo>
                      <a:pt x="2863" y="0"/>
                      <a:pt x="2195" y="156"/>
                      <a:pt x="1651" y="374"/>
                    </a:cubicBezTo>
                    <a:cubicBezTo>
                      <a:pt x="839" y="696"/>
                      <a:pt x="295" y="1168"/>
                      <a:pt x="0" y="1481"/>
                    </a:cubicBezTo>
                    <a:cubicBezTo>
                      <a:pt x="89" y="1626"/>
                      <a:pt x="227" y="1713"/>
                      <a:pt x="418" y="1713"/>
                    </a:cubicBezTo>
                    <a:cubicBezTo>
                      <a:pt x="496" y="1713"/>
                      <a:pt x="582" y="1699"/>
                      <a:pt x="678" y="1668"/>
                    </a:cubicBezTo>
                    <a:cubicBezTo>
                      <a:pt x="889" y="1600"/>
                      <a:pt x="1125" y="1575"/>
                      <a:pt x="1379" y="1575"/>
                    </a:cubicBezTo>
                    <a:cubicBezTo>
                      <a:pt x="1490" y="1575"/>
                      <a:pt x="1605" y="1579"/>
                      <a:pt x="1722" y="1588"/>
                    </a:cubicBezTo>
                    <a:cubicBezTo>
                      <a:pt x="2819" y="1686"/>
                      <a:pt x="4024" y="2167"/>
                      <a:pt x="4024" y="2167"/>
                    </a:cubicBezTo>
                    <a:cubicBezTo>
                      <a:pt x="4024" y="2167"/>
                      <a:pt x="4514" y="1891"/>
                      <a:pt x="4889" y="116"/>
                    </a:cubicBezTo>
                    <a:cubicBezTo>
                      <a:pt x="4450" y="35"/>
                      <a:pt x="4041" y="0"/>
                      <a:pt x="3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384;p45">
                <a:extLst>
                  <a:ext uri="{FF2B5EF4-FFF2-40B4-BE49-F238E27FC236}">
                    <a16:creationId xmlns:a16="http://schemas.microsoft.com/office/drawing/2014/main" id="{0C62C890-C5DD-473B-8E0D-6AC9294763B8}"/>
                  </a:ext>
                </a:extLst>
              </p:cNvPr>
              <p:cNvSpPr/>
              <p:nvPr/>
            </p:nvSpPr>
            <p:spPr>
              <a:xfrm flipH="1">
                <a:off x="1749764" y="3409540"/>
                <a:ext cx="248852" cy="31411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580" extrusionOk="0">
                    <a:moveTo>
                      <a:pt x="1000" y="0"/>
                    </a:moveTo>
                    <a:cubicBezTo>
                      <a:pt x="241" y="848"/>
                      <a:pt x="0" y="1838"/>
                      <a:pt x="232" y="2311"/>
                    </a:cubicBezTo>
                    <a:cubicBezTo>
                      <a:pt x="241" y="2320"/>
                      <a:pt x="241" y="2338"/>
                      <a:pt x="250" y="2347"/>
                    </a:cubicBezTo>
                    <a:cubicBezTo>
                      <a:pt x="339" y="2492"/>
                      <a:pt x="477" y="2579"/>
                      <a:pt x="668" y="2579"/>
                    </a:cubicBezTo>
                    <a:cubicBezTo>
                      <a:pt x="746" y="2579"/>
                      <a:pt x="832" y="2565"/>
                      <a:pt x="928" y="2534"/>
                    </a:cubicBezTo>
                    <a:cubicBezTo>
                      <a:pt x="1139" y="2466"/>
                      <a:pt x="1380" y="2441"/>
                      <a:pt x="1633" y="2441"/>
                    </a:cubicBezTo>
                    <a:cubicBezTo>
                      <a:pt x="1744" y="2441"/>
                      <a:pt x="1858" y="2445"/>
                      <a:pt x="1972" y="2454"/>
                    </a:cubicBezTo>
                    <a:cubicBezTo>
                      <a:pt x="2043" y="1981"/>
                      <a:pt x="2008" y="1579"/>
                      <a:pt x="1909" y="1240"/>
                    </a:cubicBezTo>
                    <a:lnTo>
                      <a:pt x="1901" y="1240"/>
                    </a:lnTo>
                    <a:cubicBezTo>
                      <a:pt x="1713" y="616"/>
                      <a:pt x="1312" y="223"/>
                      <a:pt x="1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385;p45">
                <a:extLst>
                  <a:ext uri="{FF2B5EF4-FFF2-40B4-BE49-F238E27FC236}">
                    <a16:creationId xmlns:a16="http://schemas.microsoft.com/office/drawing/2014/main" id="{F9D84A50-AB0A-4D1C-8A2F-7A996787D390}"/>
                  </a:ext>
                </a:extLst>
              </p:cNvPr>
              <p:cNvSpPr/>
              <p:nvPr/>
            </p:nvSpPr>
            <p:spPr>
              <a:xfrm flipH="1">
                <a:off x="1749764" y="3560510"/>
                <a:ext cx="220606" cy="16314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40" extrusionOk="0">
                    <a:moveTo>
                      <a:pt x="1677" y="0"/>
                    </a:moveTo>
                    <a:cubicBezTo>
                      <a:pt x="910" y="232"/>
                      <a:pt x="330" y="732"/>
                      <a:pt x="0" y="1071"/>
                    </a:cubicBezTo>
                    <a:cubicBezTo>
                      <a:pt x="9" y="1080"/>
                      <a:pt x="9" y="1098"/>
                      <a:pt x="18" y="1107"/>
                    </a:cubicBezTo>
                    <a:cubicBezTo>
                      <a:pt x="107" y="1252"/>
                      <a:pt x="245" y="1339"/>
                      <a:pt x="436" y="1339"/>
                    </a:cubicBezTo>
                    <a:cubicBezTo>
                      <a:pt x="514" y="1339"/>
                      <a:pt x="600" y="1325"/>
                      <a:pt x="696" y="1294"/>
                    </a:cubicBezTo>
                    <a:cubicBezTo>
                      <a:pt x="907" y="1226"/>
                      <a:pt x="1148" y="1201"/>
                      <a:pt x="1401" y="1201"/>
                    </a:cubicBezTo>
                    <a:cubicBezTo>
                      <a:pt x="1512" y="1201"/>
                      <a:pt x="1626" y="1205"/>
                      <a:pt x="1740" y="1214"/>
                    </a:cubicBezTo>
                    <a:cubicBezTo>
                      <a:pt x="1811" y="741"/>
                      <a:pt x="1776" y="339"/>
                      <a:pt x="1677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386;p45">
                <a:extLst>
                  <a:ext uri="{FF2B5EF4-FFF2-40B4-BE49-F238E27FC236}">
                    <a16:creationId xmlns:a16="http://schemas.microsoft.com/office/drawing/2014/main" id="{DCE50DEB-6198-4467-9554-6E8336C09B66}"/>
                  </a:ext>
                </a:extLst>
              </p:cNvPr>
              <p:cNvSpPr/>
              <p:nvPr/>
            </p:nvSpPr>
            <p:spPr>
              <a:xfrm flipH="1">
                <a:off x="1326205" y="3177363"/>
                <a:ext cx="195648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4941" extrusionOk="0">
                    <a:moveTo>
                      <a:pt x="882" y="1"/>
                    </a:moveTo>
                    <a:cubicBezTo>
                      <a:pt x="790" y="1"/>
                      <a:pt x="647" y="16"/>
                      <a:pt x="465" y="52"/>
                    </a:cubicBezTo>
                    <a:cubicBezTo>
                      <a:pt x="670" y="971"/>
                      <a:pt x="955" y="3022"/>
                      <a:pt x="1" y="4807"/>
                    </a:cubicBezTo>
                    <a:cubicBezTo>
                      <a:pt x="224" y="4887"/>
                      <a:pt x="358" y="4940"/>
                      <a:pt x="358" y="4940"/>
                    </a:cubicBezTo>
                    <a:cubicBezTo>
                      <a:pt x="358" y="4940"/>
                      <a:pt x="848" y="4664"/>
                      <a:pt x="1223" y="2889"/>
                    </a:cubicBezTo>
                    <a:cubicBezTo>
                      <a:pt x="1223" y="2871"/>
                      <a:pt x="1232" y="2853"/>
                      <a:pt x="1232" y="2835"/>
                    </a:cubicBezTo>
                    <a:cubicBezTo>
                      <a:pt x="1606" y="1006"/>
                      <a:pt x="1000" y="25"/>
                      <a:pt x="1000" y="25"/>
                    </a:cubicBezTo>
                    <a:cubicBezTo>
                      <a:pt x="992" y="10"/>
                      <a:pt x="951" y="1"/>
                      <a:pt x="882" y="1"/>
                    </a:cubicBezTo>
                    <a:close/>
                  </a:path>
                </a:pathLst>
              </a:custGeom>
              <a:solidFill>
                <a:srgbClr val="FCB1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387;p45">
                <a:extLst>
                  <a:ext uri="{FF2B5EF4-FFF2-40B4-BE49-F238E27FC236}">
                    <a16:creationId xmlns:a16="http://schemas.microsoft.com/office/drawing/2014/main" id="{B04BE644-CEF7-41D0-B9CD-92B7174E583B}"/>
                  </a:ext>
                </a:extLst>
              </p:cNvPr>
              <p:cNvSpPr/>
              <p:nvPr/>
            </p:nvSpPr>
            <p:spPr>
              <a:xfrm flipH="1">
                <a:off x="672542" y="3753119"/>
                <a:ext cx="773218" cy="66646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474" extrusionOk="0">
                    <a:moveTo>
                      <a:pt x="2724" y="0"/>
                    </a:moveTo>
                    <a:cubicBezTo>
                      <a:pt x="2544" y="0"/>
                      <a:pt x="2363" y="36"/>
                      <a:pt x="2186" y="113"/>
                    </a:cubicBezTo>
                    <a:cubicBezTo>
                      <a:pt x="2150" y="122"/>
                      <a:pt x="2114" y="149"/>
                      <a:pt x="2070" y="167"/>
                    </a:cubicBezTo>
                    <a:cubicBezTo>
                      <a:pt x="1213" y="631"/>
                      <a:pt x="0" y="2709"/>
                      <a:pt x="812" y="4271"/>
                    </a:cubicBezTo>
                    <a:cubicBezTo>
                      <a:pt x="1229" y="5079"/>
                      <a:pt x="1790" y="5473"/>
                      <a:pt x="2228" y="5473"/>
                    </a:cubicBezTo>
                    <a:cubicBezTo>
                      <a:pt x="2390" y="5473"/>
                      <a:pt x="2535" y="5420"/>
                      <a:pt x="2650" y="5314"/>
                    </a:cubicBezTo>
                    <a:cubicBezTo>
                      <a:pt x="2828" y="5145"/>
                      <a:pt x="2944" y="4859"/>
                      <a:pt x="2935" y="4440"/>
                    </a:cubicBezTo>
                    <a:lnTo>
                      <a:pt x="2935" y="4440"/>
                    </a:lnTo>
                    <a:cubicBezTo>
                      <a:pt x="2935" y="4440"/>
                      <a:pt x="3277" y="4960"/>
                      <a:pt x="3945" y="4960"/>
                    </a:cubicBezTo>
                    <a:cubicBezTo>
                      <a:pt x="4255" y="4960"/>
                      <a:pt x="4636" y="4848"/>
                      <a:pt x="5085" y="4520"/>
                    </a:cubicBezTo>
                    <a:cubicBezTo>
                      <a:pt x="6351" y="3603"/>
                      <a:pt x="4539" y="0"/>
                      <a:pt x="2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388;p45">
                <a:extLst>
                  <a:ext uri="{FF2B5EF4-FFF2-40B4-BE49-F238E27FC236}">
                    <a16:creationId xmlns:a16="http://schemas.microsoft.com/office/drawing/2014/main" id="{58AB57D2-AB89-456B-91D2-825F3D6D62E3}"/>
                  </a:ext>
                </a:extLst>
              </p:cNvPr>
              <p:cNvSpPr/>
              <p:nvPr/>
            </p:nvSpPr>
            <p:spPr>
              <a:xfrm flipH="1">
                <a:off x="1123130" y="3766876"/>
                <a:ext cx="322631" cy="652702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5361" extrusionOk="0">
                    <a:moveTo>
                      <a:pt x="2186" y="0"/>
                    </a:moveTo>
                    <a:lnTo>
                      <a:pt x="2186" y="0"/>
                    </a:lnTo>
                    <a:cubicBezTo>
                      <a:pt x="2150" y="18"/>
                      <a:pt x="2114" y="36"/>
                      <a:pt x="2070" y="54"/>
                    </a:cubicBezTo>
                    <a:cubicBezTo>
                      <a:pt x="1213" y="518"/>
                      <a:pt x="0" y="2596"/>
                      <a:pt x="812" y="4158"/>
                    </a:cubicBezTo>
                    <a:cubicBezTo>
                      <a:pt x="1229" y="4966"/>
                      <a:pt x="1790" y="5360"/>
                      <a:pt x="2228" y="5360"/>
                    </a:cubicBezTo>
                    <a:cubicBezTo>
                      <a:pt x="2390" y="5360"/>
                      <a:pt x="2535" y="5307"/>
                      <a:pt x="2650" y="5201"/>
                    </a:cubicBezTo>
                    <a:cubicBezTo>
                      <a:pt x="2266" y="5059"/>
                      <a:pt x="1838" y="4702"/>
                      <a:pt x="1526" y="3836"/>
                    </a:cubicBezTo>
                    <a:cubicBezTo>
                      <a:pt x="1008" y="2391"/>
                      <a:pt x="1686" y="857"/>
                      <a:pt x="2186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2389;p45">
                <a:extLst>
                  <a:ext uri="{FF2B5EF4-FFF2-40B4-BE49-F238E27FC236}">
                    <a16:creationId xmlns:a16="http://schemas.microsoft.com/office/drawing/2014/main" id="{884D3988-9CD2-42A0-8E38-FA7EC8E569C7}"/>
                  </a:ext>
                </a:extLst>
              </p:cNvPr>
              <p:cNvSpPr/>
              <p:nvPr/>
            </p:nvSpPr>
            <p:spPr>
              <a:xfrm flipH="1">
                <a:off x="1017697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390;p45">
                <a:extLst>
                  <a:ext uri="{FF2B5EF4-FFF2-40B4-BE49-F238E27FC236}">
                    <a16:creationId xmlns:a16="http://schemas.microsoft.com/office/drawing/2014/main" id="{0C9FEAB0-DDE3-4499-BA72-A6DB3F309A66}"/>
                  </a:ext>
                </a:extLst>
              </p:cNvPr>
              <p:cNvSpPr/>
              <p:nvPr/>
            </p:nvSpPr>
            <p:spPr>
              <a:xfrm flipH="1">
                <a:off x="986286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391;p45">
                <a:extLst>
                  <a:ext uri="{FF2B5EF4-FFF2-40B4-BE49-F238E27FC236}">
                    <a16:creationId xmlns:a16="http://schemas.microsoft.com/office/drawing/2014/main" id="{7F21E4C0-232B-4E5D-B015-01AC2C6196C2}"/>
                  </a:ext>
                </a:extLst>
              </p:cNvPr>
              <p:cNvSpPr/>
              <p:nvPr/>
            </p:nvSpPr>
            <p:spPr>
              <a:xfrm flipH="1">
                <a:off x="95256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392;p45">
                <a:extLst>
                  <a:ext uri="{FF2B5EF4-FFF2-40B4-BE49-F238E27FC236}">
                    <a16:creationId xmlns:a16="http://schemas.microsoft.com/office/drawing/2014/main" id="{410CF9AF-5575-4093-A980-BC78B98DADDA}"/>
                  </a:ext>
                </a:extLst>
              </p:cNvPr>
              <p:cNvSpPr/>
              <p:nvPr/>
            </p:nvSpPr>
            <p:spPr>
              <a:xfrm flipH="1">
                <a:off x="920055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393;p45">
                <a:extLst>
                  <a:ext uri="{FF2B5EF4-FFF2-40B4-BE49-F238E27FC236}">
                    <a16:creationId xmlns:a16="http://schemas.microsoft.com/office/drawing/2014/main" id="{0382E614-3F1E-48FF-A8AF-C3939A60D2F6}"/>
                  </a:ext>
                </a:extLst>
              </p:cNvPr>
              <p:cNvSpPr/>
              <p:nvPr/>
            </p:nvSpPr>
            <p:spPr>
              <a:xfrm flipH="1">
                <a:off x="1299055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8" y="785"/>
                      <a:pt x="278" y="705"/>
                    </a:cubicBezTo>
                    <a:lnTo>
                      <a:pt x="278" y="134"/>
                    </a:lnTo>
                    <a:cubicBezTo>
                      <a:pt x="278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394;p45">
                <a:extLst>
                  <a:ext uri="{FF2B5EF4-FFF2-40B4-BE49-F238E27FC236}">
                    <a16:creationId xmlns:a16="http://schemas.microsoft.com/office/drawing/2014/main" id="{B87A1BB5-AC3F-4B98-AC93-A12CF959CC6F}"/>
                  </a:ext>
                </a:extLst>
              </p:cNvPr>
              <p:cNvSpPr/>
              <p:nvPr/>
            </p:nvSpPr>
            <p:spPr>
              <a:xfrm flipH="1">
                <a:off x="126752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395;p45">
                <a:extLst>
                  <a:ext uri="{FF2B5EF4-FFF2-40B4-BE49-F238E27FC236}">
                    <a16:creationId xmlns:a16="http://schemas.microsoft.com/office/drawing/2014/main" id="{BD119760-4021-491F-8EA0-C1049A59659A}"/>
                  </a:ext>
                </a:extLst>
              </p:cNvPr>
              <p:cNvSpPr/>
              <p:nvPr/>
            </p:nvSpPr>
            <p:spPr>
              <a:xfrm flipH="1">
                <a:off x="1233920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396;p45">
                <a:extLst>
                  <a:ext uri="{FF2B5EF4-FFF2-40B4-BE49-F238E27FC236}">
                    <a16:creationId xmlns:a16="http://schemas.microsoft.com/office/drawing/2014/main" id="{2D77CD56-B677-489C-9459-BC46B6DE8CBE}"/>
                  </a:ext>
                </a:extLst>
              </p:cNvPr>
              <p:cNvSpPr/>
              <p:nvPr/>
            </p:nvSpPr>
            <p:spPr>
              <a:xfrm flipH="1">
                <a:off x="120129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4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4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2397;p45">
              <a:extLst>
                <a:ext uri="{FF2B5EF4-FFF2-40B4-BE49-F238E27FC236}">
                  <a16:creationId xmlns:a16="http://schemas.microsoft.com/office/drawing/2014/main" id="{ABDB6997-CCD6-420C-9948-EAF9A4F01779}"/>
                </a:ext>
              </a:extLst>
            </p:cNvPr>
            <p:cNvGrpSpPr/>
            <p:nvPr/>
          </p:nvGrpSpPr>
          <p:grpSpPr>
            <a:xfrm>
              <a:off x="5848593" y="2317885"/>
              <a:ext cx="2170271" cy="2420025"/>
              <a:chOff x="5226818" y="2317885"/>
              <a:chExt cx="2170271" cy="2420025"/>
            </a:xfrm>
          </p:grpSpPr>
          <p:sp>
            <p:nvSpPr>
              <p:cNvPr id="133" name="Google Shape;2398;p45">
                <a:extLst>
                  <a:ext uri="{FF2B5EF4-FFF2-40B4-BE49-F238E27FC236}">
                    <a16:creationId xmlns:a16="http://schemas.microsoft.com/office/drawing/2014/main" id="{2460EE1D-B9F3-4F6A-AA0A-30163C541BCE}"/>
                  </a:ext>
                </a:extLst>
              </p:cNvPr>
              <p:cNvSpPr/>
              <p:nvPr/>
            </p:nvSpPr>
            <p:spPr>
              <a:xfrm flipH="1">
                <a:off x="6416169" y="2317885"/>
                <a:ext cx="450831" cy="252997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78" extrusionOk="0">
                    <a:moveTo>
                      <a:pt x="3569" y="1"/>
                    </a:moveTo>
                    <a:lnTo>
                      <a:pt x="125" y="45"/>
                    </a:lnTo>
                    <a:cubicBezTo>
                      <a:pt x="54" y="54"/>
                      <a:pt x="0" y="108"/>
                      <a:pt x="0" y="179"/>
                    </a:cubicBezTo>
                    <a:lnTo>
                      <a:pt x="0" y="1535"/>
                    </a:lnTo>
                    <a:cubicBezTo>
                      <a:pt x="0" y="1606"/>
                      <a:pt x="54" y="1660"/>
                      <a:pt x="125" y="1660"/>
                    </a:cubicBezTo>
                    <a:lnTo>
                      <a:pt x="1437" y="1660"/>
                    </a:lnTo>
                    <a:cubicBezTo>
                      <a:pt x="1472" y="1660"/>
                      <a:pt x="1508" y="1678"/>
                      <a:pt x="1526" y="1705"/>
                    </a:cubicBezTo>
                    <a:lnTo>
                      <a:pt x="1838" y="2052"/>
                    </a:lnTo>
                    <a:cubicBezTo>
                      <a:pt x="1851" y="2069"/>
                      <a:pt x="1870" y="2077"/>
                      <a:pt x="1889" y="2077"/>
                    </a:cubicBezTo>
                    <a:cubicBezTo>
                      <a:pt x="1920" y="2077"/>
                      <a:pt x="1952" y="2056"/>
                      <a:pt x="1963" y="2017"/>
                    </a:cubicBezTo>
                    <a:lnTo>
                      <a:pt x="2025" y="1740"/>
                    </a:lnTo>
                    <a:cubicBezTo>
                      <a:pt x="2043" y="1687"/>
                      <a:pt x="2088" y="1642"/>
                      <a:pt x="2150" y="1642"/>
                    </a:cubicBezTo>
                    <a:lnTo>
                      <a:pt x="3578" y="1642"/>
                    </a:lnTo>
                    <a:cubicBezTo>
                      <a:pt x="3640" y="1642"/>
                      <a:pt x="3703" y="1589"/>
                      <a:pt x="3703" y="1517"/>
                    </a:cubicBezTo>
                    <a:lnTo>
                      <a:pt x="3703" y="134"/>
                    </a:lnTo>
                    <a:cubicBezTo>
                      <a:pt x="3703" y="63"/>
                      <a:pt x="3640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399;p45">
                <a:extLst>
                  <a:ext uri="{FF2B5EF4-FFF2-40B4-BE49-F238E27FC236}">
                    <a16:creationId xmlns:a16="http://schemas.microsoft.com/office/drawing/2014/main" id="{0B9E9FB5-A0EF-4249-92D6-6F5B09FFA97C}"/>
                  </a:ext>
                </a:extLst>
              </p:cNvPr>
              <p:cNvSpPr/>
              <p:nvPr/>
            </p:nvSpPr>
            <p:spPr>
              <a:xfrm flipH="1">
                <a:off x="6719199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400;p45">
                <a:extLst>
                  <a:ext uri="{FF2B5EF4-FFF2-40B4-BE49-F238E27FC236}">
                    <a16:creationId xmlns:a16="http://schemas.microsoft.com/office/drawing/2014/main" id="{8A4D846D-C515-4F41-B169-69D6D24D171F}"/>
                  </a:ext>
                </a:extLst>
              </p:cNvPr>
              <p:cNvSpPr/>
              <p:nvPr/>
            </p:nvSpPr>
            <p:spPr>
              <a:xfrm flipH="1">
                <a:off x="6629106" y="2401528"/>
                <a:ext cx="28245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79"/>
                      <a:pt x="54" y="232"/>
                      <a:pt x="116" y="232"/>
                    </a:cubicBezTo>
                    <a:cubicBezTo>
                      <a:pt x="178" y="232"/>
                      <a:pt x="232" y="179"/>
                      <a:pt x="232" y="117"/>
                    </a:cubicBezTo>
                    <a:cubicBezTo>
                      <a:pt x="232" y="54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401;p45">
                <a:extLst>
                  <a:ext uri="{FF2B5EF4-FFF2-40B4-BE49-F238E27FC236}">
                    <a16:creationId xmlns:a16="http://schemas.microsoft.com/office/drawing/2014/main" id="{C4951915-E116-4FD4-8668-EE65F1710AD0}"/>
                  </a:ext>
                </a:extLst>
              </p:cNvPr>
              <p:cNvSpPr/>
              <p:nvPr/>
            </p:nvSpPr>
            <p:spPr>
              <a:xfrm flipH="1">
                <a:off x="6528055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402;p45">
                <a:extLst>
                  <a:ext uri="{FF2B5EF4-FFF2-40B4-BE49-F238E27FC236}">
                    <a16:creationId xmlns:a16="http://schemas.microsoft.com/office/drawing/2014/main" id="{9D038C61-E3A6-40F2-8559-2DD2430C58D3}"/>
                  </a:ext>
                </a:extLst>
              </p:cNvPr>
              <p:cNvSpPr/>
              <p:nvPr/>
            </p:nvSpPr>
            <p:spPr>
              <a:xfrm flipH="1">
                <a:off x="5226818" y="4528135"/>
                <a:ext cx="2170271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403;p45">
                <a:extLst>
                  <a:ext uri="{FF2B5EF4-FFF2-40B4-BE49-F238E27FC236}">
                    <a16:creationId xmlns:a16="http://schemas.microsoft.com/office/drawing/2014/main" id="{9D80645B-9F01-43FF-AE23-F1FFD96B436A}"/>
                  </a:ext>
                </a:extLst>
              </p:cNvPr>
              <p:cNvSpPr/>
              <p:nvPr/>
            </p:nvSpPr>
            <p:spPr>
              <a:xfrm flipH="1">
                <a:off x="6530247" y="4140483"/>
                <a:ext cx="706014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167" extrusionOk="0">
                    <a:moveTo>
                      <a:pt x="2364" y="0"/>
                    </a:moveTo>
                    <a:cubicBezTo>
                      <a:pt x="2364" y="0"/>
                      <a:pt x="2043" y="107"/>
                      <a:pt x="1651" y="241"/>
                    </a:cubicBezTo>
                    <a:cubicBezTo>
                      <a:pt x="1249" y="384"/>
                      <a:pt x="776" y="553"/>
                      <a:pt x="518" y="678"/>
                    </a:cubicBezTo>
                    <a:cubicBezTo>
                      <a:pt x="0" y="928"/>
                      <a:pt x="2337" y="4166"/>
                      <a:pt x="2337" y="4166"/>
                    </a:cubicBezTo>
                    <a:cubicBezTo>
                      <a:pt x="2337" y="4166"/>
                      <a:pt x="3408" y="3783"/>
                      <a:pt x="4291" y="3506"/>
                    </a:cubicBezTo>
                    <a:cubicBezTo>
                      <a:pt x="4809" y="3337"/>
                      <a:pt x="5264" y="3212"/>
                      <a:pt x="5406" y="3203"/>
                    </a:cubicBezTo>
                    <a:cubicBezTo>
                      <a:pt x="5799" y="3185"/>
                      <a:pt x="2364" y="0"/>
                      <a:pt x="23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404;p45">
                <a:extLst>
                  <a:ext uri="{FF2B5EF4-FFF2-40B4-BE49-F238E27FC236}">
                    <a16:creationId xmlns:a16="http://schemas.microsoft.com/office/drawing/2014/main" id="{CAE02DDD-76E9-4970-B1B7-14D43BF64506}"/>
                  </a:ext>
                </a:extLst>
              </p:cNvPr>
              <p:cNvSpPr/>
              <p:nvPr/>
            </p:nvSpPr>
            <p:spPr>
              <a:xfrm flipH="1">
                <a:off x="6883193" y="4201601"/>
                <a:ext cx="449735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948" extrusionOk="0">
                    <a:moveTo>
                      <a:pt x="1278" y="1"/>
                    </a:moveTo>
                    <a:cubicBezTo>
                      <a:pt x="1070" y="1"/>
                      <a:pt x="877" y="47"/>
                      <a:pt x="714" y="149"/>
                    </a:cubicBezTo>
                    <a:cubicBezTo>
                      <a:pt x="696" y="167"/>
                      <a:pt x="678" y="176"/>
                      <a:pt x="660" y="185"/>
                    </a:cubicBezTo>
                    <a:cubicBezTo>
                      <a:pt x="0" y="676"/>
                      <a:pt x="134" y="1978"/>
                      <a:pt x="705" y="2888"/>
                    </a:cubicBezTo>
                    <a:cubicBezTo>
                      <a:pt x="1121" y="3561"/>
                      <a:pt x="1786" y="3948"/>
                      <a:pt x="2395" y="3948"/>
                    </a:cubicBezTo>
                    <a:cubicBezTo>
                      <a:pt x="2634" y="3948"/>
                      <a:pt x="2865" y="3888"/>
                      <a:pt x="3069" y="3762"/>
                    </a:cubicBezTo>
                    <a:cubicBezTo>
                      <a:pt x="3479" y="3495"/>
                      <a:pt x="3693" y="3013"/>
                      <a:pt x="3685" y="2469"/>
                    </a:cubicBezTo>
                    <a:cubicBezTo>
                      <a:pt x="3676" y="2076"/>
                      <a:pt x="3551" y="1648"/>
                      <a:pt x="3301" y="1256"/>
                    </a:cubicBezTo>
                    <a:cubicBezTo>
                      <a:pt x="2853" y="533"/>
                      <a:pt x="1981" y="1"/>
                      <a:pt x="1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405;p45">
                <a:extLst>
                  <a:ext uri="{FF2B5EF4-FFF2-40B4-BE49-F238E27FC236}">
                    <a16:creationId xmlns:a16="http://schemas.microsoft.com/office/drawing/2014/main" id="{93F06086-8171-4DDD-9398-EEBA41DFF911}"/>
                  </a:ext>
                </a:extLst>
              </p:cNvPr>
              <p:cNvSpPr/>
              <p:nvPr/>
            </p:nvSpPr>
            <p:spPr>
              <a:xfrm flipH="1">
                <a:off x="6912534" y="4359146"/>
                <a:ext cx="307534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245" extrusionOk="0">
                    <a:moveTo>
                      <a:pt x="885" y="1"/>
                    </a:moveTo>
                    <a:cubicBezTo>
                      <a:pt x="673" y="1"/>
                      <a:pt x="484" y="64"/>
                      <a:pt x="358" y="220"/>
                    </a:cubicBezTo>
                    <a:cubicBezTo>
                      <a:pt x="1" y="648"/>
                      <a:pt x="251" y="1612"/>
                      <a:pt x="706" y="1987"/>
                    </a:cubicBezTo>
                    <a:cubicBezTo>
                      <a:pt x="915" y="2159"/>
                      <a:pt x="1169" y="2245"/>
                      <a:pt x="1415" y="2245"/>
                    </a:cubicBezTo>
                    <a:cubicBezTo>
                      <a:pt x="1703" y="2245"/>
                      <a:pt x="1981" y="2128"/>
                      <a:pt x="2169" y="1897"/>
                    </a:cubicBezTo>
                    <a:cubicBezTo>
                      <a:pt x="2526" y="1469"/>
                      <a:pt x="2436" y="818"/>
                      <a:pt x="1981" y="434"/>
                    </a:cubicBezTo>
                    <a:cubicBezTo>
                      <a:pt x="1692" y="196"/>
                      <a:pt x="1254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406;p45">
                <a:extLst>
                  <a:ext uri="{FF2B5EF4-FFF2-40B4-BE49-F238E27FC236}">
                    <a16:creationId xmlns:a16="http://schemas.microsoft.com/office/drawing/2014/main" id="{C85D3CE8-270B-47B7-94CB-2D0FB5DC825E}"/>
                  </a:ext>
                </a:extLst>
              </p:cNvPr>
              <p:cNvSpPr/>
              <p:nvPr/>
            </p:nvSpPr>
            <p:spPr>
              <a:xfrm flipH="1">
                <a:off x="7177578" y="4277330"/>
                <a:ext cx="66352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93" extrusionOk="0">
                    <a:moveTo>
                      <a:pt x="185" y="0"/>
                    </a:moveTo>
                    <a:cubicBezTo>
                      <a:pt x="158" y="0"/>
                      <a:pt x="132" y="6"/>
                      <a:pt x="108" y="18"/>
                    </a:cubicBezTo>
                    <a:cubicBezTo>
                      <a:pt x="10" y="71"/>
                      <a:pt x="1" y="250"/>
                      <a:pt x="90" y="402"/>
                    </a:cubicBezTo>
                    <a:cubicBezTo>
                      <a:pt x="158" y="518"/>
                      <a:pt x="264" y="592"/>
                      <a:pt x="353" y="592"/>
                    </a:cubicBezTo>
                    <a:cubicBezTo>
                      <a:pt x="380" y="592"/>
                      <a:pt x="406" y="586"/>
                      <a:pt x="429" y="571"/>
                    </a:cubicBezTo>
                    <a:cubicBezTo>
                      <a:pt x="536" y="518"/>
                      <a:pt x="545" y="348"/>
                      <a:pt x="456" y="187"/>
                    </a:cubicBezTo>
                    <a:cubicBezTo>
                      <a:pt x="386" y="70"/>
                      <a:pt x="279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407;p45">
                <a:extLst>
                  <a:ext uri="{FF2B5EF4-FFF2-40B4-BE49-F238E27FC236}">
                    <a16:creationId xmlns:a16="http://schemas.microsoft.com/office/drawing/2014/main" id="{BC3CCE72-84C6-447E-9A93-08AC68777433}"/>
                  </a:ext>
                </a:extLst>
              </p:cNvPr>
              <p:cNvSpPr/>
              <p:nvPr/>
            </p:nvSpPr>
            <p:spPr>
              <a:xfrm flipH="1">
                <a:off x="7206919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265" y="0"/>
                    </a:moveTo>
                    <a:cubicBezTo>
                      <a:pt x="155" y="0"/>
                      <a:pt x="62" y="45"/>
                      <a:pt x="37" y="121"/>
                    </a:cubicBezTo>
                    <a:cubicBezTo>
                      <a:pt x="1" y="228"/>
                      <a:pt x="108" y="362"/>
                      <a:pt x="278" y="415"/>
                    </a:cubicBezTo>
                    <a:cubicBezTo>
                      <a:pt x="328" y="435"/>
                      <a:pt x="379" y="444"/>
                      <a:pt x="426" y="444"/>
                    </a:cubicBezTo>
                    <a:cubicBezTo>
                      <a:pt x="531" y="444"/>
                      <a:pt x="619" y="400"/>
                      <a:pt x="643" y="326"/>
                    </a:cubicBezTo>
                    <a:cubicBezTo>
                      <a:pt x="679" y="210"/>
                      <a:pt x="572" y="76"/>
                      <a:pt x="402" y="23"/>
                    </a:cubicBezTo>
                    <a:cubicBezTo>
                      <a:pt x="356" y="8"/>
                      <a:pt x="309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408;p45">
                <a:extLst>
                  <a:ext uri="{FF2B5EF4-FFF2-40B4-BE49-F238E27FC236}">
                    <a16:creationId xmlns:a16="http://schemas.microsoft.com/office/drawing/2014/main" id="{64FCE205-3085-4ED6-8801-FA68B51821EB}"/>
                  </a:ext>
                </a:extLst>
              </p:cNvPr>
              <p:cNvSpPr/>
              <p:nvPr/>
            </p:nvSpPr>
            <p:spPr>
              <a:xfrm flipH="1">
                <a:off x="7097225" y="4258093"/>
                <a:ext cx="60874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29" extrusionOk="0">
                    <a:moveTo>
                      <a:pt x="210" y="0"/>
                    </a:moveTo>
                    <a:cubicBezTo>
                      <a:pt x="196" y="0"/>
                      <a:pt x="183" y="2"/>
                      <a:pt x="170" y="6"/>
                    </a:cubicBezTo>
                    <a:cubicBezTo>
                      <a:pt x="54" y="33"/>
                      <a:pt x="0" y="194"/>
                      <a:pt x="45" y="372"/>
                    </a:cubicBezTo>
                    <a:cubicBezTo>
                      <a:pt x="84" y="521"/>
                      <a:pt x="192" y="628"/>
                      <a:pt x="290" y="628"/>
                    </a:cubicBezTo>
                    <a:cubicBezTo>
                      <a:pt x="304" y="628"/>
                      <a:pt x="317" y="626"/>
                      <a:pt x="331" y="622"/>
                    </a:cubicBezTo>
                    <a:cubicBezTo>
                      <a:pt x="446" y="595"/>
                      <a:pt x="500" y="435"/>
                      <a:pt x="455" y="265"/>
                    </a:cubicBezTo>
                    <a:cubicBezTo>
                      <a:pt x="408" y="109"/>
                      <a:pt x="306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409;p45">
                <a:extLst>
                  <a:ext uri="{FF2B5EF4-FFF2-40B4-BE49-F238E27FC236}">
                    <a16:creationId xmlns:a16="http://schemas.microsoft.com/office/drawing/2014/main" id="{9A1AFE73-94AE-46BD-B8CD-0EC4CBD8DC94}"/>
                  </a:ext>
                </a:extLst>
              </p:cNvPr>
              <p:cNvSpPr/>
              <p:nvPr/>
            </p:nvSpPr>
            <p:spPr>
              <a:xfrm flipH="1">
                <a:off x="5366949" y="4140483"/>
                <a:ext cx="705040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167" extrusionOk="0">
                    <a:moveTo>
                      <a:pt x="3426" y="0"/>
                    </a:moveTo>
                    <a:cubicBezTo>
                      <a:pt x="3426" y="0"/>
                      <a:pt x="0" y="3185"/>
                      <a:pt x="384" y="3203"/>
                    </a:cubicBezTo>
                    <a:cubicBezTo>
                      <a:pt x="536" y="3212"/>
                      <a:pt x="991" y="3337"/>
                      <a:pt x="1499" y="3506"/>
                    </a:cubicBezTo>
                    <a:cubicBezTo>
                      <a:pt x="2391" y="3783"/>
                      <a:pt x="3453" y="4166"/>
                      <a:pt x="3453" y="4166"/>
                    </a:cubicBezTo>
                    <a:cubicBezTo>
                      <a:pt x="3453" y="4166"/>
                      <a:pt x="5790" y="928"/>
                      <a:pt x="5282" y="678"/>
                    </a:cubicBezTo>
                    <a:cubicBezTo>
                      <a:pt x="5014" y="553"/>
                      <a:pt x="4541" y="384"/>
                      <a:pt x="4140" y="241"/>
                    </a:cubicBezTo>
                    <a:cubicBezTo>
                      <a:pt x="3747" y="107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410;p45">
                <a:extLst>
                  <a:ext uri="{FF2B5EF4-FFF2-40B4-BE49-F238E27FC236}">
                    <a16:creationId xmlns:a16="http://schemas.microsoft.com/office/drawing/2014/main" id="{349F2443-0325-4DE3-AAC8-B3794D3AC277}"/>
                  </a:ext>
                </a:extLst>
              </p:cNvPr>
              <p:cNvSpPr/>
              <p:nvPr/>
            </p:nvSpPr>
            <p:spPr>
              <a:xfrm flipH="1">
                <a:off x="5270282" y="4201601"/>
                <a:ext cx="448761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948" extrusionOk="0">
                    <a:moveTo>
                      <a:pt x="2413" y="1"/>
                    </a:moveTo>
                    <a:cubicBezTo>
                      <a:pt x="1708" y="1"/>
                      <a:pt x="839" y="533"/>
                      <a:pt x="384" y="1256"/>
                    </a:cubicBezTo>
                    <a:cubicBezTo>
                      <a:pt x="135" y="1648"/>
                      <a:pt x="10" y="2076"/>
                      <a:pt x="10" y="2469"/>
                    </a:cubicBezTo>
                    <a:cubicBezTo>
                      <a:pt x="1" y="3013"/>
                      <a:pt x="206" y="3495"/>
                      <a:pt x="625" y="3762"/>
                    </a:cubicBezTo>
                    <a:cubicBezTo>
                      <a:pt x="827" y="3888"/>
                      <a:pt x="1056" y="3948"/>
                      <a:pt x="1294" y="3948"/>
                    </a:cubicBezTo>
                    <a:cubicBezTo>
                      <a:pt x="1900" y="3948"/>
                      <a:pt x="2567" y="3561"/>
                      <a:pt x="2989" y="2888"/>
                    </a:cubicBezTo>
                    <a:cubicBezTo>
                      <a:pt x="3560" y="1978"/>
                      <a:pt x="3685" y="676"/>
                      <a:pt x="3034" y="185"/>
                    </a:cubicBezTo>
                    <a:cubicBezTo>
                      <a:pt x="3016" y="176"/>
                      <a:pt x="2998" y="167"/>
                      <a:pt x="2980" y="149"/>
                    </a:cubicBezTo>
                    <a:cubicBezTo>
                      <a:pt x="2816" y="47"/>
                      <a:pt x="2621" y="1"/>
                      <a:pt x="2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411;p45">
                <a:extLst>
                  <a:ext uri="{FF2B5EF4-FFF2-40B4-BE49-F238E27FC236}">
                    <a16:creationId xmlns:a16="http://schemas.microsoft.com/office/drawing/2014/main" id="{5B4D8586-82AC-4FDE-AF37-9C62A6D3DDCC}"/>
                  </a:ext>
                </a:extLst>
              </p:cNvPr>
              <p:cNvSpPr/>
              <p:nvPr/>
            </p:nvSpPr>
            <p:spPr>
              <a:xfrm flipH="1">
                <a:off x="5383264" y="4359146"/>
                <a:ext cx="306438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45" extrusionOk="0">
                    <a:moveTo>
                      <a:pt x="1635" y="1"/>
                    </a:moveTo>
                    <a:cubicBezTo>
                      <a:pt x="1263" y="1"/>
                      <a:pt x="825" y="196"/>
                      <a:pt x="536" y="434"/>
                    </a:cubicBezTo>
                    <a:cubicBezTo>
                      <a:pt x="81" y="818"/>
                      <a:pt x="1" y="1469"/>
                      <a:pt x="349" y="1897"/>
                    </a:cubicBezTo>
                    <a:cubicBezTo>
                      <a:pt x="541" y="2128"/>
                      <a:pt x="819" y="2245"/>
                      <a:pt x="1105" y="2245"/>
                    </a:cubicBezTo>
                    <a:cubicBezTo>
                      <a:pt x="1350" y="2245"/>
                      <a:pt x="1602" y="2159"/>
                      <a:pt x="1812" y="1987"/>
                    </a:cubicBezTo>
                    <a:cubicBezTo>
                      <a:pt x="2276" y="1612"/>
                      <a:pt x="2516" y="648"/>
                      <a:pt x="2168" y="220"/>
                    </a:cubicBezTo>
                    <a:cubicBezTo>
                      <a:pt x="2039" y="64"/>
                      <a:pt x="1848" y="1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412;p45">
                <a:extLst>
                  <a:ext uri="{FF2B5EF4-FFF2-40B4-BE49-F238E27FC236}">
                    <a16:creationId xmlns:a16="http://schemas.microsoft.com/office/drawing/2014/main" id="{A8971302-C5B6-4365-A698-DDE9552FF5D0}"/>
                  </a:ext>
                </a:extLst>
              </p:cNvPr>
              <p:cNvSpPr/>
              <p:nvPr/>
            </p:nvSpPr>
            <p:spPr>
              <a:xfrm flipH="1">
                <a:off x="5359401" y="4277330"/>
                <a:ext cx="65257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93" extrusionOk="0">
                    <a:moveTo>
                      <a:pt x="356" y="0"/>
                    </a:moveTo>
                    <a:cubicBezTo>
                      <a:pt x="266" y="0"/>
                      <a:pt x="159" y="70"/>
                      <a:pt x="90" y="187"/>
                    </a:cubicBezTo>
                    <a:cubicBezTo>
                      <a:pt x="0" y="348"/>
                      <a:pt x="9" y="518"/>
                      <a:pt x="107" y="571"/>
                    </a:cubicBezTo>
                    <a:cubicBezTo>
                      <a:pt x="130" y="586"/>
                      <a:pt x="156" y="592"/>
                      <a:pt x="183" y="592"/>
                    </a:cubicBezTo>
                    <a:cubicBezTo>
                      <a:pt x="273" y="592"/>
                      <a:pt x="378" y="518"/>
                      <a:pt x="446" y="402"/>
                    </a:cubicBezTo>
                    <a:cubicBezTo>
                      <a:pt x="536" y="250"/>
                      <a:pt x="527" y="71"/>
                      <a:pt x="429" y="18"/>
                    </a:cubicBezTo>
                    <a:cubicBezTo>
                      <a:pt x="407" y="6"/>
                      <a:pt x="38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413;p45">
                <a:extLst>
                  <a:ext uri="{FF2B5EF4-FFF2-40B4-BE49-F238E27FC236}">
                    <a16:creationId xmlns:a16="http://schemas.microsoft.com/office/drawing/2014/main" id="{0207DACA-5A37-495A-B885-2A891E609FFA}"/>
                  </a:ext>
                </a:extLst>
              </p:cNvPr>
              <p:cNvSpPr/>
              <p:nvPr/>
            </p:nvSpPr>
            <p:spPr>
              <a:xfrm flipH="1">
                <a:off x="5313746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418" y="0"/>
                    </a:moveTo>
                    <a:cubicBezTo>
                      <a:pt x="374" y="0"/>
                      <a:pt x="326" y="8"/>
                      <a:pt x="277" y="23"/>
                    </a:cubicBezTo>
                    <a:cubicBezTo>
                      <a:pt x="107" y="76"/>
                      <a:pt x="0" y="210"/>
                      <a:pt x="36" y="326"/>
                    </a:cubicBezTo>
                    <a:cubicBezTo>
                      <a:pt x="61" y="400"/>
                      <a:pt x="149" y="444"/>
                      <a:pt x="256" y="444"/>
                    </a:cubicBezTo>
                    <a:cubicBezTo>
                      <a:pt x="305" y="444"/>
                      <a:pt x="358" y="435"/>
                      <a:pt x="411" y="415"/>
                    </a:cubicBezTo>
                    <a:cubicBezTo>
                      <a:pt x="580" y="362"/>
                      <a:pt x="678" y="228"/>
                      <a:pt x="643" y="121"/>
                    </a:cubicBezTo>
                    <a:cubicBezTo>
                      <a:pt x="617" y="45"/>
                      <a:pt x="528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414;p45">
                <a:extLst>
                  <a:ext uri="{FF2B5EF4-FFF2-40B4-BE49-F238E27FC236}">
                    <a16:creationId xmlns:a16="http://schemas.microsoft.com/office/drawing/2014/main" id="{DBE3C120-7E95-4DA9-87F2-F3EC61452877}"/>
                  </a:ext>
                </a:extLst>
              </p:cNvPr>
              <p:cNvSpPr/>
              <p:nvPr/>
            </p:nvSpPr>
            <p:spPr>
              <a:xfrm flipH="1">
                <a:off x="5445233" y="4258093"/>
                <a:ext cx="59778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491" h="629" extrusionOk="0">
                    <a:moveTo>
                      <a:pt x="288" y="0"/>
                    </a:moveTo>
                    <a:cubicBezTo>
                      <a:pt x="185" y="0"/>
                      <a:pt x="84" y="109"/>
                      <a:pt x="45" y="265"/>
                    </a:cubicBezTo>
                    <a:cubicBezTo>
                      <a:pt x="0" y="435"/>
                      <a:pt x="54" y="595"/>
                      <a:pt x="161" y="622"/>
                    </a:cubicBezTo>
                    <a:cubicBezTo>
                      <a:pt x="175" y="626"/>
                      <a:pt x="189" y="628"/>
                      <a:pt x="204" y="628"/>
                    </a:cubicBezTo>
                    <a:cubicBezTo>
                      <a:pt x="306" y="628"/>
                      <a:pt x="407" y="521"/>
                      <a:pt x="446" y="372"/>
                    </a:cubicBezTo>
                    <a:cubicBezTo>
                      <a:pt x="491" y="194"/>
                      <a:pt x="437" y="33"/>
                      <a:pt x="330" y="6"/>
                    </a:cubicBezTo>
                    <a:cubicBezTo>
                      <a:pt x="316" y="2"/>
                      <a:pt x="302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415;p45">
                <a:extLst>
                  <a:ext uri="{FF2B5EF4-FFF2-40B4-BE49-F238E27FC236}">
                    <a16:creationId xmlns:a16="http://schemas.microsoft.com/office/drawing/2014/main" id="{269BF644-5778-452C-A3DB-712E185FE351}"/>
                  </a:ext>
                </a:extLst>
              </p:cNvPr>
              <p:cNvSpPr/>
              <p:nvPr/>
            </p:nvSpPr>
            <p:spPr>
              <a:xfrm flipH="1">
                <a:off x="6615957" y="2685936"/>
                <a:ext cx="335780" cy="27199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234" extrusionOk="0">
                    <a:moveTo>
                      <a:pt x="1082" y="0"/>
                    </a:moveTo>
                    <a:cubicBezTo>
                      <a:pt x="855" y="0"/>
                      <a:pt x="643" y="75"/>
                      <a:pt x="473" y="269"/>
                    </a:cubicBezTo>
                    <a:cubicBezTo>
                      <a:pt x="0" y="823"/>
                      <a:pt x="723" y="1492"/>
                      <a:pt x="1312" y="1893"/>
                    </a:cubicBezTo>
                    <a:cubicBezTo>
                      <a:pt x="1614" y="2103"/>
                      <a:pt x="1876" y="2234"/>
                      <a:pt x="1914" y="2234"/>
                    </a:cubicBezTo>
                    <a:cubicBezTo>
                      <a:pt x="1916" y="2234"/>
                      <a:pt x="1918" y="2233"/>
                      <a:pt x="1918" y="2232"/>
                    </a:cubicBezTo>
                    <a:cubicBezTo>
                      <a:pt x="1927" y="2214"/>
                      <a:pt x="2043" y="2027"/>
                      <a:pt x="2177" y="1786"/>
                    </a:cubicBezTo>
                    <a:cubicBezTo>
                      <a:pt x="2320" y="1563"/>
                      <a:pt x="2480" y="1304"/>
                      <a:pt x="2596" y="1108"/>
                    </a:cubicBezTo>
                    <a:cubicBezTo>
                      <a:pt x="2695" y="956"/>
                      <a:pt x="2757" y="849"/>
                      <a:pt x="2757" y="849"/>
                    </a:cubicBezTo>
                    <a:cubicBezTo>
                      <a:pt x="2757" y="849"/>
                      <a:pt x="2588" y="689"/>
                      <a:pt x="2320" y="501"/>
                    </a:cubicBezTo>
                    <a:cubicBezTo>
                      <a:pt x="1987" y="268"/>
                      <a:pt x="1510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416;p45">
                <a:extLst>
                  <a:ext uri="{FF2B5EF4-FFF2-40B4-BE49-F238E27FC236}">
                    <a16:creationId xmlns:a16="http://schemas.microsoft.com/office/drawing/2014/main" id="{0655C0EB-D033-45B3-A48C-7B2BD9E02781}"/>
                  </a:ext>
                </a:extLst>
              </p:cNvPr>
              <p:cNvSpPr/>
              <p:nvPr/>
            </p:nvSpPr>
            <p:spPr>
              <a:xfrm flipH="1">
                <a:off x="6635558" y="2747541"/>
                <a:ext cx="207579" cy="15596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281" extrusionOk="0">
                    <a:moveTo>
                      <a:pt x="425" y="0"/>
                    </a:moveTo>
                    <a:cubicBezTo>
                      <a:pt x="307" y="0"/>
                      <a:pt x="211" y="38"/>
                      <a:pt x="152" y="129"/>
                    </a:cubicBezTo>
                    <a:cubicBezTo>
                      <a:pt x="1" y="370"/>
                      <a:pt x="295" y="665"/>
                      <a:pt x="652" y="914"/>
                    </a:cubicBezTo>
                    <a:cubicBezTo>
                      <a:pt x="866" y="1057"/>
                      <a:pt x="1107" y="1191"/>
                      <a:pt x="1285" y="1280"/>
                    </a:cubicBezTo>
                    <a:cubicBezTo>
                      <a:pt x="1428" y="1057"/>
                      <a:pt x="1588" y="798"/>
                      <a:pt x="1704" y="602"/>
                    </a:cubicBezTo>
                    <a:cubicBezTo>
                      <a:pt x="1553" y="495"/>
                      <a:pt x="1357" y="370"/>
                      <a:pt x="1160" y="254"/>
                    </a:cubicBezTo>
                    <a:cubicBezTo>
                      <a:pt x="900" y="113"/>
                      <a:pt x="629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417;p45">
                <a:extLst>
                  <a:ext uri="{FF2B5EF4-FFF2-40B4-BE49-F238E27FC236}">
                    <a16:creationId xmlns:a16="http://schemas.microsoft.com/office/drawing/2014/main" id="{2801489F-6ED8-493D-AEFD-8C9BE33CBE70}"/>
                  </a:ext>
                </a:extLst>
              </p:cNvPr>
              <p:cNvSpPr/>
              <p:nvPr/>
            </p:nvSpPr>
            <p:spPr>
              <a:xfrm flipH="1">
                <a:off x="6615957" y="2746932"/>
                <a:ext cx="176169" cy="21099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733" extrusionOk="0">
                    <a:moveTo>
                      <a:pt x="1009" y="0"/>
                    </a:moveTo>
                    <a:cubicBezTo>
                      <a:pt x="929" y="72"/>
                      <a:pt x="839" y="161"/>
                      <a:pt x="741" y="259"/>
                    </a:cubicBezTo>
                    <a:cubicBezTo>
                      <a:pt x="572" y="438"/>
                      <a:pt x="393" y="661"/>
                      <a:pt x="233" y="919"/>
                    </a:cubicBezTo>
                    <a:cubicBezTo>
                      <a:pt x="144" y="1062"/>
                      <a:pt x="63" y="1223"/>
                      <a:pt x="1" y="1392"/>
                    </a:cubicBezTo>
                    <a:cubicBezTo>
                      <a:pt x="303" y="1602"/>
                      <a:pt x="565" y="1733"/>
                      <a:pt x="603" y="1733"/>
                    </a:cubicBezTo>
                    <a:cubicBezTo>
                      <a:pt x="605" y="1733"/>
                      <a:pt x="607" y="1732"/>
                      <a:pt x="607" y="1731"/>
                    </a:cubicBezTo>
                    <a:cubicBezTo>
                      <a:pt x="616" y="1713"/>
                      <a:pt x="732" y="1526"/>
                      <a:pt x="866" y="1285"/>
                    </a:cubicBezTo>
                    <a:cubicBezTo>
                      <a:pt x="1009" y="1062"/>
                      <a:pt x="1169" y="803"/>
                      <a:pt x="1285" y="607"/>
                    </a:cubicBezTo>
                    <a:cubicBezTo>
                      <a:pt x="1384" y="455"/>
                      <a:pt x="1446" y="348"/>
                      <a:pt x="1446" y="348"/>
                    </a:cubicBezTo>
                    <a:cubicBezTo>
                      <a:pt x="1446" y="348"/>
                      <a:pt x="1277" y="18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2418;p45">
                <a:extLst>
                  <a:ext uri="{FF2B5EF4-FFF2-40B4-BE49-F238E27FC236}">
                    <a16:creationId xmlns:a16="http://schemas.microsoft.com/office/drawing/2014/main" id="{77EC3029-A657-41CE-A192-5C4334B09E71}"/>
                  </a:ext>
                </a:extLst>
              </p:cNvPr>
              <p:cNvSpPr/>
              <p:nvPr/>
            </p:nvSpPr>
            <p:spPr>
              <a:xfrm flipH="1">
                <a:off x="5698224" y="2663047"/>
                <a:ext cx="333588" cy="285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2" extrusionOk="0">
                    <a:moveTo>
                      <a:pt x="1672" y="1"/>
                    </a:moveTo>
                    <a:cubicBezTo>
                      <a:pt x="1212" y="1"/>
                      <a:pt x="717" y="373"/>
                      <a:pt x="384" y="681"/>
                    </a:cubicBezTo>
                    <a:cubicBezTo>
                      <a:pt x="152" y="904"/>
                      <a:pt x="1" y="1091"/>
                      <a:pt x="1" y="1091"/>
                    </a:cubicBezTo>
                    <a:cubicBezTo>
                      <a:pt x="1" y="1091"/>
                      <a:pt x="81" y="1180"/>
                      <a:pt x="197" y="1323"/>
                    </a:cubicBezTo>
                    <a:cubicBezTo>
                      <a:pt x="340" y="1501"/>
                      <a:pt x="545" y="1733"/>
                      <a:pt x="705" y="1938"/>
                    </a:cubicBezTo>
                    <a:cubicBezTo>
                      <a:pt x="884" y="2152"/>
                      <a:pt x="1018" y="2322"/>
                      <a:pt x="1026" y="2340"/>
                    </a:cubicBezTo>
                    <a:cubicBezTo>
                      <a:pt x="1027" y="2341"/>
                      <a:pt x="1028" y="2341"/>
                      <a:pt x="1029" y="2341"/>
                    </a:cubicBezTo>
                    <a:cubicBezTo>
                      <a:pt x="1059" y="2341"/>
                      <a:pt x="1307" y="2167"/>
                      <a:pt x="1580" y="1921"/>
                    </a:cubicBezTo>
                    <a:cubicBezTo>
                      <a:pt x="2106" y="1448"/>
                      <a:pt x="2739" y="672"/>
                      <a:pt x="2186" y="199"/>
                    </a:cubicBezTo>
                    <a:cubicBezTo>
                      <a:pt x="2028" y="58"/>
                      <a:pt x="1853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2419;p45">
                <a:extLst>
                  <a:ext uri="{FF2B5EF4-FFF2-40B4-BE49-F238E27FC236}">
                    <a16:creationId xmlns:a16="http://schemas.microsoft.com/office/drawing/2014/main" id="{5FFD4318-822E-4D6E-9F01-FBBC8D026AFA}"/>
                  </a:ext>
                </a:extLst>
              </p:cNvPr>
              <p:cNvSpPr/>
              <p:nvPr/>
            </p:nvSpPr>
            <p:spPr>
              <a:xfrm flipH="1">
                <a:off x="5806823" y="2728426"/>
                <a:ext cx="201127" cy="170694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402" extrusionOk="0">
                    <a:moveTo>
                      <a:pt x="1249" y="0"/>
                    </a:moveTo>
                    <a:cubicBezTo>
                      <a:pt x="1040" y="0"/>
                      <a:pt x="761" y="166"/>
                      <a:pt x="491" y="367"/>
                    </a:cubicBezTo>
                    <a:cubicBezTo>
                      <a:pt x="313" y="500"/>
                      <a:pt x="144" y="652"/>
                      <a:pt x="1" y="786"/>
                    </a:cubicBezTo>
                    <a:cubicBezTo>
                      <a:pt x="144" y="964"/>
                      <a:pt x="349" y="1196"/>
                      <a:pt x="509" y="1401"/>
                    </a:cubicBezTo>
                    <a:cubicBezTo>
                      <a:pt x="679" y="1285"/>
                      <a:pt x="893" y="1125"/>
                      <a:pt x="1089" y="946"/>
                    </a:cubicBezTo>
                    <a:cubicBezTo>
                      <a:pt x="1410" y="652"/>
                      <a:pt x="1651" y="313"/>
                      <a:pt x="1473" y="99"/>
                    </a:cubicBezTo>
                    <a:cubicBezTo>
                      <a:pt x="1414" y="30"/>
                      <a:pt x="1338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2420;p45">
                <a:extLst>
                  <a:ext uri="{FF2B5EF4-FFF2-40B4-BE49-F238E27FC236}">
                    <a16:creationId xmlns:a16="http://schemas.microsoft.com/office/drawing/2014/main" id="{B9530327-615D-435D-B8D9-830DAF8B0C3F}"/>
                  </a:ext>
                </a:extLst>
              </p:cNvPr>
              <p:cNvSpPr/>
              <p:nvPr/>
            </p:nvSpPr>
            <p:spPr>
              <a:xfrm flipH="1">
                <a:off x="5839451" y="2745837"/>
                <a:ext cx="192361" cy="20234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662" extrusionOk="0">
                    <a:moveTo>
                      <a:pt x="384" y="1"/>
                    </a:moveTo>
                    <a:cubicBezTo>
                      <a:pt x="152" y="224"/>
                      <a:pt x="1" y="411"/>
                      <a:pt x="1" y="411"/>
                    </a:cubicBezTo>
                    <a:cubicBezTo>
                      <a:pt x="1" y="411"/>
                      <a:pt x="81" y="500"/>
                      <a:pt x="197" y="643"/>
                    </a:cubicBezTo>
                    <a:cubicBezTo>
                      <a:pt x="340" y="821"/>
                      <a:pt x="545" y="1053"/>
                      <a:pt x="705" y="1258"/>
                    </a:cubicBezTo>
                    <a:cubicBezTo>
                      <a:pt x="884" y="1472"/>
                      <a:pt x="1018" y="1642"/>
                      <a:pt x="1026" y="1660"/>
                    </a:cubicBezTo>
                    <a:cubicBezTo>
                      <a:pt x="1027" y="1661"/>
                      <a:pt x="1028" y="1661"/>
                      <a:pt x="1029" y="1661"/>
                    </a:cubicBezTo>
                    <a:cubicBezTo>
                      <a:pt x="1059" y="1661"/>
                      <a:pt x="1307" y="1487"/>
                      <a:pt x="1580" y="1241"/>
                    </a:cubicBezTo>
                    <a:cubicBezTo>
                      <a:pt x="1490" y="1080"/>
                      <a:pt x="1392" y="937"/>
                      <a:pt x="1285" y="803"/>
                    </a:cubicBezTo>
                    <a:cubicBezTo>
                      <a:pt x="1089" y="563"/>
                      <a:pt x="884" y="375"/>
                      <a:pt x="687" y="224"/>
                    </a:cubicBezTo>
                    <a:cubicBezTo>
                      <a:pt x="580" y="134"/>
                      <a:pt x="473" y="63"/>
                      <a:pt x="38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2421;p45">
                <a:extLst>
                  <a:ext uri="{FF2B5EF4-FFF2-40B4-BE49-F238E27FC236}">
                    <a16:creationId xmlns:a16="http://schemas.microsoft.com/office/drawing/2014/main" id="{68E0A896-A88A-4E59-930E-65C0C71BC854}"/>
                  </a:ext>
                </a:extLst>
              </p:cNvPr>
              <p:cNvSpPr/>
              <p:nvPr/>
            </p:nvSpPr>
            <p:spPr>
              <a:xfrm flipH="1">
                <a:off x="5591817" y="2617269"/>
                <a:ext cx="1472901" cy="1961027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107" extrusionOk="0">
                    <a:moveTo>
                      <a:pt x="5576" y="1"/>
                    </a:moveTo>
                    <a:cubicBezTo>
                      <a:pt x="5248" y="1"/>
                      <a:pt x="4257" y="299"/>
                      <a:pt x="2980" y="1886"/>
                    </a:cubicBezTo>
                    <a:cubicBezTo>
                      <a:pt x="1437" y="3813"/>
                      <a:pt x="1303" y="6400"/>
                      <a:pt x="777" y="7551"/>
                    </a:cubicBezTo>
                    <a:cubicBezTo>
                      <a:pt x="254" y="8695"/>
                      <a:pt x="233" y="10165"/>
                      <a:pt x="390" y="10165"/>
                    </a:cubicBezTo>
                    <a:cubicBezTo>
                      <a:pt x="391" y="10165"/>
                      <a:pt x="392" y="10165"/>
                      <a:pt x="393" y="10165"/>
                    </a:cubicBezTo>
                    <a:cubicBezTo>
                      <a:pt x="403" y="10164"/>
                      <a:pt x="413" y="10163"/>
                      <a:pt x="422" y="10163"/>
                    </a:cubicBezTo>
                    <a:cubicBezTo>
                      <a:pt x="556" y="10163"/>
                      <a:pt x="508" y="10289"/>
                      <a:pt x="491" y="10415"/>
                    </a:cubicBezTo>
                    <a:cubicBezTo>
                      <a:pt x="482" y="10540"/>
                      <a:pt x="1" y="16071"/>
                      <a:pt x="5362" y="16106"/>
                    </a:cubicBezTo>
                    <a:cubicBezTo>
                      <a:pt x="5399" y="16106"/>
                      <a:pt x="5436" y="16107"/>
                      <a:pt x="5473" y="16107"/>
                    </a:cubicBezTo>
                    <a:cubicBezTo>
                      <a:pt x="10741" y="16107"/>
                      <a:pt x="11341" y="14211"/>
                      <a:pt x="11652" y="12422"/>
                    </a:cubicBezTo>
                    <a:cubicBezTo>
                      <a:pt x="11945" y="10717"/>
                      <a:pt x="11686" y="10222"/>
                      <a:pt x="11751" y="10222"/>
                    </a:cubicBezTo>
                    <a:cubicBezTo>
                      <a:pt x="11755" y="10222"/>
                      <a:pt x="11761" y="10224"/>
                      <a:pt x="11767" y="10227"/>
                    </a:cubicBezTo>
                    <a:cubicBezTo>
                      <a:pt x="11847" y="10276"/>
                      <a:pt x="11927" y="10376"/>
                      <a:pt x="11983" y="10376"/>
                    </a:cubicBezTo>
                    <a:cubicBezTo>
                      <a:pt x="12009" y="10376"/>
                      <a:pt x="12030" y="10355"/>
                      <a:pt x="12044" y="10299"/>
                    </a:cubicBezTo>
                    <a:cubicBezTo>
                      <a:pt x="12098" y="10111"/>
                      <a:pt x="11812" y="8586"/>
                      <a:pt x="11339" y="7266"/>
                    </a:cubicBezTo>
                    <a:cubicBezTo>
                      <a:pt x="10858" y="5954"/>
                      <a:pt x="10858" y="5214"/>
                      <a:pt x="10117" y="3206"/>
                    </a:cubicBezTo>
                    <a:cubicBezTo>
                      <a:pt x="9377" y="1199"/>
                      <a:pt x="7253" y="494"/>
                      <a:pt x="6932" y="477"/>
                    </a:cubicBezTo>
                    <a:cubicBezTo>
                      <a:pt x="6602" y="459"/>
                      <a:pt x="6977" y="325"/>
                      <a:pt x="6959" y="191"/>
                    </a:cubicBezTo>
                    <a:cubicBezTo>
                      <a:pt x="6955" y="162"/>
                      <a:pt x="6904" y="149"/>
                      <a:pt x="6823" y="149"/>
                    </a:cubicBezTo>
                    <a:cubicBezTo>
                      <a:pt x="6560" y="149"/>
                      <a:pt x="5974" y="282"/>
                      <a:pt x="5612" y="405"/>
                    </a:cubicBezTo>
                    <a:cubicBezTo>
                      <a:pt x="5612" y="405"/>
                      <a:pt x="5746" y="129"/>
                      <a:pt x="5692" y="31"/>
                    </a:cubicBezTo>
                    <a:cubicBezTo>
                      <a:pt x="5685" y="14"/>
                      <a:pt x="5645" y="1"/>
                      <a:pt x="5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2422;p45">
                <a:extLst>
                  <a:ext uri="{FF2B5EF4-FFF2-40B4-BE49-F238E27FC236}">
                    <a16:creationId xmlns:a16="http://schemas.microsoft.com/office/drawing/2014/main" id="{364422BB-6BC8-482C-9DDA-DDB39B7484C6}"/>
                  </a:ext>
                </a:extLst>
              </p:cNvPr>
              <p:cNvSpPr/>
              <p:nvPr/>
            </p:nvSpPr>
            <p:spPr>
              <a:xfrm flipH="1">
                <a:off x="6510645" y="2882684"/>
                <a:ext cx="41394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34" extrusionOk="0">
                    <a:moveTo>
                      <a:pt x="170" y="1"/>
                    </a:moveTo>
                    <a:cubicBezTo>
                      <a:pt x="72" y="1"/>
                      <a:pt x="0" y="134"/>
                      <a:pt x="0" y="313"/>
                    </a:cubicBezTo>
                    <a:cubicBezTo>
                      <a:pt x="0" y="491"/>
                      <a:pt x="72" y="634"/>
                      <a:pt x="170" y="634"/>
                    </a:cubicBezTo>
                    <a:cubicBezTo>
                      <a:pt x="268" y="634"/>
                      <a:pt x="339" y="491"/>
                      <a:pt x="339" y="313"/>
                    </a:cubicBezTo>
                    <a:cubicBezTo>
                      <a:pt x="339" y="134"/>
                      <a:pt x="268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2423;p45">
                <a:extLst>
                  <a:ext uri="{FF2B5EF4-FFF2-40B4-BE49-F238E27FC236}">
                    <a16:creationId xmlns:a16="http://schemas.microsoft.com/office/drawing/2014/main" id="{849D35F0-C992-4749-B795-7B328BBFC478}"/>
                  </a:ext>
                </a:extLst>
              </p:cNvPr>
              <p:cNvSpPr/>
              <p:nvPr/>
            </p:nvSpPr>
            <p:spPr>
              <a:xfrm flipH="1">
                <a:off x="6561658" y="3070544"/>
                <a:ext cx="157663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35" extrusionOk="0">
                    <a:moveTo>
                      <a:pt x="652" y="1"/>
                    </a:moveTo>
                    <a:cubicBezTo>
                      <a:pt x="295" y="1"/>
                      <a:pt x="1" y="144"/>
                      <a:pt x="1" y="322"/>
                    </a:cubicBezTo>
                    <a:cubicBezTo>
                      <a:pt x="1" y="492"/>
                      <a:pt x="295" y="634"/>
                      <a:pt x="652" y="634"/>
                    </a:cubicBezTo>
                    <a:cubicBezTo>
                      <a:pt x="1000" y="634"/>
                      <a:pt x="1294" y="492"/>
                      <a:pt x="1294" y="322"/>
                    </a:cubicBezTo>
                    <a:cubicBezTo>
                      <a:pt x="1294" y="144"/>
                      <a:pt x="1000" y="1"/>
                      <a:pt x="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2424;p45">
                <a:extLst>
                  <a:ext uri="{FF2B5EF4-FFF2-40B4-BE49-F238E27FC236}">
                    <a16:creationId xmlns:a16="http://schemas.microsoft.com/office/drawing/2014/main" id="{E31FD90D-74D6-46A8-BFCD-A9779D06F1AF}"/>
                  </a:ext>
                </a:extLst>
              </p:cNvPr>
              <p:cNvSpPr/>
              <p:nvPr/>
            </p:nvSpPr>
            <p:spPr>
              <a:xfrm flipH="1">
                <a:off x="6088182" y="2882684"/>
                <a:ext cx="42490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34" extrusionOk="0">
                    <a:moveTo>
                      <a:pt x="179" y="1"/>
                    </a:moveTo>
                    <a:cubicBezTo>
                      <a:pt x="81" y="1"/>
                      <a:pt x="1" y="134"/>
                      <a:pt x="1" y="313"/>
                    </a:cubicBezTo>
                    <a:cubicBezTo>
                      <a:pt x="1" y="491"/>
                      <a:pt x="81" y="634"/>
                      <a:pt x="179" y="634"/>
                    </a:cubicBezTo>
                    <a:cubicBezTo>
                      <a:pt x="268" y="634"/>
                      <a:pt x="349" y="491"/>
                      <a:pt x="349" y="313"/>
                    </a:cubicBezTo>
                    <a:cubicBezTo>
                      <a:pt x="349" y="134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2425;p45">
                <a:extLst>
                  <a:ext uri="{FF2B5EF4-FFF2-40B4-BE49-F238E27FC236}">
                    <a16:creationId xmlns:a16="http://schemas.microsoft.com/office/drawing/2014/main" id="{62ADF8B6-9487-4CD2-BCB1-71C09F2E6F29}"/>
                  </a:ext>
                </a:extLst>
              </p:cNvPr>
              <p:cNvSpPr/>
              <p:nvPr/>
            </p:nvSpPr>
            <p:spPr>
              <a:xfrm flipH="1">
                <a:off x="5921996" y="3070544"/>
                <a:ext cx="156567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35" extrusionOk="0">
                    <a:moveTo>
                      <a:pt x="643" y="1"/>
                    </a:moveTo>
                    <a:cubicBezTo>
                      <a:pt x="286" y="1"/>
                      <a:pt x="1" y="144"/>
                      <a:pt x="1" y="322"/>
                    </a:cubicBezTo>
                    <a:cubicBezTo>
                      <a:pt x="1" y="492"/>
                      <a:pt x="286" y="634"/>
                      <a:pt x="643" y="634"/>
                    </a:cubicBezTo>
                    <a:cubicBezTo>
                      <a:pt x="1000" y="634"/>
                      <a:pt x="1286" y="492"/>
                      <a:pt x="1286" y="322"/>
                    </a:cubicBezTo>
                    <a:cubicBezTo>
                      <a:pt x="1286" y="144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2426;p45">
                <a:extLst>
                  <a:ext uri="{FF2B5EF4-FFF2-40B4-BE49-F238E27FC236}">
                    <a16:creationId xmlns:a16="http://schemas.microsoft.com/office/drawing/2014/main" id="{D8680321-43AF-49E7-BA6E-2BFB8046CAD4}"/>
                  </a:ext>
                </a:extLst>
              </p:cNvPr>
              <p:cNvSpPr/>
              <p:nvPr/>
            </p:nvSpPr>
            <p:spPr>
              <a:xfrm flipH="1">
                <a:off x="6131645" y="2854438"/>
                <a:ext cx="380217" cy="532291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372" extrusionOk="0">
                    <a:moveTo>
                      <a:pt x="1562" y="1"/>
                    </a:moveTo>
                    <a:cubicBezTo>
                      <a:pt x="1499" y="1"/>
                      <a:pt x="1437" y="1"/>
                      <a:pt x="1383" y="10"/>
                    </a:cubicBezTo>
                    <a:cubicBezTo>
                      <a:pt x="607" y="134"/>
                      <a:pt x="0" y="1062"/>
                      <a:pt x="0" y="2186"/>
                    </a:cubicBezTo>
                    <a:cubicBezTo>
                      <a:pt x="0" y="3391"/>
                      <a:pt x="696" y="4372"/>
                      <a:pt x="1562" y="4372"/>
                    </a:cubicBezTo>
                    <a:cubicBezTo>
                      <a:pt x="2034" y="4372"/>
                      <a:pt x="2454" y="4086"/>
                      <a:pt x="2739" y="3623"/>
                    </a:cubicBezTo>
                    <a:cubicBezTo>
                      <a:pt x="2980" y="3239"/>
                      <a:pt x="3123" y="2739"/>
                      <a:pt x="3123" y="2186"/>
                    </a:cubicBezTo>
                    <a:cubicBezTo>
                      <a:pt x="3123" y="982"/>
                      <a:pt x="2427" y="1"/>
                      <a:pt x="15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2427;p45">
                <a:extLst>
                  <a:ext uri="{FF2B5EF4-FFF2-40B4-BE49-F238E27FC236}">
                    <a16:creationId xmlns:a16="http://schemas.microsoft.com/office/drawing/2014/main" id="{69261055-09E2-4B08-95EA-E4231C04A694}"/>
                  </a:ext>
                </a:extLst>
              </p:cNvPr>
              <p:cNvSpPr/>
              <p:nvPr/>
            </p:nvSpPr>
            <p:spPr>
              <a:xfrm flipH="1">
                <a:off x="6320598" y="3023914"/>
                <a:ext cx="1534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3" extrusionOk="0">
                    <a:moveTo>
                      <a:pt x="63" y="0"/>
                    </a:moveTo>
                    <a:cubicBezTo>
                      <a:pt x="27" y="0"/>
                      <a:pt x="1" y="36"/>
                      <a:pt x="1" y="63"/>
                    </a:cubicBezTo>
                    <a:lnTo>
                      <a:pt x="1" y="1160"/>
                    </a:lnTo>
                    <a:cubicBezTo>
                      <a:pt x="1" y="1196"/>
                      <a:pt x="27" y="1222"/>
                      <a:pt x="63" y="1222"/>
                    </a:cubicBezTo>
                    <a:cubicBezTo>
                      <a:pt x="99" y="1222"/>
                      <a:pt x="126" y="1196"/>
                      <a:pt x="126" y="1160"/>
                    </a:cubicBezTo>
                    <a:lnTo>
                      <a:pt x="126" y="63"/>
                    </a:lnTo>
                    <a:cubicBezTo>
                      <a:pt x="126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2428;p45">
                <a:extLst>
                  <a:ext uri="{FF2B5EF4-FFF2-40B4-BE49-F238E27FC236}">
                    <a16:creationId xmlns:a16="http://schemas.microsoft.com/office/drawing/2014/main" id="{4C557389-A60A-4262-AB60-132420F81CF9}"/>
                  </a:ext>
                </a:extLst>
              </p:cNvPr>
              <p:cNvSpPr/>
              <p:nvPr/>
            </p:nvSpPr>
            <p:spPr>
              <a:xfrm flipH="1">
                <a:off x="6254367" y="2947820"/>
                <a:ext cx="147801" cy="8376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688" extrusionOk="0">
                    <a:moveTo>
                      <a:pt x="607" y="1"/>
                    </a:moveTo>
                    <a:cubicBezTo>
                      <a:pt x="518" y="1"/>
                      <a:pt x="438" y="10"/>
                      <a:pt x="366" y="28"/>
                    </a:cubicBezTo>
                    <a:cubicBezTo>
                      <a:pt x="152" y="81"/>
                      <a:pt x="0" y="206"/>
                      <a:pt x="0" y="349"/>
                    </a:cubicBezTo>
                    <a:cubicBezTo>
                      <a:pt x="0" y="536"/>
                      <a:pt x="268" y="688"/>
                      <a:pt x="607" y="688"/>
                    </a:cubicBezTo>
                    <a:cubicBezTo>
                      <a:pt x="946" y="688"/>
                      <a:pt x="1214" y="536"/>
                      <a:pt x="1214" y="349"/>
                    </a:cubicBezTo>
                    <a:cubicBezTo>
                      <a:pt x="1214" y="340"/>
                      <a:pt x="1214" y="331"/>
                      <a:pt x="1214" y="331"/>
                    </a:cubicBezTo>
                    <a:cubicBezTo>
                      <a:pt x="1205" y="144"/>
                      <a:pt x="93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2429;p45">
                <a:extLst>
                  <a:ext uri="{FF2B5EF4-FFF2-40B4-BE49-F238E27FC236}">
                    <a16:creationId xmlns:a16="http://schemas.microsoft.com/office/drawing/2014/main" id="{50EE3489-E6BF-4CD5-AE9C-99354C1A3224}"/>
                  </a:ext>
                </a:extLst>
              </p:cNvPr>
              <p:cNvSpPr/>
              <p:nvPr/>
            </p:nvSpPr>
            <p:spPr>
              <a:xfrm flipH="1">
                <a:off x="6254367" y="2947820"/>
                <a:ext cx="103242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403" extrusionOk="0">
                    <a:moveTo>
                      <a:pt x="241" y="1"/>
                    </a:moveTo>
                    <a:cubicBezTo>
                      <a:pt x="152" y="1"/>
                      <a:pt x="72" y="10"/>
                      <a:pt x="0" y="28"/>
                    </a:cubicBezTo>
                    <a:cubicBezTo>
                      <a:pt x="9" y="233"/>
                      <a:pt x="241" y="402"/>
                      <a:pt x="535" y="402"/>
                    </a:cubicBezTo>
                    <a:cubicBezTo>
                      <a:pt x="651" y="402"/>
                      <a:pt x="759" y="375"/>
                      <a:pt x="848" y="331"/>
                    </a:cubicBezTo>
                    <a:cubicBezTo>
                      <a:pt x="839" y="144"/>
                      <a:pt x="571" y="1"/>
                      <a:pt x="24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2430;p45">
                <a:extLst>
                  <a:ext uri="{FF2B5EF4-FFF2-40B4-BE49-F238E27FC236}">
                    <a16:creationId xmlns:a16="http://schemas.microsoft.com/office/drawing/2014/main" id="{25124742-92A7-4B74-8B9D-211AE9668139}"/>
                  </a:ext>
                </a:extLst>
              </p:cNvPr>
              <p:cNvSpPr/>
              <p:nvPr/>
            </p:nvSpPr>
            <p:spPr>
              <a:xfrm flipH="1">
                <a:off x="6178275" y="2855533"/>
                <a:ext cx="333588" cy="53119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363" extrusionOk="0">
                    <a:moveTo>
                      <a:pt x="1383" y="1"/>
                    </a:moveTo>
                    <a:lnTo>
                      <a:pt x="1383" y="1"/>
                    </a:lnTo>
                    <a:cubicBezTo>
                      <a:pt x="607" y="125"/>
                      <a:pt x="0" y="1053"/>
                      <a:pt x="0" y="2177"/>
                    </a:cubicBezTo>
                    <a:cubicBezTo>
                      <a:pt x="0" y="3382"/>
                      <a:pt x="696" y="4363"/>
                      <a:pt x="1562" y="4363"/>
                    </a:cubicBezTo>
                    <a:cubicBezTo>
                      <a:pt x="2034" y="4363"/>
                      <a:pt x="2454" y="4077"/>
                      <a:pt x="2739" y="3614"/>
                    </a:cubicBezTo>
                    <a:lnTo>
                      <a:pt x="2739" y="3614"/>
                    </a:lnTo>
                    <a:cubicBezTo>
                      <a:pt x="2424" y="3797"/>
                      <a:pt x="2108" y="3888"/>
                      <a:pt x="1817" y="3888"/>
                    </a:cubicBezTo>
                    <a:cubicBezTo>
                      <a:pt x="1061" y="3888"/>
                      <a:pt x="469" y="3278"/>
                      <a:pt x="482" y="2106"/>
                    </a:cubicBezTo>
                    <a:cubicBezTo>
                      <a:pt x="500" y="875"/>
                      <a:pt x="1053" y="259"/>
                      <a:pt x="138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2431;p45">
                <a:extLst>
                  <a:ext uri="{FF2B5EF4-FFF2-40B4-BE49-F238E27FC236}">
                    <a16:creationId xmlns:a16="http://schemas.microsoft.com/office/drawing/2014/main" id="{D5C59E18-DEF5-4B1E-B7B4-14FD8A3B0518}"/>
                  </a:ext>
                </a:extLst>
              </p:cNvPr>
              <p:cNvSpPr/>
              <p:nvPr/>
            </p:nvSpPr>
            <p:spPr>
              <a:xfrm flipH="1">
                <a:off x="5904586" y="3459413"/>
                <a:ext cx="806090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cubicBezTo>
                      <a:pt x="6620" y="4773"/>
                      <a:pt x="6192" y="2391"/>
                      <a:pt x="6156" y="2159"/>
                    </a:cubicBezTo>
                    <a:cubicBezTo>
                      <a:pt x="6103" y="1794"/>
                      <a:pt x="5425" y="18"/>
                      <a:pt x="3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2432;p45">
                <a:extLst>
                  <a:ext uri="{FF2B5EF4-FFF2-40B4-BE49-F238E27FC236}">
                    <a16:creationId xmlns:a16="http://schemas.microsoft.com/office/drawing/2014/main" id="{0B5695C9-51FE-49E1-9F42-4D7AF3892C22}"/>
                  </a:ext>
                </a:extLst>
              </p:cNvPr>
              <p:cNvSpPr/>
              <p:nvPr/>
            </p:nvSpPr>
            <p:spPr>
              <a:xfrm flipH="1">
                <a:off x="5983844" y="3459413"/>
                <a:ext cx="726833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lnTo>
                      <a:pt x="5969" y="6450"/>
                    </a:lnTo>
                    <a:cubicBezTo>
                      <a:pt x="5438" y="6783"/>
                      <a:pt x="4927" y="6935"/>
                      <a:pt x="4459" y="6935"/>
                    </a:cubicBezTo>
                    <a:cubicBezTo>
                      <a:pt x="3033" y="6935"/>
                      <a:pt x="1995" y="5530"/>
                      <a:pt x="1928" y="3569"/>
                    </a:cubicBezTo>
                    <a:cubicBezTo>
                      <a:pt x="1856" y="1624"/>
                      <a:pt x="2650" y="536"/>
                      <a:pt x="3204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2433;p45">
                <a:extLst>
                  <a:ext uri="{FF2B5EF4-FFF2-40B4-BE49-F238E27FC236}">
                    <a16:creationId xmlns:a16="http://schemas.microsoft.com/office/drawing/2014/main" id="{BE3BC2A2-E3D0-4810-99DE-CEDCFAFF9ECE}"/>
                  </a:ext>
                </a:extLst>
              </p:cNvPr>
              <p:cNvSpPr/>
              <p:nvPr/>
            </p:nvSpPr>
            <p:spPr>
              <a:xfrm flipH="1">
                <a:off x="6543517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839" y="1"/>
                    </a:moveTo>
                    <a:cubicBezTo>
                      <a:pt x="839" y="1"/>
                      <a:pt x="0" y="741"/>
                      <a:pt x="0" y="1437"/>
                    </a:cubicBezTo>
                    <a:cubicBezTo>
                      <a:pt x="0" y="2142"/>
                      <a:pt x="884" y="3970"/>
                      <a:pt x="1919" y="3979"/>
                    </a:cubicBezTo>
                    <a:cubicBezTo>
                      <a:pt x="1925" y="3979"/>
                      <a:pt x="1931" y="3979"/>
                      <a:pt x="1938" y="3979"/>
                    </a:cubicBezTo>
                    <a:cubicBezTo>
                      <a:pt x="2907" y="3979"/>
                      <a:pt x="2739" y="3301"/>
                      <a:pt x="2739" y="3301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2434;p45">
                <a:extLst>
                  <a:ext uri="{FF2B5EF4-FFF2-40B4-BE49-F238E27FC236}">
                    <a16:creationId xmlns:a16="http://schemas.microsoft.com/office/drawing/2014/main" id="{FA857983-4863-4F39-92F4-521F9EE4F9D5}"/>
                  </a:ext>
                </a:extLst>
              </p:cNvPr>
              <p:cNvSpPr/>
              <p:nvPr/>
            </p:nvSpPr>
            <p:spPr>
              <a:xfrm flipH="1">
                <a:off x="6510402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962" y="0"/>
                    </a:moveTo>
                    <a:cubicBezTo>
                      <a:pt x="1597" y="0"/>
                      <a:pt x="0" y="1509"/>
                      <a:pt x="25" y="2081"/>
                    </a:cubicBezTo>
                    <a:cubicBezTo>
                      <a:pt x="52" y="2696"/>
                      <a:pt x="953" y="4543"/>
                      <a:pt x="2113" y="4596"/>
                    </a:cubicBezTo>
                    <a:cubicBezTo>
                      <a:pt x="2148" y="4598"/>
                      <a:pt x="2183" y="4599"/>
                      <a:pt x="2216" y="4599"/>
                    </a:cubicBezTo>
                    <a:cubicBezTo>
                      <a:pt x="3274" y="4599"/>
                      <a:pt x="3283" y="3784"/>
                      <a:pt x="2782" y="2652"/>
                    </a:cubicBezTo>
                    <a:cubicBezTo>
                      <a:pt x="2273" y="1474"/>
                      <a:pt x="2050" y="64"/>
                      <a:pt x="2024" y="29"/>
                    </a:cubicBezTo>
                    <a:cubicBezTo>
                      <a:pt x="2011" y="10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2435;p45">
                <a:extLst>
                  <a:ext uri="{FF2B5EF4-FFF2-40B4-BE49-F238E27FC236}">
                    <a16:creationId xmlns:a16="http://schemas.microsoft.com/office/drawing/2014/main" id="{ABD4FC5F-4544-4C7C-B60E-85446A1FAE16}"/>
                  </a:ext>
                </a:extLst>
              </p:cNvPr>
              <p:cNvSpPr/>
              <p:nvPr/>
            </p:nvSpPr>
            <p:spPr>
              <a:xfrm flipH="1">
                <a:off x="5730853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2068" y="1"/>
                    </a:moveTo>
                    <a:lnTo>
                      <a:pt x="168" y="3301"/>
                    </a:lnTo>
                    <a:cubicBezTo>
                      <a:pt x="168" y="3301"/>
                      <a:pt x="1" y="3979"/>
                      <a:pt x="970" y="3979"/>
                    </a:cubicBezTo>
                    <a:cubicBezTo>
                      <a:pt x="976" y="3979"/>
                      <a:pt x="982" y="3979"/>
                      <a:pt x="989" y="3979"/>
                    </a:cubicBezTo>
                    <a:cubicBezTo>
                      <a:pt x="2023" y="3970"/>
                      <a:pt x="2907" y="2142"/>
                      <a:pt x="2907" y="1437"/>
                    </a:cubicBezTo>
                    <a:cubicBezTo>
                      <a:pt x="2907" y="741"/>
                      <a:pt x="2068" y="1"/>
                      <a:pt x="2068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2436;p45">
                <a:extLst>
                  <a:ext uri="{FF2B5EF4-FFF2-40B4-BE49-F238E27FC236}">
                    <a16:creationId xmlns:a16="http://schemas.microsoft.com/office/drawing/2014/main" id="{BE5A34C8-C569-4AD2-BC4F-742D1C6EEBE2}"/>
                  </a:ext>
                </a:extLst>
              </p:cNvPr>
              <p:cNvSpPr/>
              <p:nvPr/>
            </p:nvSpPr>
            <p:spPr>
              <a:xfrm flipH="1">
                <a:off x="5718069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322" y="0"/>
                    </a:moveTo>
                    <a:cubicBezTo>
                      <a:pt x="1294" y="0"/>
                      <a:pt x="1273" y="10"/>
                      <a:pt x="1261" y="29"/>
                    </a:cubicBezTo>
                    <a:cubicBezTo>
                      <a:pt x="1234" y="64"/>
                      <a:pt x="1011" y="1474"/>
                      <a:pt x="493" y="2652"/>
                    </a:cubicBezTo>
                    <a:cubicBezTo>
                      <a:pt x="1" y="3784"/>
                      <a:pt x="2" y="4599"/>
                      <a:pt x="1067" y="4599"/>
                    </a:cubicBezTo>
                    <a:cubicBezTo>
                      <a:pt x="1101" y="4599"/>
                      <a:pt x="1136" y="4598"/>
                      <a:pt x="1171" y="4596"/>
                    </a:cubicBezTo>
                    <a:cubicBezTo>
                      <a:pt x="2331" y="4543"/>
                      <a:pt x="3232" y="2696"/>
                      <a:pt x="3259" y="2081"/>
                    </a:cubicBezTo>
                    <a:cubicBezTo>
                      <a:pt x="3284" y="1509"/>
                      <a:pt x="1687" y="0"/>
                      <a:pt x="1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2437;p45">
                <a:extLst>
                  <a:ext uri="{FF2B5EF4-FFF2-40B4-BE49-F238E27FC236}">
                    <a16:creationId xmlns:a16="http://schemas.microsoft.com/office/drawing/2014/main" id="{36A4B0EE-16BC-47F0-9DD4-BEFE6496E487}"/>
                  </a:ext>
                </a:extLst>
              </p:cNvPr>
              <p:cNvSpPr/>
              <p:nvPr/>
            </p:nvSpPr>
            <p:spPr>
              <a:xfrm flipH="1">
                <a:off x="6883193" y="4224003"/>
                <a:ext cx="449735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764" extrusionOk="0">
                    <a:moveTo>
                      <a:pt x="660" y="1"/>
                    </a:moveTo>
                    <a:cubicBezTo>
                      <a:pt x="0" y="492"/>
                      <a:pt x="134" y="1794"/>
                      <a:pt x="705" y="2704"/>
                    </a:cubicBezTo>
                    <a:cubicBezTo>
                      <a:pt x="1121" y="3377"/>
                      <a:pt x="1786" y="3764"/>
                      <a:pt x="2395" y="3764"/>
                    </a:cubicBezTo>
                    <a:cubicBezTo>
                      <a:pt x="2634" y="3764"/>
                      <a:pt x="2865" y="3704"/>
                      <a:pt x="3069" y="3578"/>
                    </a:cubicBezTo>
                    <a:cubicBezTo>
                      <a:pt x="3479" y="3311"/>
                      <a:pt x="3693" y="2829"/>
                      <a:pt x="3685" y="2285"/>
                    </a:cubicBezTo>
                    <a:lnTo>
                      <a:pt x="3685" y="2285"/>
                    </a:lnTo>
                    <a:cubicBezTo>
                      <a:pt x="3551" y="2338"/>
                      <a:pt x="3435" y="2392"/>
                      <a:pt x="3319" y="2427"/>
                    </a:cubicBezTo>
                    <a:cubicBezTo>
                      <a:pt x="3095" y="2494"/>
                      <a:pt x="2889" y="2524"/>
                      <a:pt x="2700" y="2524"/>
                    </a:cubicBezTo>
                    <a:cubicBezTo>
                      <a:pt x="1973" y="2524"/>
                      <a:pt x="1496" y="2075"/>
                      <a:pt x="1178" y="1509"/>
                    </a:cubicBezTo>
                    <a:cubicBezTo>
                      <a:pt x="1080" y="1339"/>
                      <a:pt x="999" y="1152"/>
                      <a:pt x="928" y="964"/>
                    </a:cubicBezTo>
                    <a:cubicBezTo>
                      <a:pt x="865" y="813"/>
                      <a:pt x="821" y="670"/>
                      <a:pt x="785" y="527"/>
                    </a:cubicBezTo>
                    <a:cubicBezTo>
                      <a:pt x="732" y="340"/>
                      <a:pt x="687" y="162"/>
                      <a:pt x="66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2438;p45">
                <a:extLst>
                  <a:ext uri="{FF2B5EF4-FFF2-40B4-BE49-F238E27FC236}">
                    <a16:creationId xmlns:a16="http://schemas.microsoft.com/office/drawing/2014/main" id="{35E61F47-8F9B-4C80-897B-13C637A5F33C}"/>
                  </a:ext>
                </a:extLst>
              </p:cNvPr>
              <p:cNvSpPr/>
              <p:nvPr/>
            </p:nvSpPr>
            <p:spPr>
              <a:xfrm flipH="1">
                <a:off x="5270282" y="4224003"/>
                <a:ext cx="448761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764" extrusionOk="0">
                    <a:moveTo>
                      <a:pt x="3034" y="1"/>
                    </a:moveTo>
                    <a:cubicBezTo>
                      <a:pt x="2998" y="162"/>
                      <a:pt x="2963" y="340"/>
                      <a:pt x="2909" y="527"/>
                    </a:cubicBezTo>
                    <a:cubicBezTo>
                      <a:pt x="2864" y="670"/>
                      <a:pt x="2820" y="813"/>
                      <a:pt x="2766" y="964"/>
                    </a:cubicBezTo>
                    <a:cubicBezTo>
                      <a:pt x="2695" y="1152"/>
                      <a:pt x="2606" y="1339"/>
                      <a:pt x="2508" y="1509"/>
                    </a:cubicBezTo>
                    <a:cubicBezTo>
                      <a:pt x="2189" y="2075"/>
                      <a:pt x="1713" y="2524"/>
                      <a:pt x="990" y="2524"/>
                    </a:cubicBezTo>
                    <a:cubicBezTo>
                      <a:pt x="802" y="2524"/>
                      <a:pt x="598" y="2494"/>
                      <a:pt x="375" y="2427"/>
                    </a:cubicBezTo>
                    <a:cubicBezTo>
                      <a:pt x="260" y="2392"/>
                      <a:pt x="135" y="2338"/>
                      <a:pt x="10" y="2285"/>
                    </a:cubicBezTo>
                    <a:lnTo>
                      <a:pt x="10" y="2285"/>
                    </a:lnTo>
                    <a:cubicBezTo>
                      <a:pt x="1" y="2829"/>
                      <a:pt x="206" y="3311"/>
                      <a:pt x="625" y="3578"/>
                    </a:cubicBezTo>
                    <a:cubicBezTo>
                      <a:pt x="827" y="3704"/>
                      <a:pt x="1056" y="3764"/>
                      <a:pt x="1294" y="3764"/>
                    </a:cubicBezTo>
                    <a:cubicBezTo>
                      <a:pt x="1900" y="3764"/>
                      <a:pt x="2567" y="3377"/>
                      <a:pt x="2989" y="2704"/>
                    </a:cubicBezTo>
                    <a:cubicBezTo>
                      <a:pt x="3560" y="1794"/>
                      <a:pt x="3685" y="492"/>
                      <a:pt x="30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Hộp Văn bản 207">
            <a:extLst>
              <a:ext uri="{FF2B5EF4-FFF2-40B4-BE49-F238E27FC236}">
                <a16:creationId xmlns:a16="http://schemas.microsoft.com/office/drawing/2014/main" id="{7E8A070D-14CD-470B-9C82-E327DACB1246}"/>
              </a:ext>
            </a:extLst>
          </p:cNvPr>
          <p:cNvSpPr txBox="1"/>
          <p:nvPr/>
        </p:nvSpPr>
        <p:spPr>
          <a:xfrm>
            <a:off x="1794894" y="3118214"/>
            <a:ext cx="83103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1" u="none" strike="noStrike" kern="1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altLang="en-US" sz="5400" b="0" i="1" u="none" strike="noStrike" kern="1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0" i="1" u="none" strike="noStrike" kern="1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altLang="en-US" sz="5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4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3072;p54">
            <a:extLst>
              <a:ext uri="{FF2B5EF4-FFF2-40B4-BE49-F238E27FC236}">
                <a16:creationId xmlns:a16="http://schemas.microsoft.com/office/drawing/2014/main" id="{54392475-678D-43D7-9F0E-5C1218690DF1}"/>
              </a:ext>
            </a:extLst>
          </p:cNvPr>
          <p:cNvGrpSpPr/>
          <p:nvPr/>
        </p:nvGrpSpPr>
        <p:grpSpPr>
          <a:xfrm flipH="1">
            <a:off x="338272" y="4620158"/>
            <a:ext cx="1599554" cy="2073236"/>
            <a:chOff x="6660150" y="1656850"/>
            <a:chExt cx="382925" cy="496321"/>
          </a:xfrm>
        </p:grpSpPr>
        <p:sp>
          <p:nvSpPr>
            <p:cNvPr id="83" name="Google Shape;3073;p54">
              <a:extLst>
                <a:ext uri="{FF2B5EF4-FFF2-40B4-BE49-F238E27FC236}">
                  <a16:creationId xmlns:a16="http://schemas.microsoft.com/office/drawing/2014/main" id="{AB41CC9E-E8D0-43EB-8CB4-E2FCAAB6D651}"/>
                </a:ext>
              </a:extLst>
            </p:cNvPr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74;p54">
              <a:extLst>
                <a:ext uri="{FF2B5EF4-FFF2-40B4-BE49-F238E27FC236}">
                  <a16:creationId xmlns:a16="http://schemas.microsoft.com/office/drawing/2014/main" id="{B379D732-477B-45A7-A377-1EF55C9F5ED8}"/>
                </a:ext>
              </a:extLst>
            </p:cNvPr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75;p54">
              <a:extLst>
                <a:ext uri="{FF2B5EF4-FFF2-40B4-BE49-F238E27FC236}">
                  <a16:creationId xmlns:a16="http://schemas.microsoft.com/office/drawing/2014/main" id="{EEE9C533-6065-4E9A-9360-9548E7D21957}"/>
                </a:ext>
              </a:extLst>
            </p:cNvPr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76;p54">
              <a:extLst>
                <a:ext uri="{FF2B5EF4-FFF2-40B4-BE49-F238E27FC236}">
                  <a16:creationId xmlns:a16="http://schemas.microsoft.com/office/drawing/2014/main" id="{2C08BADD-B65D-483E-B6C6-A49ED441035B}"/>
                </a:ext>
              </a:extLst>
            </p:cNvPr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077;p54">
              <a:extLst>
                <a:ext uri="{FF2B5EF4-FFF2-40B4-BE49-F238E27FC236}">
                  <a16:creationId xmlns:a16="http://schemas.microsoft.com/office/drawing/2014/main" id="{D34D1844-ED84-41C7-BAA9-EB34B34DE91E}"/>
                </a:ext>
              </a:extLst>
            </p:cNvPr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078;p54">
              <a:extLst>
                <a:ext uri="{FF2B5EF4-FFF2-40B4-BE49-F238E27FC236}">
                  <a16:creationId xmlns:a16="http://schemas.microsoft.com/office/drawing/2014/main" id="{24C2934F-8F1E-46A1-9254-19D808B361DC}"/>
                </a:ext>
              </a:extLst>
            </p:cNvPr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079;p54">
              <a:extLst>
                <a:ext uri="{FF2B5EF4-FFF2-40B4-BE49-F238E27FC236}">
                  <a16:creationId xmlns:a16="http://schemas.microsoft.com/office/drawing/2014/main" id="{65D83433-42EF-482D-8D51-5840566D3A83}"/>
                </a:ext>
              </a:extLst>
            </p:cNvPr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080;p54">
              <a:extLst>
                <a:ext uri="{FF2B5EF4-FFF2-40B4-BE49-F238E27FC236}">
                  <a16:creationId xmlns:a16="http://schemas.microsoft.com/office/drawing/2014/main" id="{3A569889-6A00-4BB7-A5A5-304305F3EA64}"/>
                </a:ext>
              </a:extLst>
            </p:cNvPr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081;p54">
              <a:extLst>
                <a:ext uri="{FF2B5EF4-FFF2-40B4-BE49-F238E27FC236}">
                  <a16:creationId xmlns:a16="http://schemas.microsoft.com/office/drawing/2014/main" id="{8769BF46-C99C-4E05-9059-C65AC99796E2}"/>
                </a:ext>
              </a:extLst>
            </p:cNvPr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082;p54">
              <a:extLst>
                <a:ext uri="{FF2B5EF4-FFF2-40B4-BE49-F238E27FC236}">
                  <a16:creationId xmlns:a16="http://schemas.microsoft.com/office/drawing/2014/main" id="{D6B3C3CA-4512-4F94-8641-9A2138B36AA0}"/>
                </a:ext>
              </a:extLst>
            </p:cNvPr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083;p54">
              <a:extLst>
                <a:ext uri="{FF2B5EF4-FFF2-40B4-BE49-F238E27FC236}">
                  <a16:creationId xmlns:a16="http://schemas.microsoft.com/office/drawing/2014/main" id="{C9B89CCE-43E1-46CD-8E61-884FE4738AE7}"/>
                </a:ext>
              </a:extLst>
            </p:cNvPr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084;p54">
              <a:extLst>
                <a:ext uri="{FF2B5EF4-FFF2-40B4-BE49-F238E27FC236}">
                  <a16:creationId xmlns:a16="http://schemas.microsoft.com/office/drawing/2014/main" id="{CB34FCF9-600F-4BB5-89A0-8EBF7EDDBC2A}"/>
                </a:ext>
              </a:extLst>
            </p:cNvPr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085;p54">
              <a:extLst>
                <a:ext uri="{FF2B5EF4-FFF2-40B4-BE49-F238E27FC236}">
                  <a16:creationId xmlns:a16="http://schemas.microsoft.com/office/drawing/2014/main" id="{51285882-2B03-49FD-9A16-655508AD00EE}"/>
                </a:ext>
              </a:extLst>
            </p:cNvPr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086;p54">
              <a:extLst>
                <a:ext uri="{FF2B5EF4-FFF2-40B4-BE49-F238E27FC236}">
                  <a16:creationId xmlns:a16="http://schemas.microsoft.com/office/drawing/2014/main" id="{77F7344B-9353-4703-A718-36BDE7E7BC2B}"/>
                </a:ext>
              </a:extLst>
            </p:cNvPr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087;p54">
              <a:extLst>
                <a:ext uri="{FF2B5EF4-FFF2-40B4-BE49-F238E27FC236}">
                  <a16:creationId xmlns:a16="http://schemas.microsoft.com/office/drawing/2014/main" id="{DE2C700B-E1DB-4553-8554-D6EF2BEFA483}"/>
                </a:ext>
              </a:extLst>
            </p:cNvPr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088;p54">
              <a:extLst>
                <a:ext uri="{FF2B5EF4-FFF2-40B4-BE49-F238E27FC236}">
                  <a16:creationId xmlns:a16="http://schemas.microsoft.com/office/drawing/2014/main" id="{70376146-76DC-47B1-801E-7FEB82EDAC88}"/>
                </a:ext>
              </a:extLst>
            </p:cNvPr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089;p54">
              <a:extLst>
                <a:ext uri="{FF2B5EF4-FFF2-40B4-BE49-F238E27FC236}">
                  <a16:creationId xmlns:a16="http://schemas.microsoft.com/office/drawing/2014/main" id="{20B94243-5C20-4923-ABD0-23E225EF3706}"/>
                </a:ext>
              </a:extLst>
            </p:cNvPr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090;p54">
              <a:extLst>
                <a:ext uri="{FF2B5EF4-FFF2-40B4-BE49-F238E27FC236}">
                  <a16:creationId xmlns:a16="http://schemas.microsoft.com/office/drawing/2014/main" id="{80ADB09F-B8A5-4E87-B501-D02BAD5023CA}"/>
                </a:ext>
              </a:extLst>
            </p:cNvPr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091;p54">
              <a:extLst>
                <a:ext uri="{FF2B5EF4-FFF2-40B4-BE49-F238E27FC236}">
                  <a16:creationId xmlns:a16="http://schemas.microsoft.com/office/drawing/2014/main" id="{A02B5FA5-1932-4204-906E-5BAB913A53D1}"/>
                </a:ext>
              </a:extLst>
            </p:cNvPr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092;p54">
              <a:extLst>
                <a:ext uri="{FF2B5EF4-FFF2-40B4-BE49-F238E27FC236}">
                  <a16:creationId xmlns:a16="http://schemas.microsoft.com/office/drawing/2014/main" id="{C5D2CA8F-8684-4FAA-95B4-8052E18BCB08}"/>
                </a:ext>
              </a:extLst>
            </p:cNvPr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093;p54">
              <a:extLst>
                <a:ext uri="{FF2B5EF4-FFF2-40B4-BE49-F238E27FC236}">
                  <a16:creationId xmlns:a16="http://schemas.microsoft.com/office/drawing/2014/main" id="{85191D33-6383-4878-AA3B-89F57CEB625B}"/>
                </a:ext>
              </a:extLst>
            </p:cNvPr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094;p54">
              <a:extLst>
                <a:ext uri="{FF2B5EF4-FFF2-40B4-BE49-F238E27FC236}">
                  <a16:creationId xmlns:a16="http://schemas.microsoft.com/office/drawing/2014/main" id="{66A42D3D-A94A-41BF-81EC-D57F1454DC20}"/>
                </a:ext>
              </a:extLst>
            </p:cNvPr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095;p54">
              <a:extLst>
                <a:ext uri="{FF2B5EF4-FFF2-40B4-BE49-F238E27FC236}">
                  <a16:creationId xmlns:a16="http://schemas.microsoft.com/office/drawing/2014/main" id="{1F8E2D5F-AFB4-4E98-AC0E-05C88B915BC7}"/>
                </a:ext>
              </a:extLst>
            </p:cNvPr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096;p54">
              <a:extLst>
                <a:ext uri="{FF2B5EF4-FFF2-40B4-BE49-F238E27FC236}">
                  <a16:creationId xmlns:a16="http://schemas.microsoft.com/office/drawing/2014/main" id="{35D835E0-C2D6-4636-BDE7-2BFF6F32396F}"/>
                </a:ext>
              </a:extLst>
            </p:cNvPr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097;p54">
              <a:extLst>
                <a:ext uri="{FF2B5EF4-FFF2-40B4-BE49-F238E27FC236}">
                  <a16:creationId xmlns:a16="http://schemas.microsoft.com/office/drawing/2014/main" id="{82333E13-41A5-4E49-9ED4-80EEF811C150}"/>
                </a:ext>
              </a:extLst>
            </p:cNvPr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098;p54">
              <a:extLst>
                <a:ext uri="{FF2B5EF4-FFF2-40B4-BE49-F238E27FC236}">
                  <a16:creationId xmlns:a16="http://schemas.microsoft.com/office/drawing/2014/main" id="{7AD6CDA1-D147-4C87-A10C-C72702DF1E4A}"/>
                </a:ext>
              </a:extLst>
            </p:cNvPr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099;p54">
              <a:extLst>
                <a:ext uri="{FF2B5EF4-FFF2-40B4-BE49-F238E27FC236}">
                  <a16:creationId xmlns:a16="http://schemas.microsoft.com/office/drawing/2014/main" id="{15CC5E64-52DF-420F-8C99-3784A545A4D2}"/>
                </a:ext>
              </a:extLst>
            </p:cNvPr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00;p54">
              <a:extLst>
                <a:ext uri="{FF2B5EF4-FFF2-40B4-BE49-F238E27FC236}">
                  <a16:creationId xmlns:a16="http://schemas.microsoft.com/office/drawing/2014/main" id="{5B04B157-B5F2-4EB7-BBBD-466956D54A33}"/>
                </a:ext>
              </a:extLst>
            </p:cNvPr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01;p54">
              <a:extLst>
                <a:ext uri="{FF2B5EF4-FFF2-40B4-BE49-F238E27FC236}">
                  <a16:creationId xmlns:a16="http://schemas.microsoft.com/office/drawing/2014/main" id="{8E638EA1-BFC9-4512-8898-6710FFC0B0A1}"/>
                </a:ext>
              </a:extLst>
            </p:cNvPr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02;p54">
              <a:extLst>
                <a:ext uri="{FF2B5EF4-FFF2-40B4-BE49-F238E27FC236}">
                  <a16:creationId xmlns:a16="http://schemas.microsoft.com/office/drawing/2014/main" id="{B475E959-0E2A-4794-B026-43A7CB67778D}"/>
                </a:ext>
              </a:extLst>
            </p:cNvPr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03;p54">
              <a:extLst>
                <a:ext uri="{FF2B5EF4-FFF2-40B4-BE49-F238E27FC236}">
                  <a16:creationId xmlns:a16="http://schemas.microsoft.com/office/drawing/2014/main" id="{9B052825-1FE5-4456-9713-85A3C4EE3A20}"/>
                </a:ext>
              </a:extLst>
            </p:cNvPr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04;p54">
              <a:extLst>
                <a:ext uri="{FF2B5EF4-FFF2-40B4-BE49-F238E27FC236}">
                  <a16:creationId xmlns:a16="http://schemas.microsoft.com/office/drawing/2014/main" id="{74022698-C942-44F2-9A2D-715123747BF9}"/>
                </a:ext>
              </a:extLst>
            </p:cNvPr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105;p54">
              <a:extLst>
                <a:ext uri="{FF2B5EF4-FFF2-40B4-BE49-F238E27FC236}">
                  <a16:creationId xmlns:a16="http://schemas.microsoft.com/office/drawing/2014/main" id="{8997235B-84A3-4F53-BFCE-308326127BFD}"/>
                </a:ext>
              </a:extLst>
            </p:cNvPr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106;p54">
              <a:extLst>
                <a:ext uri="{FF2B5EF4-FFF2-40B4-BE49-F238E27FC236}">
                  <a16:creationId xmlns:a16="http://schemas.microsoft.com/office/drawing/2014/main" id="{49EAFE0B-1043-4DF4-B8F9-633F7E955958}"/>
                </a:ext>
              </a:extLst>
            </p:cNvPr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107;p54">
              <a:extLst>
                <a:ext uri="{FF2B5EF4-FFF2-40B4-BE49-F238E27FC236}">
                  <a16:creationId xmlns:a16="http://schemas.microsoft.com/office/drawing/2014/main" id="{4175EE83-4872-466E-964F-D16EC8EF1891}"/>
                </a:ext>
              </a:extLst>
            </p:cNvPr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108;p54">
              <a:extLst>
                <a:ext uri="{FF2B5EF4-FFF2-40B4-BE49-F238E27FC236}">
                  <a16:creationId xmlns:a16="http://schemas.microsoft.com/office/drawing/2014/main" id="{3ED8A125-A697-4E26-87B8-3E8DDDA4E9F3}"/>
                </a:ext>
              </a:extLst>
            </p:cNvPr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109;p54">
              <a:extLst>
                <a:ext uri="{FF2B5EF4-FFF2-40B4-BE49-F238E27FC236}">
                  <a16:creationId xmlns:a16="http://schemas.microsoft.com/office/drawing/2014/main" id="{8713D3F2-22D2-4554-849C-2FF538ABBA39}"/>
                </a:ext>
              </a:extLst>
            </p:cNvPr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110;p54">
              <a:extLst>
                <a:ext uri="{FF2B5EF4-FFF2-40B4-BE49-F238E27FC236}">
                  <a16:creationId xmlns:a16="http://schemas.microsoft.com/office/drawing/2014/main" id="{A14AFDB7-C4A6-43DC-A0B1-58E364E53893}"/>
                </a:ext>
              </a:extLst>
            </p:cNvPr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111;p54">
              <a:extLst>
                <a:ext uri="{FF2B5EF4-FFF2-40B4-BE49-F238E27FC236}">
                  <a16:creationId xmlns:a16="http://schemas.microsoft.com/office/drawing/2014/main" id="{B5F2E6E5-F933-4F14-8CC0-DEFBA30C2E68}"/>
                </a:ext>
              </a:extLst>
            </p:cNvPr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112;p54">
              <a:extLst>
                <a:ext uri="{FF2B5EF4-FFF2-40B4-BE49-F238E27FC236}">
                  <a16:creationId xmlns:a16="http://schemas.microsoft.com/office/drawing/2014/main" id="{BC88C4A0-1AC8-4B89-8FC5-7B1C45D880AC}"/>
                </a:ext>
              </a:extLst>
            </p:cNvPr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113;p54">
              <a:extLst>
                <a:ext uri="{FF2B5EF4-FFF2-40B4-BE49-F238E27FC236}">
                  <a16:creationId xmlns:a16="http://schemas.microsoft.com/office/drawing/2014/main" id="{58DCCA4A-A81D-452D-90DB-8FF2A922C62E}"/>
                </a:ext>
              </a:extLst>
            </p:cNvPr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24D50A-877E-478E-A74D-68780250A9DD}"/>
              </a:ext>
            </a:extLst>
          </p:cNvPr>
          <p:cNvGrpSpPr/>
          <p:nvPr/>
        </p:nvGrpSpPr>
        <p:grpSpPr>
          <a:xfrm>
            <a:off x="1919561" y="850471"/>
            <a:ext cx="9317324" cy="1083626"/>
            <a:chOff x="1254445" y="1296066"/>
            <a:chExt cx="9317324" cy="1083626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4EFB3696-509A-4FC3-97BA-E764E2EDB3A1}"/>
                </a:ext>
              </a:extLst>
            </p:cNvPr>
            <p:cNvSpPr txBox="1"/>
            <p:nvPr/>
          </p:nvSpPr>
          <p:spPr>
            <a:xfrm>
              <a:off x="1254445" y="1296066"/>
              <a:ext cx="93173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0" i="0" u="none" strike="noStrike" kern="1200" cap="none" spc="0" normalizeH="0" baseline="0" noProof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0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     &gt;, &lt;, =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14094F29-C9FA-418D-9320-B8B2D1411F83}"/>
                </a:ext>
              </a:extLst>
            </p:cNvPr>
            <p:cNvSpPr/>
            <p:nvPr/>
          </p:nvSpPr>
          <p:spPr>
            <a:xfrm>
              <a:off x="1254445" y="1296066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2" name="Google Shape;2319;p44">
            <a:extLst>
              <a:ext uri="{FF2B5EF4-FFF2-40B4-BE49-F238E27FC236}">
                <a16:creationId xmlns:a16="http://schemas.microsoft.com/office/drawing/2014/main" id="{510795BC-29AF-40A5-BA6B-D8A8565439C6}"/>
              </a:ext>
            </a:extLst>
          </p:cNvPr>
          <p:cNvGrpSpPr/>
          <p:nvPr/>
        </p:nvGrpSpPr>
        <p:grpSpPr>
          <a:xfrm>
            <a:off x="9999694" y="266492"/>
            <a:ext cx="2192306" cy="1330199"/>
            <a:chOff x="1606825" y="3214275"/>
            <a:chExt cx="529275" cy="321150"/>
          </a:xfrm>
        </p:grpSpPr>
        <p:sp>
          <p:nvSpPr>
            <p:cNvPr id="133" name="Google Shape;2320;p44">
              <a:extLst>
                <a:ext uri="{FF2B5EF4-FFF2-40B4-BE49-F238E27FC236}">
                  <a16:creationId xmlns:a16="http://schemas.microsoft.com/office/drawing/2014/main" id="{1692B940-6EEA-4139-8A85-AF6C248A8102}"/>
                </a:ext>
              </a:extLst>
            </p:cNvPr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321;p44">
              <a:extLst>
                <a:ext uri="{FF2B5EF4-FFF2-40B4-BE49-F238E27FC236}">
                  <a16:creationId xmlns:a16="http://schemas.microsoft.com/office/drawing/2014/main" id="{A0A09CBC-132F-4EB8-9684-35C9A3E82305}"/>
                </a:ext>
              </a:extLst>
            </p:cNvPr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322;p44">
              <a:extLst>
                <a:ext uri="{FF2B5EF4-FFF2-40B4-BE49-F238E27FC236}">
                  <a16:creationId xmlns:a16="http://schemas.microsoft.com/office/drawing/2014/main" id="{2AFD628E-6851-4181-8574-B80CC0C21A21}"/>
                </a:ext>
              </a:extLst>
            </p:cNvPr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323;p44">
              <a:extLst>
                <a:ext uri="{FF2B5EF4-FFF2-40B4-BE49-F238E27FC236}">
                  <a16:creationId xmlns:a16="http://schemas.microsoft.com/office/drawing/2014/main" id="{33A12367-3318-4E68-AC69-CA360B17E6B5}"/>
                </a:ext>
              </a:extLst>
            </p:cNvPr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324;p44">
              <a:extLst>
                <a:ext uri="{FF2B5EF4-FFF2-40B4-BE49-F238E27FC236}">
                  <a16:creationId xmlns:a16="http://schemas.microsoft.com/office/drawing/2014/main" id="{081816BF-80A7-4F38-BB17-8884E8072806}"/>
                </a:ext>
              </a:extLst>
            </p:cNvPr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325;p44">
              <a:extLst>
                <a:ext uri="{FF2B5EF4-FFF2-40B4-BE49-F238E27FC236}">
                  <a16:creationId xmlns:a16="http://schemas.microsoft.com/office/drawing/2014/main" id="{DD4C1DA1-162A-4A72-B116-30015484C5DB}"/>
                </a:ext>
              </a:extLst>
            </p:cNvPr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326;p44">
              <a:extLst>
                <a:ext uri="{FF2B5EF4-FFF2-40B4-BE49-F238E27FC236}">
                  <a16:creationId xmlns:a16="http://schemas.microsoft.com/office/drawing/2014/main" id="{E47CAB6A-31A2-402E-8988-BFAC6AD2ECE0}"/>
                </a:ext>
              </a:extLst>
            </p:cNvPr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327;p44">
              <a:extLst>
                <a:ext uri="{FF2B5EF4-FFF2-40B4-BE49-F238E27FC236}">
                  <a16:creationId xmlns:a16="http://schemas.microsoft.com/office/drawing/2014/main" id="{A4DDFA32-65D6-44D2-B1FC-1BEA0D6FF547}"/>
                </a:ext>
              </a:extLst>
            </p:cNvPr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328;p44">
              <a:extLst>
                <a:ext uri="{FF2B5EF4-FFF2-40B4-BE49-F238E27FC236}">
                  <a16:creationId xmlns:a16="http://schemas.microsoft.com/office/drawing/2014/main" id="{CB350848-4FA5-4D12-AC8E-E791980D2F23}"/>
                </a:ext>
              </a:extLst>
            </p:cNvPr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329;p44">
              <a:extLst>
                <a:ext uri="{FF2B5EF4-FFF2-40B4-BE49-F238E27FC236}">
                  <a16:creationId xmlns:a16="http://schemas.microsoft.com/office/drawing/2014/main" id="{9C00AEB4-4A29-4618-BD33-6352AA44915B}"/>
                </a:ext>
              </a:extLst>
            </p:cNvPr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330;p44">
              <a:extLst>
                <a:ext uri="{FF2B5EF4-FFF2-40B4-BE49-F238E27FC236}">
                  <a16:creationId xmlns:a16="http://schemas.microsoft.com/office/drawing/2014/main" id="{60FDE2C3-2C31-46E1-8000-9BA8D7EF2F2A}"/>
                </a:ext>
              </a:extLst>
            </p:cNvPr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331;p44">
              <a:extLst>
                <a:ext uri="{FF2B5EF4-FFF2-40B4-BE49-F238E27FC236}">
                  <a16:creationId xmlns:a16="http://schemas.microsoft.com/office/drawing/2014/main" id="{8866A6B5-EB02-44B2-9746-38AC9294AE31}"/>
                </a:ext>
              </a:extLst>
            </p:cNvPr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332;p44">
              <a:extLst>
                <a:ext uri="{FF2B5EF4-FFF2-40B4-BE49-F238E27FC236}">
                  <a16:creationId xmlns:a16="http://schemas.microsoft.com/office/drawing/2014/main" id="{91BD75CB-9FC7-409A-B7A9-FC1ECE8CFD01}"/>
                </a:ext>
              </a:extLst>
            </p:cNvPr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333;p44">
              <a:extLst>
                <a:ext uri="{FF2B5EF4-FFF2-40B4-BE49-F238E27FC236}">
                  <a16:creationId xmlns:a16="http://schemas.microsoft.com/office/drawing/2014/main" id="{E958BD2A-B944-41B2-BE2B-4CEF9542C974}"/>
                </a:ext>
              </a:extLst>
            </p:cNvPr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334;p44">
              <a:extLst>
                <a:ext uri="{FF2B5EF4-FFF2-40B4-BE49-F238E27FC236}">
                  <a16:creationId xmlns:a16="http://schemas.microsoft.com/office/drawing/2014/main" id="{25B59E39-D1D4-4A9C-A3EC-7A9F13F13DC8}"/>
                </a:ext>
              </a:extLst>
            </p:cNvPr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335;p44">
              <a:extLst>
                <a:ext uri="{FF2B5EF4-FFF2-40B4-BE49-F238E27FC236}">
                  <a16:creationId xmlns:a16="http://schemas.microsoft.com/office/drawing/2014/main" id="{3B8E26B5-6EF7-45B2-8983-8F0010C57529}"/>
                </a:ext>
              </a:extLst>
            </p:cNvPr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336;p44">
              <a:extLst>
                <a:ext uri="{FF2B5EF4-FFF2-40B4-BE49-F238E27FC236}">
                  <a16:creationId xmlns:a16="http://schemas.microsoft.com/office/drawing/2014/main" id="{495F5333-BEE3-4A03-8CAE-58AB16459260}"/>
                </a:ext>
              </a:extLst>
            </p:cNvPr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337;p44">
              <a:extLst>
                <a:ext uri="{FF2B5EF4-FFF2-40B4-BE49-F238E27FC236}">
                  <a16:creationId xmlns:a16="http://schemas.microsoft.com/office/drawing/2014/main" id="{5B8E1B89-8360-429F-A4E5-B8DC78387FBA}"/>
                </a:ext>
              </a:extLst>
            </p:cNvPr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338;p44">
              <a:extLst>
                <a:ext uri="{FF2B5EF4-FFF2-40B4-BE49-F238E27FC236}">
                  <a16:creationId xmlns:a16="http://schemas.microsoft.com/office/drawing/2014/main" id="{61A72984-902E-43B5-A508-045214F08AA8}"/>
                </a:ext>
              </a:extLst>
            </p:cNvPr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339;p44">
              <a:extLst>
                <a:ext uri="{FF2B5EF4-FFF2-40B4-BE49-F238E27FC236}">
                  <a16:creationId xmlns:a16="http://schemas.microsoft.com/office/drawing/2014/main" id="{1A46D32F-5C56-4AB6-AE88-74FB678AF353}"/>
                </a:ext>
              </a:extLst>
            </p:cNvPr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340;p44">
              <a:extLst>
                <a:ext uri="{FF2B5EF4-FFF2-40B4-BE49-F238E27FC236}">
                  <a16:creationId xmlns:a16="http://schemas.microsoft.com/office/drawing/2014/main" id="{F6AD87B2-360D-4DCC-BBCB-6F9AFA45659E}"/>
                </a:ext>
              </a:extLst>
            </p:cNvPr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341;p44">
              <a:extLst>
                <a:ext uri="{FF2B5EF4-FFF2-40B4-BE49-F238E27FC236}">
                  <a16:creationId xmlns:a16="http://schemas.microsoft.com/office/drawing/2014/main" id="{4DBDAC33-CEA5-46F8-AE5C-31BC2C383A16}"/>
                </a:ext>
              </a:extLst>
            </p:cNvPr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342;p44">
              <a:extLst>
                <a:ext uri="{FF2B5EF4-FFF2-40B4-BE49-F238E27FC236}">
                  <a16:creationId xmlns:a16="http://schemas.microsoft.com/office/drawing/2014/main" id="{55B0D251-EAC3-4949-A1B7-D3ECAFDEAE24}"/>
                </a:ext>
              </a:extLst>
            </p:cNvPr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343;p44">
              <a:extLst>
                <a:ext uri="{FF2B5EF4-FFF2-40B4-BE49-F238E27FC236}">
                  <a16:creationId xmlns:a16="http://schemas.microsoft.com/office/drawing/2014/main" id="{146B7F80-3A00-4F34-A6AA-E97F9C3C4030}"/>
                </a:ext>
              </a:extLst>
            </p:cNvPr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344;p44">
              <a:extLst>
                <a:ext uri="{FF2B5EF4-FFF2-40B4-BE49-F238E27FC236}">
                  <a16:creationId xmlns:a16="http://schemas.microsoft.com/office/drawing/2014/main" id="{9B3898F3-2E08-45AA-B2F2-2BBF23E36C5B}"/>
                </a:ext>
              </a:extLst>
            </p:cNvPr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345;p44">
              <a:extLst>
                <a:ext uri="{FF2B5EF4-FFF2-40B4-BE49-F238E27FC236}">
                  <a16:creationId xmlns:a16="http://schemas.microsoft.com/office/drawing/2014/main" id="{DAD71F98-D2C5-4523-994F-CD7836ABE230}"/>
                </a:ext>
              </a:extLst>
            </p:cNvPr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346;p44">
              <a:extLst>
                <a:ext uri="{FF2B5EF4-FFF2-40B4-BE49-F238E27FC236}">
                  <a16:creationId xmlns:a16="http://schemas.microsoft.com/office/drawing/2014/main" id="{785787B0-95B0-4660-9EA0-058F2B0FAF9F}"/>
                </a:ext>
              </a:extLst>
            </p:cNvPr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347;p44">
              <a:extLst>
                <a:ext uri="{FF2B5EF4-FFF2-40B4-BE49-F238E27FC236}">
                  <a16:creationId xmlns:a16="http://schemas.microsoft.com/office/drawing/2014/main" id="{78EE9C22-A15F-46FD-8D51-DD9A8ADAFF02}"/>
                </a:ext>
              </a:extLst>
            </p:cNvPr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348;p44">
              <a:extLst>
                <a:ext uri="{FF2B5EF4-FFF2-40B4-BE49-F238E27FC236}">
                  <a16:creationId xmlns:a16="http://schemas.microsoft.com/office/drawing/2014/main" id="{C683F1DA-6D2C-48DA-8C3E-A1FC9AE1B976}"/>
                </a:ext>
              </a:extLst>
            </p:cNvPr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349;p44">
              <a:extLst>
                <a:ext uri="{FF2B5EF4-FFF2-40B4-BE49-F238E27FC236}">
                  <a16:creationId xmlns:a16="http://schemas.microsoft.com/office/drawing/2014/main" id="{56A12253-8E07-4C68-AB36-CA0018002CF5}"/>
                </a:ext>
              </a:extLst>
            </p:cNvPr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350;p44">
              <a:extLst>
                <a:ext uri="{FF2B5EF4-FFF2-40B4-BE49-F238E27FC236}">
                  <a16:creationId xmlns:a16="http://schemas.microsoft.com/office/drawing/2014/main" id="{31C68C56-3B03-471B-9C57-F85EAFF93C9D}"/>
                </a:ext>
              </a:extLst>
            </p:cNvPr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351;p44">
              <a:extLst>
                <a:ext uri="{FF2B5EF4-FFF2-40B4-BE49-F238E27FC236}">
                  <a16:creationId xmlns:a16="http://schemas.microsoft.com/office/drawing/2014/main" id="{8CB9BF8A-90CC-46D4-A165-518C999985A6}"/>
                </a:ext>
              </a:extLst>
            </p:cNvPr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352;p44">
              <a:extLst>
                <a:ext uri="{FF2B5EF4-FFF2-40B4-BE49-F238E27FC236}">
                  <a16:creationId xmlns:a16="http://schemas.microsoft.com/office/drawing/2014/main" id="{9159FED4-C99A-4DA9-A30A-65AAAAB14383}"/>
                </a:ext>
              </a:extLst>
            </p:cNvPr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353;p44">
              <a:extLst>
                <a:ext uri="{FF2B5EF4-FFF2-40B4-BE49-F238E27FC236}">
                  <a16:creationId xmlns:a16="http://schemas.microsoft.com/office/drawing/2014/main" id="{65AF902E-AEFA-4C4B-8870-6DA1D9626323}"/>
                </a:ext>
              </a:extLst>
            </p:cNvPr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54;p44">
              <a:extLst>
                <a:ext uri="{FF2B5EF4-FFF2-40B4-BE49-F238E27FC236}">
                  <a16:creationId xmlns:a16="http://schemas.microsoft.com/office/drawing/2014/main" id="{002F95B0-2150-405D-B44B-6B76051B50D5}"/>
                </a:ext>
              </a:extLst>
            </p:cNvPr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084E85-5D1F-4200-8951-B72923AE8525}"/>
              </a:ext>
            </a:extLst>
          </p:cNvPr>
          <p:cNvSpPr txBox="1"/>
          <p:nvPr/>
        </p:nvSpPr>
        <p:spPr>
          <a:xfrm>
            <a:off x="2443670" y="3097551"/>
            <a:ext cx="2966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942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&gt;    998</a:t>
            </a:r>
          </a:p>
          <a:p>
            <a:pPr marL="342900" indent="-342900">
              <a:buAutoNum type="arabicPlain" startAt="1999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&lt;    2000</a:t>
            </a: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6742     &gt;    6722</a:t>
            </a: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900+9   &lt;    9009</a:t>
            </a:r>
          </a:p>
        </p:txBody>
      </p:sp>
      <p:sp>
        <p:nvSpPr>
          <p:cNvPr id="124" name="Hộp Văn bản 124">
            <a:extLst>
              <a:ext uri="{FF2B5EF4-FFF2-40B4-BE49-F238E27FC236}">
                <a16:creationId xmlns:a16="http://schemas.microsoft.com/office/drawing/2014/main" id="{D48273FF-92DF-474B-AD92-1E42292DCD25}"/>
              </a:ext>
            </a:extLst>
          </p:cNvPr>
          <p:cNvSpPr txBox="1"/>
          <p:nvPr/>
        </p:nvSpPr>
        <p:spPr>
          <a:xfrm>
            <a:off x="1823842" y="2285735"/>
            <a:ext cx="657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CAE9852-E439-414B-AD16-5A97B9DE63B7}"/>
              </a:ext>
            </a:extLst>
          </p:cNvPr>
          <p:cNvSpPr txBox="1"/>
          <p:nvPr/>
        </p:nvSpPr>
        <p:spPr>
          <a:xfrm>
            <a:off x="7408860" y="3002589"/>
            <a:ext cx="2966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942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&gt;    998</a:t>
            </a:r>
          </a:p>
          <a:p>
            <a:pPr marL="342900" indent="-342900">
              <a:buAutoNum type="arabicPlain" startAt="1999"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&lt;    2000</a:t>
            </a: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6742     &gt;    6722</a:t>
            </a: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900+9   &lt;    9009</a:t>
            </a:r>
          </a:p>
        </p:txBody>
      </p:sp>
      <p:sp>
        <p:nvSpPr>
          <p:cNvPr id="126" name="Hộp Văn bản 125">
            <a:extLst>
              <a:ext uri="{FF2B5EF4-FFF2-40B4-BE49-F238E27FC236}">
                <a16:creationId xmlns:a16="http://schemas.microsoft.com/office/drawing/2014/main" id="{0737DBCC-CF28-4A44-820B-4F5283F83F9C}"/>
              </a:ext>
            </a:extLst>
          </p:cNvPr>
          <p:cNvSpPr txBox="1"/>
          <p:nvPr/>
        </p:nvSpPr>
        <p:spPr>
          <a:xfrm>
            <a:off x="6962615" y="2285735"/>
            <a:ext cx="5155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</a:rPr>
              <a:t>b)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59CE39-32E5-4DBD-88AD-CFC97C7BB50E}"/>
              </a:ext>
            </a:extLst>
          </p:cNvPr>
          <p:cNvCxnSpPr/>
          <p:nvPr/>
        </p:nvCxnSpPr>
        <p:spPr>
          <a:xfrm>
            <a:off x="6418955" y="2470826"/>
            <a:ext cx="79122" cy="2562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3B6F1F14-FE27-4EF1-AA75-78348992813C}"/>
              </a:ext>
            </a:extLst>
          </p:cNvPr>
          <p:cNvSpPr/>
          <p:nvPr/>
        </p:nvSpPr>
        <p:spPr>
          <a:xfrm>
            <a:off x="8547447" y="3002589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7EB3E678-67C7-443D-8AE6-AA3D2C4CEF6A}"/>
              </a:ext>
            </a:extLst>
          </p:cNvPr>
          <p:cNvSpPr/>
          <p:nvPr/>
        </p:nvSpPr>
        <p:spPr>
          <a:xfrm>
            <a:off x="8547447" y="3403626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0DB59A0A-D9DF-42B7-BC26-3DF48C56EA2F}"/>
              </a:ext>
            </a:extLst>
          </p:cNvPr>
          <p:cNvSpPr/>
          <p:nvPr/>
        </p:nvSpPr>
        <p:spPr>
          <a:xfrm>
            <a:off x="3590483" y="3088508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B76A44C2-07D6-4474-8E6D-DA1C50CC54BD}"/>
              </a:ext>
            </a:extLst>
          </p:cNvPr>
          <p:cNvSpPr/>
          <p:nvPr/>
        </p:nvSpPr>
        <p:spPr>
          <a:xfrm>
            <a:off x="8547447" y="3856444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09163A4-4CB5-4B14-AFE6-C40043BCD8B9}"/>
              </a:ext>
            </a:extLst>
          </p:cNvPr>
          <p:cNvSpPr/>
          <p:nvPr/>
        </p:nvSpPr>
        <p:spPr>
          <a:xfrm>
            <a:off x="3590483" y="3535981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0E94742B-4423-4419-BC08-12DE77319FA1}"/>
              </a:ext>
            </a:extLst>
          </p:cNvPr>
          <p:cNvSpPr/>
          <p:nvPr/>
        </p:nvSpPr>
        <p:spPr>
          <a:xfrm>
            <a:off x="3590483" y="3968227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39C74B14-14D2-4FB6-8E9E-0E629A6D3B71}"/>
              </a:ext>
            </a:extLst>
          </p:cNvPr>
          <p:cNvSpPr/>
          <p:nvPr/>
        </p:nvSpPr>
        <p:spPr>
          <a:xfrm>
            <a:off x="8547447" y="4322249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0154D3E-E5A3-4686-80AF-B5CAD5150B03}"/>
              </a:ext>
            </a:extLst>
          </p:cNvPr>
          <p:cNvSpPr/>
          <p:nvPr/>
        </p:nvSpPr>
        <p:spPr>
          <a:xfrm>
            <a:off x="3609071" y="4420563"/>
            <a:ext cx="515588" cy="3843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  <p:bldP spid="127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590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UTM Kabel KT</vt:lpstr>
      <vt:lpstr>UTM Neo Sans Intel</vt:lpstr>
      <vt:lpstr>UTM Seagull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Hoàng Viết Dũng</dc:creator>
  <cp:lastModifiedBy>Admin</cp:lastModifiedBy>
  <cp:revision>13</cp:revision>
  <dcterms:created xsi:type="dcterms:W3CDTF">2021-09-04T03:23:54Z</dcterms:created>
  <dcterms:modified xsi:type="dcterms:W3CDTF">2022-01-23T02:08:45Z</dcterms:modified>
</cp:coreProperties>
</file>