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5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8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3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23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6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60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7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2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1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4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A5E1C-DA80-4B2D-92C3-E5693E33EA4E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2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2.gif"/><Relationship Id="rId7" Type="http://schemas.openxmlformats.org/officeDocument/2006/relationships/image" Target="../media/image5.wmf"/><Relationship Id="rId12" Type="http://schemas.openxmlformats.org/officeDocument/2006/relationships/image" Target="../media/image9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hyperlink" Target="../../Hoa%208%20-%20Bai%2033%20Tiet%2050%20DIEU%20CHE%20HIDRO%20-%20PHAN%20UNG%20THE.ppt" TargetMode="External"/><Relationship Id="rId11" Type="http://schemas.openxmlformats.org/officeDocument/2006/relationships/image" Target="../media/image8.wmf"/><Relationship Id="rId5" Type="http://schemas.openxmlformats.org/officeDocument/2006/relationships/image" Target="../media/image4.wmf"/><Relationship Id="rId10" Type="http://schemas.openxmlformats.org/officeDocument/2006/relationships/image" Target="../media/image7.wmf"/><Relationship Id="rId4" Type="http://schemas.openxmlformats.org/officeDocument/2006/relationships/image" Target="../media/image3.gif"/><Relationship Id="rId9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7440" y="901337"/>
            <a:ext cx="675349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/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7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5291" y="901337"/>
            <a:ext cx="862148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1930" y="3548743"/>
            <a:ext cx="985374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ngoãn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toả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74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6833" y="901337"/>
            <a:ext cx="1058091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hoc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5805" y="3875314"/>
            <a:ext cx="985374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718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405" y="352697"/>
            <a:ext cx="1135597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…………………………………….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………………………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dỗ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……………………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39" y="3914501"/>
            <a:ext cx="1090748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dỗ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18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405" y="352697"/>
            <a:ext cx="10907485" cy="392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3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027" y="796834"/>
            <a:ext cx="10907485" cy="392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phùn</a:t>
            </a:r>
            <a:r>
              <a:rPr lang="en-US" sz="3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ió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3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ằm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3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0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2362200" y="2590800"/>
            <a:ext cx="7620000" cy="1828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Chúc</a:t>
            </a:r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 </a:t>
            </a:r>
            <a:r>
              <a:rPr lang="en-US" sz="3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các</a:t>
            </a:r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 con </a:t>
            </a:r>
            <a:r>
              <a:rPr lang="en-US" sz="3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chăm</a:t>
            </a:r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 </a:t>
            </a:r>
            <a:r>
              <a:rPr lang="en-US" sz="3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ngoan</a:t>
            </a:r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 </a:t>
            </a:r>
            <a:r>
              <a:rPr lang="en-US" sz="3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học</a:t>
            </a:r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 </a:t>
            </a:r>
            <a:r>
              <a:rPr lang="en-US" sz="3600" kern="1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giỏi</a:t>
            </a:r>
            <a:endParaRPr lang="en-US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.Vn3DH" panose="020B7200000000000000" pitchFamily="34" charset="0"/>
            </a:endParaRPr>
          </a:p>
        </p:txBody>
      </p:sp>
      <p:pic>
        <p:nvPicPr>
          <p:cNvPr id="48132" name="Picture 4" descr="BALL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0"/>
            <a:ext cx="698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5" descr="BALL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981200"/>
            <a:ext cx="96202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6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24050" y="5410200"/>
            <a:ext cx="5905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7" descr="BALL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914400"/>
            <a:ext cx="15033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8" descr="BALL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267200"/>
            <a:ext cx="15033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7" name="Picture 9" descr="BALL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19600"/>
            <a:ext cx="14493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8" name="Picture 10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019800"/>
            <a:ext cx="4254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1" descr="cac hanh tin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00601"/>
            <a:ext cx="18669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2" descr="ABARBLY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61193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3" descr="ABARBLY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318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4"/>
          <p:cNvPicPr>
            <a:picLocks noChangeAspect="1" noChangeArrowheads="1"/>
          </p:cNvPicPr>
          <p:nvPr/>
        </p:nvPicPr>
        <p:blipFill>
          <a:blip r:embed="rId5">
            <a:lum brigh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572000"/>
            <a:ext cx="17811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3" name="AutoShape 15">
            <a:hlinkClick r:id="rId6"/>
          </p:cNvPr>
          <p:cNvSpPr>
            <a:spLocks noChangeArrowheads="1"/>
          </p:cNvSpPr>
          <p:nvPr/>
        </p:nvSpPr>
        <p:spPr bwMode="auto">
          <a:xfrm>
            <a:off x="7696200" y="1371600"/>
            <a:ext cx="1066800" cy="838200"/>
          </a:xfrm>
          <a:prstGeom prst="star5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>
              <a:solidFill>
                <a:srgbClr val="FFFF00"/>
              </a:solidFill>
              <a:latin typeface=".VnBlack" pitchFamily="34" charset="0"/>
              <a:cs typeface="Arial" charset="0"/>
            </a:endParaRPr>
          </a:p>
        </p:txBody>
      </p:sp>
      <p:pic>
        <p:nvPicPr>
          <p:cNvPr id="6159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953000"/>
            <a:ext cx="1447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1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876800"/>
            <a:ext cx="1371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6" name="AutoShape 1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590800" y="5181600"/>
            <a:ext cx="381000" cy="1524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2514600" y="5791200"/>
            <a:ext cx="304800" cy="228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800">
              <a:latin typeface="Arial" charset="0"/>
            </a:endParaRPr>
          </a:p>
        </p:txBody>
      </p:sp>
      <p:sp>
        <p:nvSpPr>
          <p:cNvPr id="48148" name="AutoShape 20"/>
          <p:cNvSpPr>
            <a:spLocks noChangeArrowheads="1"/>
          </p:cNvSpPr>
          <p:nvPr/>
        </p:nvSpPr>
        <p:spPr bwMode="auto">
          <a:xfrm>
            <a:off x="2590800" y="5486400"/>
            <a:ext cx="533400" cy="304800"/>
          </a:xfrm>
          <a:prstGeom prst="star5">
            <a:avLst/>
          </a:prstGeom>
          <a:solidFill>
            <a:srgbClr val="FF9D5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49" name="AutoShape 21"/>
          <p:cNvSpPr>
            <a:spLocks noChangeArrowheads="1"/>
          </p:cNvSpPr>
          <p:nvPr/>
        </p:nvSpPr>
        <p:spPr bwMode="auto">
          <a:xfrm flipH="1">
            <a:off x="2209800" y="5257800"/>
            <a:ext cx="685800" cy="381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50" name="AutoShape 22"/>
          <p:cNvSpPr>
            <a:spLocks noChangeArrowheads="1"/>
          </p:cNvSpPr>
          <p:nvPr/>
        </p:nvSpPr>
        <p:spPr bwMode="auto">
          <a:xfrm>
            <a:off x="2895600" y="6019800"/>
            <a:ext cx="3810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51" name="AutoShape 2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667000" y="4953000"/>
            <a:ext cx="381000" cy="2286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6167" name="Picture 2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228600"/>
            <a:ext cx="24685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8" name="Picture 2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1981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4" name="AutoShape 26"/>
          <p:cNvSpPr>
            <a:spLocks noChangeArrowheads="1"/>
          </p:cNvSpPr>
          <p:nvPr/>
        </p:nvSpPr>
        <p:spPr bwMode="auto">
          <a:xfrm>
            <a:off x="3276600" y="990600"/>
            <a:ext cx="1143000" cy="914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6170" name="Group 31"/>
          <p:cNvGrpSpPr>
            <a:grpSpLocks/>
          </p:cNvGrpSpPr>
          <p:nvPr/>
        </p:nvGrpSpPr>
        <p:grpSpPr bwMode="auto">
          <a:xfrm>
            <a:off x="1524000" y="0"/>
            <a:ext cx="9164638" cy="6916738"/>
            <a:chOff x="0" y="-24"/>
            <a:chExt cx="5773" cy="4357"/>
          </a:xfrm>
        </p:grpSpPr>
        <p:pic>
          <p:nvPicPr>
            <p:cNvPr id="6171" name="Picture 32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2" name="Picture 33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3" name="Picture 34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4" name="Picture 35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8648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3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3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8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43" grpId="0" animBg="1"/>
      <p:bldP spid="48146" grpId="0" animBg="1"/>
      <p:bldP spid="48148" grpId="0" animBg="1"/>
      <p:bldP spid="48149" grpId="0" animBg="1"/>
      <p:bldP spid="48149" grpId="1" animBg="1"/>
      <p:bldP spid="48150" grpId="0" animBg="1"/>
      <p:bldP spid="48151" grpId="0" animBg="1"/>
      <p:bldP spid="4815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49419354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324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.Vn3DH</vt:lpstr>
      <vt:lpstr>.VnBlack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2022-01-09T01:34:15Z</dcterms:created>
  <dcterms:modified xsi:type="dcterms:W3CDTF">2022-01-09T02:21:45Z</dcterms:modified>
</cp:coreProperties>
</file>