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17"/>
  </p:notesMasterIdLst>
  <p:sldIdLst>
    <p:sldId id="261" r:id="rId3"/>
    <p:sldId id="298" r:id="rId4"/>
    <p:sldId id="304" r:id="rId5"/>
    <p:sldId id="303" r:id="rId6"/>
    <p:sldId id="301" r:id="rId7"/>
    <p:sldId id="282" r:id="rId8"/>
    <p:sldId id="259" r:id="rId9"/>
    <p:sldId id="323" r:id="rId10"/>
    <p:sldId id="262" r:id="rId11"/>
    <p:sldId id="314" r:id="rId12"/>
    <p:sldId id="319" r:id="rId13"/>
    <p:sldId id="320" r:id="rId14"/>
    <p:sldId id="322" r:id="rId15"/>
    <p:sldId id="321" r:id="rId16"/>
  </p:sldIdLst>
  <p:sldSz cx="9144000" cy="5143500" type="screen16x9"/>
  <p:notesSz cx="6858000" cy="9144000"/>
  <p:embeddedFontLst>
    <p:embeddedFont>
      <p:font typeface="等线" panose="02010600030101010101" pitchFamily="2" charset="-122"/>
      <p:regular r:id="rId18"/>
    </p:embeddedFont>
    <p:embeddedFont>
      <p:font typeface="Andika" panose="020B0604020202020204" charset="0"/>
      <p:regular r:id="rId19"/>
    </p:embeddedFont>
    <p:embeddedFont>
      <p:font typeface="Brush Script MT" panose="03060802040406070304" pitchFamily="66" charset="0"/>
      <p:italic r:id="rId20"/>
    </p:embeddedFont>
    <p:embeddedFont>
      <p:font typeface="Grand Hotel" panose="020B0604020202020204" charset="0"/>
      <p:regular r:id="rId21"/>
    </p:embeddedFont>
    <p:embeddedFont>
      <p:font typeface="Montserrat" panose="020005050000000200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661"/>
    <a:srgbClr val="AFAB85"/>
    <a:srgbClr val="9C693D"/>
    <a:srgbClr val="E4A448"/>
    <a:srgbClr val="6E9077"/>
    <a:srgbClr val="4F493D"/>
    <a:srgbClr val="886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FC2395-C193-458A-BAD6-E079B0B7C92B}">
  <a:tblStyle styleId="{0BFC2395-C193-458A-BAD6-E079B0B7C9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01" autoAdjust="0"/>
    <p:restoredTop sz="94660"/>
  </p:normalViewPr>
  <p:slideViewPr>
    <p:cSldViewPr snapToGrid="0">
      <p:cViewPr varScale="1">
        <p:scale>
          <a:sx n="87" d="100"/>
          <a:sy n="87" d="100"/>
        </p:scale>
        <p:origin x="2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1" loCatId="hierarchy" qsTypeId="urn:microsoft.com/office/officeart/2005/8/quickstyle/3d1#1" qsCatId="3D" csTypeId="urn:microsoft.com/office/officeart/2005/8/colors/colorful5#1"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Cấu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tạo</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bài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văn</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miêu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tả</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đồ</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vật</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2F6899B9-BAF3-412A-A037-2E9DF97907E7}">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5AF4FFA-5E44-4EBB-8E9D-E80CB0E8FDAD}" type="parTrans" cxnId="{57C870AB-395F-434A-B571-4B952510F633}">
      <dgm:prSet/>
      <dgm:spPr/>
      <dgm:t>
        <a:bodyPr/>
        <a:lstStyle/>
        <a:p>
          <a:endParaRPr lang="en-US"/>
        </a:p>
      </dgm:t>
    </dgm:pt>
    <dgm:pt modelId="{456CCDC5-DE38-4F58-89C6-96C6D09F5769}" type="sibTrans" cxnId="{57C870AB-395F-434A-B571-4B952510F633}">
      <dgm:prSet/>
      <dgm:spPr/>
      <dgm:t>
        <a:bodyPr/>
        <a:lstStyle/>
        <a:p>
          <a:endParaRPr lang="en-US"/>
        </a:p>
      </dgm:t>
    </dgm:pt>
    <dgm:pt modelId="{DB9521B0-4270-4773-A552-46B378552FAF}">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659A8D0-42F3-4B27-BB16-11949FF852B4}" type="parTrans" cxnId="{0275A73C-D04F-4EF4-A640-9847B820A0A4}">
      <dgm:prSet/>
      <dgm:spPr/>
      <dgm:t>
        <a:bodyPr/>
        <a:lstStyle/>
        <a:p>
          <a:endParaRPr lang="en-US"/>
        </a:p>
      </dgm:t>
    </dgm:pt>
    <dgm:pt modelId="{4CB25356-ED01-4ED3-9C21-61FFED7EA0A1}" type="sibTrans" cxnId="{0275A73C-D04F-4EF4-A640-9847B820A0A4}">
      <dgm:prSet/>
      <dgm:spPr/>
      <dgm:t>
        <a:bodyPr/>
        <a:lstStyle/>
        <a:p>
          <a:endParaRPr lang="en-US"/>
        </a:p>
      </dgm:t>
    </dgm:pt>
    <dgm:pt modelId="{F66ECA3A-AA9D-400B-BF0D-18E04FC6C9F3}">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70392">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3"/>
      <dgm:spPr/>
    </dgm:pt>
    <dgm:pt modelId="{0994B288-9D5C-4EC7-BF77-1D67DAD4C0D5}" type="pres">
      <dgm:prSet presAssocID="{7E1E064C-B4A8-4B47-9E6F-60C60338A880}" presName="connTx" presStyleLbl="parChTrans1D2" presStyleIdx="0" presStyleCnt="3"/>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3" custScaleX="99996" custLinFactNeighborX="16014" custLinFactNeighborY="-1456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5"/>
      <dgm:spPr/>
    </dgm:pt>
    <dgm:pt modelId="{A73417C3-86F2-4106-975A-43F9E836EBE0}" type="pres">
      <dgm:prSet presAssocID="{99F8EE55-1472-445A-97E9-B27B23E713A6}" presName="connTx" presStyleLbl="parChTrans1D3" presStyleIdx="0" presStyleCnt="5"/>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5" custScaleX="171253" custLinFactNeighborX="7795" custLinFactNeighborY="-23631">
        <dgm:presLayoutVars>
          <dgm:chPref val="3"/>
        </dgm:presLayoutVars>
      </dgm:prSet>
      <dgm:spPr/>
    </dgm:pt>
    <dgm:pt modelId="{78847EFD-D0B6-49B2-8EDA-9B10E2C7EC39}" type="pres">
      <dgm:prSet presAssocID="{508C3203-6D3A-4C17-9BB6-EFB999ED43DC}" presName="level3hierChild" presStyleCnt="0"/>
      <dgm:spPr/>
    </dgm:pt>
    <dgm:pt modelId="{7D34E0F1-EB53-45F1-928D-649089C19330}" type="pres">
      <dgm:prSet presAssocID="{2D4DD613-1774-445F-AE61-45B51D975383}" presName="conn2-1" presStyleLbl="parChTrans1D2" presStyleIdx="1" presStyleCnt="3"/>
      <dgm:spPr/>
    </dgm:pt>
    <dgm:pt modelId="{F77038D7-2B45-4D39-BCC2-743BF0B01784}" type="pres">
      <dgm:prSet presAssocID="{2D4DD613-1774-445F-AE61-45B51D975383}" presName="connTx" presStyleLbl="parChTrans1D2" presStyleIdx="1" presStyleCnt="3"/>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1" presStyleCnt="3" custScaleX="103580" custLinFactNeighborX="-1215" custLinFactNeighborY="-1619">
        <dgm:presLayoutVars>
          <dgm:chPref val="3"/>
        </dgm:presLayoutVars>
      </dgm:prSet>
      <dgm:spPr/>
    </dgm:pt>
    <dgm:pt modelId="{B4AD66CE-8FBC-428C-92D1-31A65D38399A}" type="pres">
      <dgm:prSet presAssocID="{9C370E08-DBEB-4355-8AF8-640BCA04FBE1}" presName="level3hierChild" presStyleCnt="0"/>
      <dgm:spPr/>
    </dgm:pt>
    <dgm:pt modelId="{1BB39230-CBA2-4F96-8308-D3E9A2A4AA8E}" type="pres">
      <dgm:prSet presAssocID="{D5AF4FFA-5E44-4EBB-8E9D-E80CB0E8FDAD}" presName="conn2-1" presStyleLbl="parChTrans1D3" presStyleIdx="1" presStyleCnt="5"/>
      <dgm:spPr/>
    </dgm:pt>
    <dgm:pt modelId="{E38F060C-77CE-40CE-A626-079FEFD2AA11}" type="pres">
      <dgm:prSet presAssocID="{D5AF4FFA-5E44-4EBB-8E9D-E80CB0E8FDAD}" presName="connTx" presStyleLbl="parChTrans1D3" presStyleIdx="1" presStyleCnt="5"/>
      <dgm:spPr/>
    </dgm:pt>
    <dgm:pt modelId="{F4EB00C2-9E2D-4805-89F4-AED492A4CC0D}" type="pres">
      <dgm:prSet presAssocID="{2F6899B9-BAF3-412A-A037-2E9DF97907E7}" presName="root2" presStyleCnt="0"/>
      <dgm:spPr/>
    </dgm:pt>
    <dgm:pt modelId="{5FE04CFF-3E18-47B8-AD1C-59562E1FA849}" type="pres">
      <dgm:prSet presAssocID="{2F6899B9-BAF3-412A-A037-2E9DF97907E7}" presName="LevelTwoTextNode" presStyleLbl="node3" presStyleIdx="1" presStyleCnt="5" custScaleX="174896">
        <dgm:presLayoutVars>
          <dgm:chPref val="3"/>
        </dgm:presLayoutVars>
      </dgm:prSet>
      <dgm:spPr/>
    </dgm:pt>
    <dgm:pt modelId="{D44AAD7A-1FB8-47FA-9F0C-B59DB32CBDE9}" type="pres">
      <dgm:prSet presAssocID="{2F6899B9-BAF3-412A-A037-2E9DF97907E7}" presName="level3hierChild" presStyleCnt="0"/>
      <dgm:spPr/>
    </dgm:pt>
    <dgm:pt modelId="{32498A65-C5F0-4227-9238-743CD9710358}" type="pres">
      <dgm:prSet presAssocID="{7659A8D0-42F3-4B27-BB16-11949FF852B4}" presName="conn2-1" presStyleLbl="parChTrans1D3" presStyleIdx="2" presStyleCnt="5"/>
      <dgm:spPr/>
    </dgm:pt>
    <dgm:pt modelId="{59C357F3-04C3-4884-8384-369BEE916B76}" type="pres">
      <dgm:prSet presAssocID="{7659A8D0-42F3-4B27-BB16-11949FF852B4}" presName="connTx" presStyleLbl="parChTrans1D3" presStyleIdx="2" presStyleCnt="5"/>
      <dgm:spPr/>
    </dgm:pt>
    <dgm:pt modelId="{CAF18761-AF53-48B5-994B-443B74E5639A}" type="pres">
      <dgm:prSet presAssocID="{DB9521B0-4270-4773-A552-46B378552FAF}" presName="root2" presStyleCnt="0"/>
      <dgm:spPr/>
    </dgm:pt>
    <dgm:pt modelId="{22D05142-AFF1-419B-8670-D1B264CEA445}" type="pres">
      <dgm:prSet presAssocID="{DB9521B0-4270-4773-A552-46B378552FAF}" presName="LevelTwoTextNode" presStyleLbl="node3" presStyleIdx="2" presStyleCnt="5" custScaleX="175180">
        <dgm:presLayoutVars>
          <dgm:chPref val="3"/>
        </dgm:presLayoutVars>
      </dgm:prSet>
      <dgm:spPr/>
    </dgm:pt>
    <dgm:pt modelId="{63576BEA-1C42-49FA-96D8-238D78850AE7}" type="pres">
      <dgm:prSet presAssocID="{DB9521B0-4270-4773-A552-46B378552FAF}" presName="level3hierChild" presStyleCnt="0"/>
      <dgm:spPr/>
    </dgm:pt>
    <dgm:pt modelId="{81044263-6F6E-4314-9C6A-E921DA35B870}" type="pres">
      <dgm:prSet presAssocID="{8502AB90-8D02-4A28-A509-0F8F21E830E2}" presName="conn2-1" presStyleLbl="parChTrans1D3" presStyleIdx="3" presStyleCnt="5"/>
      <dgm:spPr/>
    </dgm:pt>
    <dgm:pt modelId="{85D97145-01F7-4E36-BCBF-A7AB5C01D525}" type="pres">
      <dgm:prSet presAssocID="{8502AB90-8D02-4A28-A509-0F8F21E830E2}" presName="connTx" presStyleLbl="parChTrans1D3" presStyleIdx="3" presStyleCnt="5"/>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3" presStyleCnt="5" custScaleX="17424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2" presStyleCnt="3"/>
      <dgm:spPr/>
    </dgm:pt>
    <dgm:pt modelId="{021DED77-AF0D-4A65-9A27-EC514C61C43A}" type="pres">
      <dgm:prSet presAssocID="{B3B7FA91-46FC-45F7-9984-43918C499F1C}" presName="connTx" presStyleLbl="parChTrans1D2" presStyleIdx="2" presStyleCnt="3"/>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2" presStyleCnt="3"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4" presStyleCnt="5"/>
      <dgm:spPr/>
    </dgm:pt>
    <dgm:pt modelId="{CFB81591-F6C9-4461-809C-4F0D2C4F9694}" type="pres">
      <dgm:prSet presAssocID="{98B35DF8-B0F3-4CC3-B9C7-64F04899473D}" presName="connTx" presStyleLbl="parChTrans1D3" presStyleIdx="4" presStyleCnt="5"/>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4" presStyleCnt="5" custScaleX="173791" custLinFactNeighborX="648" custLinFactNeighborY="17073">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1"/>
    <dgm:cxn modelId="{A2785910-0F8B-4D6B-8178-387ECCE52218}" type="presOf" srcId="{DB9521B0-4270-4773-A552-46B378552FAF}" destId="{22D05142-AFF1-419B-8670-D1B264CEA445}" srcOrd="0" destOrd="0" presId="urn:microsoft.com/office/officeart/2005/8/layout/hierarchy2#1"/>
    <dgm:cxn modelId="{27D48A29-786F-49BF-AB17-93054FCE8A38}" type="presOf" srcId="{7659A8D0-42F3-4B27-BB16-11949FF852B4}" destId="{59C357F3-04C3-4884-8384-369BEE916B76}" srcOrd="1" destOrd="0" presId="urn:microsoft.com/office/officeart/2005/8/layout/hierarchy2#1"/>
    <dgm:cxn modelId="{C189A033-B940-4E94-8A38-1C0E31720AD3}" type="presOf" srcId="{99F8EE55-1472-445A-97E9-B27B23E713A6}" destId="{75AB39BB-064E-4359-BAA4-57970FC4755E}" srcOrd="0" destOrd="0" presId="urn:microsoft.com/office/officeart/2005/8/layout/hierarchy2#1"/>
    <dgm:cxn modelId="{0BEF0036-2B2E-449B-A7EB-30E89AB912A6}" type="presOf" srcId="{8502AB90-8D02-4A28-A509-0F8F21E830E2}" destId="{81044263-6F6E-4314-9C6A-E921DA35B870}" srcOrd="0" destOrd="0" presId="urn:microsoft.com/office/officeart/2005/8/layout/hierarchy2#1"/>
    <dgm:cxn modelId="{0275A73C-D04F-4EF4-A640-9847B820A0A4}" srcId="{9C370E08-DBEB-4355-8AF8-640BCA04FBE1}" destId="{DB9521B0-4270-4773-A552-46B378552FAF}" srcOrd="1" destOrd="0" parTransId="{7659A8D0-42F3-4B27-BB16-11949FF852B4}" sibTransId="{4CB25356-ED01-4ED3-9C21-61FFED7EA0A1}"/>
    <dgm:cxn modelId="{2FDF913F-2A91-456C-9CB2-4CB50D1FA615}" type="presOf" srcId="{84ED40E6-1806-43FA-9F54-59F01856DAB2}" destId="{2E73D278-AC13-4AC3-8073-2D76039C0F28}" srcOrd="0" destOrd="0" presId="urn:microsoft.com/office/officeart/2005/8/layout/hierarchy2#1"/>
    <dgm:cxn modelId="{5ED1515E-1BAB-4ACC-9B27-E2DB6E03BEDA}" type="presOf" srcId="{7E1E064C-B4A8-4B47-9E6F-60C60338A880}" destId="{FFAE815C-D83A-4AC4-B4B0-F45FDCB0B74E}" srcOrd="0" destOrd="0" presId="urn:microsoft.com/office/officeart/2005/8/layout/hierarchy2#1"/>
    <dgm:cxn modelId="{E181F74A-0D5F-4C54-8351-FC683CBDFF62}" type="presOf" srcId="{B3B7FA91-46FC-45F7-9984-43918C499F1C}" destId="{021DED77-AF0D-4A65-9A27-EC514C61C43A}" srcOrd="1" destOrd="0" presId="urn:microsoft.com/office/officeart/2005/8/layout/hierarchy2#1"/>
    <dgm:cxn modelId="{7E75F653-662D-4BA4-BCA1-8C94F49B4699}" type="presOf" srcId="{2D4DD613-1774-445F-AE61-45B51D975383}" destId="{F77038D7-2B45-4D39-BCC2-743BF0B01784}" srcOrd="1" destOrd="0" presId="urn:microsoft.com/office/officeart/2005/8/layout/hierarchy2#1"/>
    <dgm:cxn modelId="{4C925A55-0313-44FD-A402-820AEA687ABD}" type="presOf" srcId="{F66ECA3A-AA9D-400B-BF0D-18E04FC6C9F3}" destId="{BE54B314-2CA4-46B7-8533-ECE5A06E1566}" srcOrd="0" destOrd="0" presId="urn:microsoft.com/office/officeart/2005/8/layout/hierarchy2#1"/>
    <dgm:cxn modelId="{EE485D5A-0C27-44D0-8959-B78E8244DD59}" type="presOf" srcId="{98B35DF8-B0F3-4CC3-B9C7-64F04899473D}" destId="{07CFCD19-C7D8-4D96-A185-EEC1F9CE076C}" srcOrd="0" destOrd="0" presId="urn:microsoft.com/office/officeart/2005/8/layout/hierarchy2#1"/>
    <dgm:cxn modelId="{643C2483-1248-4E98-ACBD-7EE4DB529404}" srcId="{8A86B339-BE5C-467C-8F46-3726A799C839}" destId="{6504D1F3-C49E-46C3-978E-4CE854ADD9C5}" srcOrd="0" destOrd="0" parTransId="{98B35DF8-B0F3-4CC3-B9C7-64F04899473D}" sibTransId="{4C47A20A-873D-4D8A-A70F-4709C43F8E83}"/>
    <dgm:cxn modelId="{333E838A-8FFB-45D6-8925-48BB9468CFF0}" type="presOf" srcId="{99F8EE55-1472-445A-97E9-B27B23E713A6}" destId="{A73417C3-86F2-4106-975A-43F9E836EBE0}" srcOrd="1" destOrd="0" presId="urn:microsoft.com/office/officeart/2005/8/layout/hierarchy2#1"/>
    <dgm:cxn modelId="{5818858A-260F-4824-82AF-0B6CF6F8128D}" type="presOf" srcId="{508C3203-6D3A-4C17-9BB6-EFB999ED43DC}" destId="{54DD8A6B-C9E2-4065-A1F6-50634BD5B5C0}" srcOrd="0" destOrd="0" presId="urn:microsoft.com/office/officeart/2005/8/layout/hierarchy2#1"/>
    <dgm:cxn modelId="{BE492091-E176-440C-AEE4-5DA0D900C61D}" type="presOf" srcId="{9C370E08-DBEB-4355-8AF8-640BCA04FBE1}" destId="{165D72C3-BC42-4C04-83D9-5BCAB71B1321}" srcOrd="0" destOrd="0" presId="urn:microsoft.com/office/officeart/2005/8/layout/hierarchy2#1"/>
    <dgm:cxn modelId="{446BBE95-021C-42B6-B6EB-E4DA81356E0D}" srcId="{9C370E08-DBEB-4355-8AF8-640BCA04FBE1}" destId="{F66ECA3A-AA9D-400B-BF0D-18E04FC6C9F3}" srcOrd="2"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1"/>
    <dgm:cxn modelId="{57C870AB-395F-434A-B571-4B952510F633}" srcId="{9C370E08-DBEB-4355-8AF8-640BCA04FBE1}" destId="{2F6899B9-BAF3-412A-A037-2E9DF97907E7}" srcOrd="0" destOrd="0" parTransId="{D5AF4FFA-5E44-4EBB-8E9D-E80CB0E8FDAD}" sibTransId="{456CCDC5-DE38-4F58-89C6-96C6D09F5769}"/>
    <dgm:cxn modelId="{910C16B3-EBA4-482C-99C0-964E20A32C14}" type="presOf" srcId="{8502AB90-8D02-4A28-A509-0F8F21E830E2}" destId="{85D97145-01F7-4E36-BCBF-A7AB5C01D525}" srcOrd="1" destOrd="0" presId="urn:microsoft.com/office/officeart/2005/8/layout/hierarchy2#1"/>
    <dgm:cxn modelId="{533679B4-5F6F-4E4E-95CD-68E8CD5DFDB1}" type="presOf" srcId="{1DE21EBB-C7FD-49FF-AEF4-6B1CBFA05D19}" destId="{EE17D1C2-DD73-4425-8719-B48AD5F183EB}" srcOrd="0" destOrd="0" presId="urn:microsoft.com/office/officeart/2005/8/layout/hierarchy2#1"/>
    <dgm:cxn modelId="{3D0F4FBB-3983-4AAA-8D7C-251E1505321E}" type="presOf" srcId="{2D4DD613-1774-445F-AE61-45B51D975383}" destId="{7D34E0F1-EB53-45F1-928D-649089C19330}" srcOrd="0" destOrd="0" presId="urn:microsoft.com/office/officeart/2005/8/layout/hierarchy2#1"/>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1"/>
    <dgm:cxn modelId="{84B1E9C4-B03F-4558-BA7A-657294537E94}" type="presOf" srcId="{7E1E064C-B4A8-4B47-9E6F-60C60338A880}" destId="{0994B288-9D5C-4EC7-BF77-1D67DAD4C0D5}" srcOrd="1" destOrd="0" presId="urn:microsoft.com/office/officeart/2005/8/layout/hierarchy2#1"/>
    <dgm:cxn modelId="{825335D1-45DC-43F8-8A27-33218493C6F5}" type="presOf" srcId="{D5AF4FFA-5E44-4EBB-8E9D-E80CB0E8FDAD}" destId="{1BB39230-CBA2-4F96-8308-D3E9A2A4AA8E}" srcOrd="0" destOrd="0" presId="urn:microsoft.com/office/officeart/2005/8/layout/hierarchy2#1"/>
    <dgm:cxn modelId="{E6D325D2-75F3-403E-9888-ED23181D8F50}" srcId="{50C7518E-407D-4D97-B309-86D71F6E1D5E}" destId="{9C370E08-DBEB-4355-8AF8-640BCA04FBE1}" srcOrd="1"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1"/>
    <dgm:cxn modelId="{3F7EC4D9-44D2-4593-9C2F-E2D275368742}" srcId="{84ED40E6-1806-43FA-9F54-59F01856DAB2}" destId="{50C7518E-407D-4D97-B309-86D71F6E1D5E}" srcOrd="0" destOrd="0" parTransId="{CB79352D-FD3E-47AA-AD5A-C1288D002A17}" sibTransId="{E2459644-FCF2-481F-9918-87C54932F47E}"/>
    <dgm:cxn modelId="{967DA5E5-134C-4347-8158-3CF60CCB7EE1}" type="presOf" srcId="{2F6899B9-BAF3-412A-A037-2E9DF97907E7}" destId="{5FE04CFF-3E18-47B8-AD1C-59562E1FA849}" srcOrd="0" destOrd="0" presId="urn:microsoft.com/office/officeart/2005/8/layout/hierarchy2#1"/>
    <dgm:cxn modelId="{43CA59E6-1351-46C7-97E8-F41EDE574E15}" srcId="{50C7518E-407D-4D97-B309-86D71F6E1D5E}" destId="{8A86B339-BE5C-467C-8F46-3726A799C839}" srcOrd="2"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1"/>
    <dgm:cxn modelId="{D048BEEC-B0A4-4652-B175-1EBEE4AE3E54}" type="presOf" srcId="{D5AF4FFA-5E44-4EBB-8E9D-E80CB0E8FDAD}" destId="{E38F060C-77CE-40CE-A626-079FEFD2AA11}" srcOrd="1" destOrd="0" presId="urn:microsoft.com/office/officeart/2005/8/layout/hierarchy2#1"/>
    <dgm:cxn modelId="{B1F4DCFB-3655-49FC-BD4B-CE4E7706928B}" type="presOf" srcId="{7659A8D0-42F3-4B27-BB16-11949FF852B4}" destId="{32498A65-C5F0-4227-9238-743CD9710358}" srcOrd="0" destOrd="0" presId="urn:microsoft.com/office/officeart/2005/8/layout/hierarchy2#1"/>
    <dgm:cxn modelId="{54CFFA91-A6F9-421C-A3D5-4CD5B9C1A262}" type="presParOf" srcId="{2E73D278-AC13-4AC3-8073-2D76039C0F28}" destId="{E2777D14-DA7B-43C1-B5C6-8BDBB943C0B7}" srcOrd="0" destOrd="0" presId="urn:microsoft.com/office/officeart/2005/8/layout/hierarchy2#1"/>
    <dgm:cxn modelId="{0D482B6C-DCDD-475E-9461-9A065BA1F87E}" type="presParOf" srcId="{E2777D14-DA7B-43C1-B5C6-8BDBB943C0B7}" destId="{FDC2E867-530E-44F7-BFFF-B09DB97E2C44}" srcOrd="0" destOrd="0" presId="urn:microsoft.com/office/officeart/2005/8/layout/hierarchy2#1"/>
    <dgm:cxn modelId="{5A6CA925-415E-4EE7-AC58-B8AFC2BF042A}" type="presParOf" srcId="{E2777D14-DA7B-43C1-B5C6-8BDBB943C0B7}" destId="{FA147ADC-9048-4C38-8089-35D83CCE7A88}" srcOrd="1" destOrd="0" presId="urn:microsoft.com/office/officeart/2005/8/layout/hierarchy2#1"/>
    <dgm:cxn modelId="{F4C4F490-DA3E-440E-ACED-7DA3B3A1E499}" type="presParOf" srcId="{FA147ADC-9048-4C38-8089-35D83CCE7A88}" destId="{FFAE815C-D83A-4AC4-B4B0-F45FDCB0B74E}" srcOrd="0" destOrd="0" presId="urn:microsoft.com/office/officeart/2005/8/layout/hierarchy2#1"/>
    <dgm:cxn modelId="{7E0E1223-BCF6-4FAF-B035-37446B2B4A66}" type="presParOf" srcId="{FFAE815C-D83A-4AC4-B4B0-F45FDCB0B74E}" destId="{0994B288-9D5C-4EC7-BF77-1D67DAD4C0D5}" srcOrd="0" destOrd="0" presId="urn:microsoft.com/office/officeart/2005/8/layout/hierarchy2#1"/>
    <dgm:cxn modelId="{312DF88E-AC12-4301-B17D-29FC8A4278F2}" type="presParOf" srcId="{FA147ADC-9048-4C38-8089-35D83CCE7A88}" destId="{A370CD24-4E1B-465C-900D-CCFE537EE095}" srcOrd="1" destOrd="0" presId="urn:microsoft.com/office/officeart/2005/8/layout/hierarchy2#1"/>
    <dgm:cxn modelId="{EC38B1F8-EFE1-49ED-BB11-542947FCA781}" type="presParOf" srcId="{A370CD24-4E1B-465C-900D-CCFE537EE095}" destId="{EE17D1C2-DD73-4425-8719-B48AD5F183EB}" srcOrd="0" destOrd="0" presId="urn:microsoft.com/office/officeart/2005/8/layout/hierarchy2#1"/>
    <dgm:cxn modelId="{DDE2C2F3-EC80-448E-B5F5-8484C4B740AF}" type="presParOf" srcId="{A370CD24-4E1B-465C-900D-CCFE537EE095}" destId="{729DDE35-D9B7-4E6A-9169-8D29656F330D}" srcOrd="1" destOrd="0" presId="urn:microsoft.com/office/officeart/2005/8/layout/hierarchy2#1"/>
    <dgm:cxn modelId="{56CD41CD-2954-44E9-B11A-C42957B450B3}" type="presParOf" srcId="{729DDE35-D9B7-4E6A-9169-8D29656F330D}" destId="{75AB39BB-064E-4359-BAA4-57970FC4755E}" srcOrd="0" destOrd="0" presId="urn:microsoft.com/office/officeart/2005/8/layout/hierarchy2#1"/>
    <dgm:cxn modelId="{B41869A8-4578-4C93-8F6D-7C91C626BF1B}" type="presParOf" srcId="{75AB39BB-064E-4359-BAA4-57970FC4755E}" destId="{A73417C3-86F2-4106-975A-43F9E836EBE0}" srcOrd="0" destOrd="0" presId="urn:microsoft.com/office/officeart/2005/8/layout/hierarchy2#1"/>
    <dgm:cxn modelId="{4B4CD038-3FCA-42FF-A9F8-D3FC7D1B9C9A}" type="presParOf" srcId="{729DDE35-D9B7-4E6A-9169-8D29656F330D}" destId="{6AAC8E41-012D-49C3-A36B-82D3A1C00D6E}" srcOrd="1" destOrd="0" presId="urn:microsoft.com/office/officeart/2005/8/layout/hierarchy2#1"/>
    <dgm:cxn modelId="{663DC543-466E-48DC-A13A-BA3FD3F6623D}" type="presParOf" srcId="{6AAC8E41-012D-49C3-A36B-82D3A1C00D6E}" destId="{54DD8A6B-C9E2-4065-A1F6-50634BD5B5C0}" srcOrd="0" destOrd="0" presId="urn:microsoft.com/office/officeart/2005/8/layout/hierarchy2#1"/>
    <dgm:cxn modelId="{1CE842CA-CC0F-4922-9B06-DA6010500164}" type="presParOf" srcId="{6AAC8E41-012D-49C3-A36B-82D3A1C00D6E}" destId="{78847EFD-D0B6-49B2-8EDA-9B10E2C7EC39}" srcOrd="1" destOrd="0" presId="urn:microsoft.com/office/officeart/2005/8/layout/hierarchy2#1"/>
    <dgm:cxn modelId="{98E9D4FF-64B4-435D-970F-2C649F2DE6A1}" type="presParOf" srcId="{FA147ADC-9048-4C38-8089-35D83CCE7A88}" destId="{7D34E0F1-EB53-45F1-928D-649089C19330}" srcOrd="2" destOrd="0" presId="urn:microsoft.com/office/officeart/2005/8/layout/hierarchy2#1"/>
    <dgm:cxn modelId="{D00E40BA-DC8A-43F5-AE10-C640E4E8AAE5}" type="presParOf" srcId="{7D34E0F1-EB53-45F1-928D-649089C19330}" destId="{F77038D7-2B45-4D39-BCC2-743BF0B01784}" srcOrd="0" destOrd="0" presId="urn:microsoft.com/office/officeart/2005/8/layout/hierarchy2#1"/>
    <dgm:cxn modelId="{F377CC49-73AA-4917-BC63-8EF18A459C1C}" type="presParOf" srcId="{FA147ADC-9048-4C38-8089-35D83CCE7A88}" destId="{0765C931-596E-4EB4-99B6-AAD32EEC70B3}" srcOrd="3" destOrd="0" presId="urn:microsoft.com/office/officeart/2005/8/layout/hierarchy2#1"/>
    <dgm:cxn modelId="{E23B3B78-9D15-4745-A4D2-777A6A93A74B}" type="presParOf" srcId="{0765C931-596E-4EB4-99B6-AAD32EEC70B3}" destId="{165D72C3-BC42-4C04-83D9-5BCAB71B1321}" srcOrd="0" destOrd="0" presId="urn:microsoft.com/office/officeart/2005/8/layout/hierarchy2#1"/>
    <dgm:cxn modelId="{4CE1CEC7-1212-44C9-8A39-EA682410F6D0}" type="presParOf" srcId="{0765C931-596E-4EB4-99B6-AAD32EEC70B3}" destId="{B4AD66CE-8FBC-428C-92D1-31A65D38399A}" srcOrd="1" destOrd="0" presId="urn:microsoft.com/office/officeart/2005/8/layout/hierarchy2#1"/>
    <dgm:cxn modelId="{D3B2F9F6-24C1-479D-9264-3196EF102EA0}" type="presParOf" srcId="{B4AD66CE-8FBC-428C-92D1-31A65D38399A}" destId="{1BB39230-CBA2-4F96-8308-D3E9A2A4AA8E}" srcOrd="0" destOrd="0" presId="urn:microsoft.com/office/officeart/2005/8/layout/hierarchy2#1"/>
    <dgm:cxn modelId="{C69E9B9A-FAED-4B2C-8AD4-13AB6AC16EC6}" type="presParOf" srcId="{1BB39230-CBA2-4F96-8308-D3E9A2A4AA8E}" destId="{E38F060C-77CE-40CE-A626-079FEFD2AA11}" srcOrd="0" destOrd="0" presId="urn:microsoft.com/office/officeart/2005/8/layout/hierarchy2#1"/>
    <dgm:cxn modelId="{4D108DC0-C6CE-4FDE-B88A-2A7E6E43EED4}" type="presParOf" srcId="{B4AD66CE-8FBC-428C-92D1-31A65D38399A}" destId="{F4EB00C2-9E2D-4805-89F4-AED492A4CC0D}" srcOrd="1" destOrd="0" presId="urn:microsoft.com/office/officeart/2005/8/layout/hierarchy2#1"/>
    <dgm:cxn modelId="{CB55671C-F08B-4C6A-A05C-91466E0B2949}" type="presParOf" srcId="{F4EB00C2-9E2D-4805-89F4-AED492A4CC0D}" destId="{5FE04CFF-3E18-47B8-AD1C-59562E1FA849}" srcOrd="0" destOrd="0" presId="urn:microsoft.com/office/officeart/2005/8/layout/hierarchy2#1"/>
    <dgm:cxn modelId="{8E75197C-ACAA-4DC2-A8DA-BF35A931334F}" type="presParOf" srcId="{F4EB00C2-9E2D-4805-89F4-AED492A4CC0D}" destId="{D44AAD7A-1FB8-47FA-9F0C-B59DB32CBDE9}" srcOrd="1" destOrd="0" presId="urn:microsoft.com/office/officeart/2005/8/layout/hierarchy2#1"/>
    <dgm:cxn modelId="{7FD72A9B-6825-41B9-A3F6-5602C8DAAF9B}" type="presParOf" srcId="{B4AD66CE-8FBC-428C-92D1-31A65D38399A}" destId="{32498A65-C5F0-4227-9238-743CD9710358}" srcOrd="2" destOrd="0" presId="urn:microsoft.com/office/officeart/2005/8/layout/hierarchy2#1"/>
    <dgm:cxn modelId="{14980025-282A-42BC-8DCB-232E556215FD}" type="presParOf" srcId="{32498A65-C5F0-4227-9238-743CD9710358}" destId="{59C357F3-04C3-4884-8384-369BEE916B76}" srcOrd="0" destOrd="0" presId="urn:microsoft.com/office/officeart/2005/8/layout/hierarchy2#1"/>
    <dgm:cxn modelId="{709D1DBF-6518-4C55-AD61-9A8E4F53E585}" type="presParOf" srcId="{B4AD66CE-8FBC-428C-92D1-31A65D38399A}" destId="{CAF18761-AF53-48B5-994B-443B74E5639A}" srcOrd="3" destOrd="0" presId="urn:microsoft.com/office/officeart/2005/8/layout/hierarchy2#1"/>
    <dgm:cxn modelId="{B069DAE5-4FD7-4033-A2AD-9FC084B46181}" type="presParOf" srcId="{CAF18761-AF53-48B5-994B-443B74E5639A}" destId="{22D05142-AFF1-419B-8670-D1B264CEA445}" srcOrd="0" destOrd="0" presId="urn:microsoft.com/office/officeart/2005/8/layout/hierarchy2#1"/>
    <dgm:cxn modelId="{5BF2415B-7B1C-4273-A0C7-F9BDFE87B597}" type="presParOf" srcId="{CAF18761-AF53-48B5-994B-443B74E5639A}" destId="{63576BEA-1C42-49FA-96D8-238D78850AE7}" srcOrd="1" destOrd="0" presId="urn:microsoft.com/office/officeart/2005/8/layout/hierarchy2#1"/>
    <dgm:cxn modelId="{C3845B6B-F732-4019-BEB5-9ADB436D71F6}" type="presParOf" srcId="{B4AD66CE-8FBC-428C-92D1-31A65D38399A}" destId="{81044263-6F6E-4314-9C6A-E921DA35B870}" srcOrd="4" destOrd="0" presId="urn:microsoft.com/office/officeart/2005/8/layout/hierarchy2#1"/>
    <dgm:cxn modelId="{B0A82963-44CB-4A57-AD68-53043B223782}" type="presParOf" srcId="{81044263-6F6E-4314-9C6A-E921DA35B870}" destId="{85D97145-01F7-4E36-BCBF-A7AB5C01D525}" srcOrd="0" destOrd="0" presId="urn:microsoft.com/office/officeart/2005/8/layout/hierarchy2#1"/>
    <dgm:cxn modelId="{0AC25E46-30DD-4EAA-98CD-D27B4ABD3A51}" type="presParOf" srcId="{B4AD66CE-8FBC-428C-92D1-31A65D38399A}" destId="{B53DE2C5-6823-427C-BFB0-75724F8DC358}" srcOrd="5" destOrd="0" presId="urn:microsoft.com/office/officeart/2005/8/layout/hierarchy2#1"/>
    <dgm:cxn modelId="{EC3C7582-9D51-4E22-8022-D3362E60FA2D}" type="presParOf" srcId="{B53DE2C5-6823-427C-BFB0-75724F8DC358}" destId="{BE54B314-2CA4-46B7-8533-ECE5A06E1566}" srcOrd="0" destOrd="0" presId="urn:microsoft.com/office/officeart/2005/8/layout/hierarchy2#1"/>
    <dgm:cxn modelId="{1539C31E-8348-4E80-A8D8-DA0EF9825EF8}" type="presParOf" srcId="{B53DE2C5-6823-427C-BFB0-75724F8DC358}" destId="{9D60D7DE-F7F9-4959-A9C4-EE02445F0B72}" srcOrd="1" destOrd="0" presId="urn:microsoft.com/office/officeart/2005/8/layout/hierarchy2#1"/>
    <dgm:cxn modelId="{0569AD76-DCD9-4602-A597-255A0CE71EB4}" type="presParOf" srcId="{FA147ADC-9048-4C38-8089-35D83CCE7A88}" destId="{097F04F9-F4D2-4C58-A0BF-62B4E636A03A}" srcOrd="4" destOrd="0" presId="urn:microsoft.com/office/officeart/2005/8/layout/hierarchy2#1"/>
    <dgm:cxn modelId="{A3B64CB9-7F64-49B5-B4B8-57FB616CA6C4}" type="presParOf" srcId="{097F04F9-F4D2-4C58-A0BF-62B4E636A03A}" destId="{021DED77-AF0D-4A65-9A27-EC514C61C43A}" srcOrd="0" destOrd="0" presId="urn:microsoft.com/office/officeart/2005/8/layout/hierarchy2#1"/>
    <dgm:cxn modelId="{665E489A-55DA-4A04-9596-A0DAF71E6BA2}" type="presParOf" srcId="{FA147ADC-9048-4C38-8089-35D83CCE7A88}" destId="{BB7E70AF-0904-4F77-89C1-A44815099872}" srcOrd="5" destOrd="0" presId="urn:microsoft.com/office/officeart/2005/8/layout/hierarchy2#1"/>
    <dgm:cxn modelId="{82DED15E-85E4-49BA-BF2F-DB08A1A958A5}" type="presParOf" srcId="{BB7E70AF-0904-4F77-89C1-A44815099872}" destId="{C5A8175D-A66C-4ED1-A68C-E2EE177DDAF9}" srcOrd="0" destOrd="0" presId="urn:microsoft.com/office/officeart/2005/8/layout/hierarchy2#1"/>
    <dgm:cxn modelId="{47805066-84A5-441A-B29B-EAD74B4ECBC8}" type="presParOf" srcId="{BB7E70AF-0904-4F77-89C1-A44815099872}" destId="{A138CE54-5E72-4BD9-B8CF-F987D72E9649}" srcOrd="1" destOrd="0" presId="urn:microsoft.com/office/officeart/2005/8/layout/hierarchy2#1"/>
    <dgm:cxn modelId="{134AE752-BEF3-458C-91C2-92710C1E36DB}" type="presParOf" srcId="{A138CE54-5E72-4BD9-B8CF-F987D72E9649}" destId="{07CFCD19-C7D8-4D96-A185-EEC1F9CE076C}" srcOrd="0" destOrd="0" presId="urn:microsoft.com/office/officeart/2005/8/layout/hierarchy2#1"/>
    <dgm:cxn modelId="{07602460-45A1-4A62-B892-FB0AC04E3756}" type="presParOf" srcId="{07CFCD19-C7D8-4D96-A185-EEC1F9CE076C}" destId="{CFB81591-F6C9-4461-809C-4F0D2C4F9694}" srcOrd="0" destOrd="0" presId="urn:microsoft.com/office/officeart/2005/8/layout/hierarchy2#1"/>
    <dgm:cxn modelId="{6079857A-108B-46E1-9CBD-B0C33A8A5DEF}" type="presParOf" srcId="{A138CE54-5E72-4BD9-B8CF-F987D72E9649}" destId="{E5D63EC9-F43A-4B13-94B1-56F8C3013AEB}" srcOrd="1" destOrd="0" presId="urn:microsoft.com/office/officeart/2005/8/layout/hierarchy2#1"/>
    <dgm:cxn modelId="{AFF195F6-C754-4F6D-B51B-552BA2C677DC}" type="presParOf" srcId="{E5D63EC9-F43A-4B13-94B1-56F8C3013AEB}" destId="{4748DC89-AD2B-40C1-A0FB-E90A5A7B59E9}" srcOrd="0" destOrd="0" presId="urn:microsoft.com/office/officeart/2005/8/layout/hierarchy2#1"/>
    <dgm:cxn modelId="{19171636-DAFD-4320-A36D-C8A9C95452F3}" type="presParOf" srcId="{E5D63EC9-F43A-4B13-94B1-56F8C3013AEB}" destId="{B9DA7FBB-AD4A-4B7E-A9CA-381D6426B5DE}" srcOrd="1" destOrd="0" presId="urn:microsoft.com/office/officeart/2005/8/layout/hierarchy2#1"/>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4630" y="1691214"/>
          <a:ext cx="2347927" cy="1387689"/>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Cấu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tạo</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bài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văn</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miêu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tả</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đồ</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vật</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5274" y="1731858"/>
        <a:ext cx="2266639" cy="1306401"/>
      </dsp:txXfrm>
    </dsp:sp>
    <dsp:sp modelId="{FFAE815C-D83A-4AC4-B4B0-F45FDCB0B74E}">
      <dsp:nvSpPr>
        <dsp:cNvPr id="0" name=""/>
        <dsp:cNvSpPr/>
      </dsp:nvSpPr>
      <dsp:spPr>
        <a:xfrm rot="17685808">
          <a:off x="1719667" y="1380766"/>
          <a:ext cx="2178146" cy="30731"/>
        </a:xfrm>
        <a:custGeom>
          <a:avLst/>
          <a:gdLst/>
          <a:ahLst/>
          <a:cxnLst/>
          <a:rect l="0" t="0" r="0" b="0"/>
          <a:pathLst>
            <a:path>
              <a:moveTo>
                <a:pt x="0" y="15365"/>
              </a:moveTo>
              <a:lnTo>
                <a:pt x="2178146"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54287" y="1341678"/>
        <a:ext cx="108907" cy="108907"/>
      </dsp:txXfrm>
    </dsp:sp>
    <dsp:sp modelId="{EE17D1C2-DD73-4425-8719-B48AD5F183EB}">
      <dsp:nvSpPr>
        <dsp:cNvPr id="0" name=""/>
        <dsp:cNvSpPr/>
      </dsp:nvSpPr>
      <dsp:spPr>
        <a:xfrm>
          <a:off x="3264924" y="0"/>
          <a:ext cx="1628754" cy="81440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288777" y="23853"/>
        <a:ext cx="1581048" cy="766703"/>
      </dsp:txXfrm>
    </dsp:sp>
    <dsp:sp modelId="{75AB39BB-064E-4359-BAA4-57970FC4755E}">
      <dsp:nvSpPr>
        <dsp:cNvPr id="0" name=""/>
        <dsp:cNvSpPr/>
      </dsp:nvSpPr>
      <dsp:spPr>
        <a:xfrm>
          <a:off x="4893678" y="391839"/>
          <a:ext cx="517655" cy="30731"/>
        </a:xfrm>
        <a:custGeom>
          <a:avLst/>
          <a:gdLst/>
          <a:ahLst/>
          <a:cxnLst/>
          <a:rect l="0" t="0" r="0" b="0"/>
          <a:pathLst>
            <a:path>
              <a:moveTo>
                <a:pt x="0" y="15365"/>
              </a:moveTo>
              <a:lnTo>
                <a:pt x="517655"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9565" y="394263"/>
        <a:ext cx="25882" cy="25882"/>
      </dsp:txXfrm>
    </dsp:sp>
    <dsp:sp modelId="{54DD8A6B-C9E2-4065-A1F6-50634BD5B5C0}">
      <dsp:nvSpPr>
        <dsp:cNvPr id="0" name=""/>
        <dsp:cNvSpPr/>
      </dsp:nvSpPr>
      <dsp:spPr>
        <a:xfrm>
          <a:off x="5411334" y="0"/>
          <a:ext cx="2789402" cy="81440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sz="2300" kern="1200" dirty="0"/>
        </a:p>
      </dsp:txBody>
      <dsp:txXfrm>
        <a:off x="5435187" y="23853"/>
        <a:ext cx="2741696" cy="766703"/>
      </dsp:txXfrm>
    </dsp:sp>
    <dsp:sp modelId="{7D34E0F1-EB53-45F1-928D-649089C19330}">
      <dsp:nvSpPr>
        <dsp:cNvPr id="0" name=""/>
        <dsp:cNvSpPr/>
      </dsp:nvSpPr>
      <dsp:spPr>
        <a:xfrm rot="21528260">
          <a:off x="2352488" y="2363101"/>
          <a:ext cx="631875" cy="30731"/>
        </a:xfrm>
        <a:custGeom>
          <a:avLst/>
          <a:gdLst/>
          <a:ahLst/>
          <a:cxnLst/>
          <a:rect l="0" t="0" r="0" b="0"/>
          <a:pathLst>
            <a:path>
              <a:moveTo>
                <a:pt x="0" y="15365"/>
              </a:moveTo>
              <a:lnTo>
                <a:pt x="63187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52629" y="2362669"/>
        <a:ext cx="31593" cy="31593"/>
      </dsp:txXfrm>
    </dsp:sp>
    <dsp:sp modelId="{165D72C3-BC42-4C04-83D9-5BCAB71B1321}">
      <dsp:nvSpPr>
        <dsp:cNvPr id="0" name=""/>
        <dsp:cNvSpPr/>
      </dsp:nvSpPr>
      <dsp:spPr>
        <a:xfrm>
          <a:off x="2984295" y="1964669"/>
          <a:ext cx="1687131" cy="81440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008148" y="1988522"/>
        <a:ext cx="1639425" cy="766703"/>
      </dsp:txXfrm>
    </dsp:sp>
    <dsp:sp modelId="{1BB39230-CBA2-4F96-8308-D3E9A2A4AA8E}">
      <dsp:nvSpPr>
        <dsp:cNvPr id="0" name=""/>
        <dsp:cNvSpPr/>
      </dsp:nvSpPr>
      <dsp:spPr>
        <a:xfrm rot="18361069">
          <a:off x="4436272" y="1894815"/>
          <a:ext cx="1141625" cy="30731"/>
        </a:xfrm>
        <a:custGeom>
          <a:avLst/>
          <a:gdLst/>
          <a:ahLst/>
          <a:cxnLst/>
          <a:rect l="0" t="0" r="0" b="0"/>
          <a:pathLst>
            <a:path>
              <a:moveTo>
                <a:pt x="0" y="15365"/>
              </a:moveTo>
              <a:lnTo>
                <a:pt x="1141625"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8544" y="1881640"/>
        <a:ext cx="57081" cy="57081"/>
      </dsp:txXfrm>
    </dsp:sp>
    <dsp:sp modelId="{5FE04CFF-3E18-47B8-AD1C-59562E1FA849}">
      <dsp:nvSpPr>
        <dsp:cNvPr id="0" name=""/>
        <dsp:cNvSpPr/>
      </dsp:nvSpPr>
      <dsp:spPr>
        <a:xfrm>
          <a:off x="5342744" y="1041283"/>
          <a:ext cx="2848740" cy="81440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366597" y="1065136"/>
        <a:ext cx="2801034" cy="766703"/>
      </dsp:txXfrm>
    </dsp:sp>
    <dsp:sp modelId="{32498A65-C5F0-4227-9238-743CD9710358}">
      <dsp:nvSpPr>
        <dsp:cNvPr id="0" name=""/>
        <dsp:cNvSpPr/>
      </dsp:nvSpPr>
      <dsp:spPr>
        <a:xfrm rot="67512">
          <a:off x="4671361" y="2363101"/>
          <a:ext cx="671447" cy="30731"/>
        </a:xfrm>
        <a:custGeom>
          <a:avLst/>
          <a:gdLst/>
          <a:ahLst/>
          <a:cxnLst/>
          <a:rect l="0" t="0" r="0" b="0"/>
          <a:pathLst>
            <a:path>
              <a:moveTo>
                <a:pt x="0" y="15365"/>
              </a:moveTo>
              <a:lnTo>
                <a:pt x="671447"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0299" y="2361680"/>
        <a:ext cx="33572" cy="33572"/>
      </dsp:txXfrm>
    </dsp:sp>
    <dsp:sp modelId="{22D05142-AFF1-419B-8670-D1B264CEA445}">
      <dsp:nvSpPr>
        <dsp:cNvPr id="0" name=""/>
        <dsp:cNvSpPr/>
      </dsp:nvSpPr>
      <dsp:spPr>
        <a:xfrm>
          <a:off x="5342744" y="1977854"/>
          <a:ext cx="2853366" cy="81440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366597" y="2001707"/>
        <a:ext cx="2805660" cy="766703"/>
      </dsp:txXfrm>
    </dsp:sp>
    <dsp:sp modelId="{81044263-6F6E-4314-9C6A-E921DA35B870}">
      <dsp:nvSpPr>
        <dsp:cNvPr id="0" name=""/>
        <dsp:cNvSpPr/>
      </dsp:nvSpPr>
      <dsp:spPr>
        <a:xfrm rot="3284767">
          <a:off x="4425556" y="2831386"/>
          <a:ext cx="1163058" cy="30731"/>
        </a:xfrm>
        <a:custGeom>
          <a:avLst/>
          <a:gdLst/>
          <a:ahLst/>
          <a:cxnLst/>
          <a:rect l="0" t="0" r="0" b="0"/>
          <a:pathLst>
            <a:path>
              <a:moveTo>
                <a:pt x="0" y="15365"/>
              </a:moveTo>
              <a:lnTo>
                <a:pt x="1163058"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8009" y="2817676"/>
        <a:ext cx="58152" cy="58152"/>
      </dsp:txXfrm>
    </dsp:sp>
    <dsp:sp modelId="{BE54B314-2CA4-46B7-8533-ECE5A06E1566}">
      <dsp:nvSpPr>
        <dsp:cNvPr id="0" name=""/>
        <dsp:cNvSpPr/>
      </dsp:nvSpPr>
      <dsp:spPr>
        <a:xfrm>
          <a:off x="5342744" y="2914425"/>
          <a:ext cx="2838104" cy="81440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366597" y="2938278"/>
        <a:ext cx="2790398" cy="766703"/>
      </dsp:txXfrm>
    </dsp:sp>
    <dsp:sp modelId="{097F04F9-F4D2-4C58-A0BF-62B4E636A03A}">
      <dsp:nvSpPr>
        <dsp:cNvPr id="0" name=""/>
        <dsp:cNvSpPr/>
      </dsp:nvSpPr>
      <dsp:spPr>
        <a:xfrm rot="3817948">
          <a:off x="1739008" y="3358620"/>
          <a:ext cx="2207516" cy="30731"/>
        </a:xfrm>
        <a:custGeom>
          <a:avLst/>
          <a:gdLst/>
          <a:ahLst/>
          <a:cxnLst/>
          <a:rect l="0" t="0" r="0" b="0"/>
          <a:pathLst>
            <a:path>
              <a:moveTo>
                <a:pt x="0" y="15365"/>
              </a:moveTo>
              <a:lnTo>
                <a:pt x="2207516"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87579" y="3318798"/>
        <a:ext cx="110375" cy="110375"/>
      </dsp:txXfrm>
    </dsp:sp>
    <dsp:sp modelId="{C5A8175D-A66C-4ED1-A68C-E2EE177DDAF9}">
      <dsp:nvSpPr>
        <dsp:cNvPr id="0" name=""/>
        <dsp:cNvSpPr/>
      </dsp:nvSpPr>
      <dsp:spPr>
        <a:xfrm>
          <a:off x="3332976" y="3955709"/>
          <a:ext cx="1687196" cy="81440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356829" y="3979562"/>
        <a:ext cx="1639490" cy="766703"/>
      </dsp:txXfrm>
    </dsp:sp>
    <dsp:sp modelId="{07CFCD19-C7D8-4D96-A185-EEC1F9CE076C}">
      <dsp:nvSpPr>
        <dsp:cNvPr id="0" name=""/>
        <dsp:cNvSpPr/>
      </dsp:nvSpPr>
      <dsp:spPr>
        <a:xfrm>
          <a:off x="5020173" y="4347548"/>
          <a:ext cx="333191" cy="30731"/>
        </a:xfrm>
        <a:custGeom>
          <a:avLst/>
          <a:gdLst/>
          <a:ahLst/>
          <a:cxnLst/>
          <a:rect l="0" t="0" r="0" b="0"/>
          <a:pathLst>
            <a:path>
              <a:moveTo>
                <a:pt x="0" y="15365"/>
              </a:moveTo>
              <a:lnTo>
                <a:pt x="333191"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8438" y="4354584"/>
        <a:ext cx="16659" cy="16659"/>
      </dsp:txXfrm>
    </dsp:sp>
    <dsp:sp modelId="{4748DC89-AD2B-40C1-A0FB-E90A5A7B59E9}">
      <dsp:nvSpPr>
        <dsp:cNvPr id="0" name=""/>
        <dsp:cNvSpPr/>
      </dsp:nvSpPr>
      <dsp:spPr>
        <a:xfrm>
          <a:off x="5353364" y="3955709"/>
          <a:ext cx="2830741" cy="81440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sz="23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sz="2300" kern="1200" dirty="0"/>
        </a:p>
      </dsp:txBody>
      <dsp:txXfrm>
        <a:off x="5377217" y="3979562"/>
        <a:ext cx="2783035" cy="7667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84203-20BB-4E94-8778-90C0AA34F3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d924d83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d924d8386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8"/>
        <p:cNvGrpSpPr/>
        <p:nvPr/>
      </p:nvGrpSpPr>
      <p:grpSpPr>
        <a:xfrm>
          <a:off x="0" y="0"/>
          <a:ext cx="0" cy="0"/>
          <a:chOff x="0" y="0"/>
          <a:chExt cx="0" cy="0"/>
        </a:xfrm>
      </p:grpSpPr>
      <p:sp>
        <p:nvSpPr>
          <p:cNvPr id="3399" name="Google Shape;3399;gd933aedcbc_0_2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0" name="Google Shape;3400;gd933aedcbc_0_2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84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5"/>
        <p:cNvGrpSpPr/>
        <p:nvPr/>
      </p:nvGrpSpPr>
      <p:grpSpPr>
        <a:xfrm>
          <a:off x="0" y="0"/>
          <a:ext cx="0" cy="0"/>
          <a:chOff x="0" y="0"/>
          <a:chExt cx="0" cy="0"/>
        </a:xfrm>
      </p:grpSpPr>
      <p:sp>
        <p:nvSpPr>
          <p:cNvPr id="3086" name="Google Shape;3086;gd6846a9aa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7" name="Google Shape;3087;gd6846a9aa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788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a:spLocks noGrp="1"/>
          </p:cNvSpPr>
          <p:nvPr>
            <p:ph type="title" hasCustomPrompt="1"/>
          </p:nvPr>
        </p:nvSpPr>
        <p:spPr>
          <a:xfrm flipH="1">
            <a:off x="2952888" y="1167475"/>
            <a:ext cx="3238200" cy="121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80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32" name="Google Shape;32;p3"/>
          <p:cNvSpPr txBox="1">
            <a:spLocks noGrp="1"/>
          </p:cNvSpPr>
          <p:nvPr>
            <p:ph type="title" idx="2"/>
          </p:nvPr>
        </p:nvSpPr>
        <p:spPr>
          <a:xfrm>
            <a:off x="2952888" y="2232250"/>
            <a:ext cx="3238200" cy="84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3"/>
          <p:cNvSpPr txBox="1">
            <a:spLocks noGrp="1"/>
          </p:cNvSpPr>
          <p:nvPr>
            <p:ph type="subTitle" idx="1"/>
          </p:nvPr>
        </p:nvSpPr>
        <p:spPr>
          <a:xfrm>
            <a:off x="2952888" y="3074350"/>
            <a:ext cx="3238200" cy="9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pic>
        <p:nvPicPr>
          <p:cNvPr id="34" name="Google Shape;34;p3"/>
          <p:cNvPicPr preferRelativeResize="0"/>
          <p:nvPr/>
        </p:nvPicPr>
        <p:blipFill>
          <a:blip r:embed="rId2">
            <a:alphaModFix amt="60000"/>
          </a:blip>
          <a:stretch>
            <a:fillRect/>
          </a:stretch>
        </p:blipFill>
        <p:spPr>
          <a:xfrm rot="10800000">
            <a:off x="-12" y="-12"/>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D997B5FA-0921-464F-AAE1-844C04324D75}" type="datetimeFigureOut">
              <a:rPr lang="zh-CN" altLang="en-US" smtClean="0"/>
              <a:t>2022/1/12</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998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图片 1"/>
          <p:cNvPicPr>
            <a:picLocks noChangeAspect="1"/>
          </p:cNvPicPr>
          <p:nvPr userDrawn="1"/>
        </p:nvPicPr>
        <p:blipFill rotWithShape="1">
          <a:blip r:embed="rId3">
            <a:extLst>
              <a:ext uri="{28A0092B-C50C-407E-A947-70E740481C1C}">
                <a14:useLocalDpi xmlns:a14="http://schemas.microsoft.com/office/drawing/2010/main" val="0"/>
              </a:ext>
            </a:extLst>
          </a:blip>
          <a:srcRect l="11341" t="63291" r="64845" b="15274"/>
          <a:stretch>
            <a:fillRect/>
          </a:stretch>
        </p:blipFill>
        <p:spPr>
          <a:xfrm rot="194640">
            <a:off x="-723169" y="-396088"/>
            <a:ext cx="9822122" cy="6237047"/>
          </a:xfrm>
          <a:prstGeom prst="rect">
            <a:avLst/>
          </a:prstGeom>
        </p:spPr>
      </p:pic>
    </p:spTree>
    <p:extLst>
      <p:ext uri="{BB962C8B-B14F-4D97-AF65-F5344CB8AC3E}">
        <p14:creationId xmlns:p14="http://schemas.microsoft.com/office/powerpoint/2010/main" val="239547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864" y="-2990535"/>
            <a:ext cx="2393960" cy="191507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38205" y="6834069"/>
            <a:ext cx="2393960" cy="1915076"/>
          </a:xfrm>
          <a:prstGeom prst="rect">
            <a:avLst/>
          </a:prstGeom>
        </p:spPr>
      </p:pic>
    </p:spTree>
    <p:extLst>
      <p:ext uri="{BB962C8B-B14F-4D97-AF65-F5344CB8AC3E}">
        <p14:creationId xmlns:p14="http://schemas.microsoft.com/office/powerpoint/2010/main" val="416082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D997B5FA-0921-464F-AAE1-844C04324D75}" type="datetimeFigureOut">
              <a:rPr lang="zh-CN" altLang="en-US" smtClean="0"/>
              <a:t>2022/1/12</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081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67"/>
        <p:cNvGrpSpPr/>
        <p:nvPr/>
      </p:nvGrpSpPr>
      <p:grpSpPr>
        <a:xfrm>
          <a:off x="0" y="0"/>
          <a:ext cx="0" cy="0"/>
          <a:chOff x="0" y="0"/>
          <a:chExt cx="0" cy="0"/>
        </a:xfrm>
      </p:grpSpPr>
      <p:sp>
        <p:nvSpPr>
          <p:cNvPr id="168" name="Google Shape;168;p14"/>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txBox="1">
            <a:spLocks noGrp="1"/>
          </p:cNvSpPr>
          <p:nvPr>
            <p:ph type="title"/>
          </p:nvPr>
        </p:nvSpPr>
        <p:spPr>
          <a:xfrm>
            <a:off x="1666000" y="3144875"/>
            <a:ext cx="5811900" cy="2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2500">
                <a:solidFill>
                  <a:schemeClr val="dk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1" name="Google Shape;171;p14"/>
          <p:cNvSpPr txBox="1">
            <a:spLocks noGrp="1"/>
          </p:cNvSpPr>
          <p:nvPr>
            <p:ph type="subTitle" idx="1"/>
          </p:nvPr>
        </p:nvSpPr>
        <p:spPr>
          <a:xfrm>
            <a:off x="1666050" y="1701613"/>
            <a:ext cx="5811900" cy="121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2" name="Google Shape;172;p14"/>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14"/>
          <p:cNvPicPr preferRelativeResize="0"/>
          <p:nvPr/>
        </p:nvPicPr>
        <p:blipFill>
          <a:blip r:embed="rId2">
            <a:alphaModFix amt="60000"/>
          </a:blip>
          <a:stretch>
            <a:fillRect/>
          </a:stretch>
        </p:blipFill>
        <p:spPr>
          <a:xfrm>
            <a:off x="-12" y="-12"/>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352"/>
        <p:cNvGrpSpPr/>
        <p:nvPr/>
      </p:nvGrpSpPr>
      <p:grpSpPr>
        <a:xfrm>
          <a:off x="0" y="0"/>
          <a:ext cx="0" cy="0"/>
          <a:chOff x="0" y="0"/>
          <a:chExt cx="0" cy="0"/>
        </a:xfrm>
      </p:grpSpPr>
      <p:pic>
        <p:nvPicPr>
          <p:cNvPr id="353" name="Google Shape;353;p25"/>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354" name="Google Shape;354;p2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txBox="1">
            <a:spLocks noGrp="1"/>
          </p:cNvSpPr>
          <p:nvPr>
            <p:ph type="body" idx="1"/>
          </p:nvPr>
        </p:nvSpPr>
        <p:spPr>
          <a:xfrm>
            <a:off x="2248325" y="1882575"/>
            <a:ext cx="4647300" cy="2121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Font typeface="Montserrat"/>
              <a:buChar char="●"/>
              <a:defRPr/>
            </a:lvl1pPr>
            <a:lvl2pPr marL="914400" lvl="1" indent="-317500" rtl="0">
              <a:lnSpc>
                <a:spcPct val="100000"/>
              </a:lnSpc>
              <a:spcBef>
                <a:spcPts val="0"/>
              </a:spcBef>
              <a:spcAft>
                <a:spcPts val="0"/>
              </a:spcAft>
              <a:buClr>
                <a:schemeClr val="lt2"/>
              </a:buClr>
              <a:buSzPts val="1400"/>
              <a:buFont typeface="Montserrat"/>
              <a:buChar char="○"/>
              <a:defRPr/>
            </a:lvl2pPr>
            <a:lvl3pPr marL="1371600" lvl="2" indent="-317500" rtl="0">
              <a:spcBef>
                <a:spcPts val="0"/>
              </a:spcBef>
              <a:spcAft>
                <a:spcPts val="0"/>
              </a:spcAft>
              <a:buClr>
                <a:schemeClr val="lt2"/>
              </a:buClr>
              <a:buSzPts val="1400"/>
              <a:buFont typeface="Montserrat"/>
              <a:buChar char="■"/>
              <a:defRPr/>
            </a:lvl3pPr>
            <a:lvl4pPr marL="1828800" lvl="3" indent="-317500" rtl="0">
              <a:spcBef>
                <a:spcPts val="0"/>
              </a:spcBef>
              <a:spcAft>
                <a:spcPts val="0"/>
              </a:spcAft>
              <a:buClr>
                <a:schemeClr val="lt2"/>
              </a:buClr>
              <a:buSzPts val="1400"/>
              <a:buFont typeface="Montserrat"/>
              <a:buChar char="●"/>
              <a:defRPr/>
            </a:lvl4pPr>
            <a:lvl5pPr marL="2286000" lvl="4" indent="-317500" rtl="0">
              <a:spcBef>
                <a:spcPts val="0"/>
              </a:spcBef>
              <a:spcAft>
                <a:spcPts val="0"/>
              </a:spcAft>
              <a:buClr>
                <a:schemeClr val="lt2"/>
              </a:buClr>
              <a:buSzPts val="1400"/>
              <a:buFont typeface="Montserrat"/>
              <a:buChar char="○"/>
              <a:defRPr/>
            </a:lvl5pPr>
            <a:lvl6pPr marL="2743200" lvl="5" indent="-317500" rtl="0">
              <a:spcBef>
                <a:spcPts val="0"/>
              </a:spcBef>
              <a:spcAft>
                <a:spcPts val="0"/>
              </a:spcAft>
              <a:buClr>
                <a:schemeClr val="lt2"/>
              </a:buClr>
              <a:buSzPts val="1400"/>
              <a:buFont typeface="Montserrat"/>
              <a:buChar char="■"/>
              <a:defRPr/>
            </a:lvl6pPr>
            <a:lvl7pPr marL="3200400" lvl="6" indent="-317500" rtl="0">
              <a:spcBef>
                <a:spcPts val="0"/>
              </a:spcBef>
              <a:spcAft>
                <a:spcPts val="0"/>
              </a:spcAft>
              <a:buClr>
                <a:schemeClr val="lt2"/>
              </a:buClr>
              <a:buSzPts val="1400"/>
              <a:buFont typeface="Montserrat"/>
              <a:buChar char="●"/>
              <a:defRPr/>
            </a:lvl7pPr>
            <a:lvl8pPr marL="3657600" lvl="7" indent="-317500" rtl="0">
              <a:spcBef>
                <a:spcPts val="0"/>
              </a:spcBef>
              <a:spcAft>
                <a:spcPts val="0"/>
              </a:spcAft>
              <a:buClr>
                <a:schemeClr val="lt2"/>
              </a:buClr>
              <a:buSzPts val="1400"/>
              <a:buFont typeface="Montserrat"/>
              <a:buChar char="○"/>
              <a:defRPr/>
            </a:lvl8pPr>
            <a:lvl9pPr marL="4114800" lvl="8" indent="-317500" rtl="0">
              <a:spcBef>
                <a:spcPts val="0"/>
              </a:spcBef>
              <a:spcAft>
                <a:spcPts val="0"/>
              </a:spcAft>
              <a:buClr>
                <a:schemeClr val="lt2"/>
              </a:buClr>
              <a:buSzPts val="1400"/>
              <a:buFont typeface="Montserrat"/>
              <a:buChar char="■"/>
              <a:defRPr/>
            </a:lvl9pPr>
          </a:lstStyle>
          <a:p>
            <a:endParaRPr/>
          </a:p>
        </p:txBody>
      </p:sp>
      <p:sp>
        <p:nvSpPr>
          <p:cNvPr id="357" name="Google Shape;357;p2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5"/>
          <p:cNvSpPr txBox="1">
            <a:spLocks noGrp="1"/>
          </p:cNvSpPr>
          <p:nvPr>
            <p:ph type="title"/>
          </p:nvPr>
        </p:nvSpPr>
        <p:spPr>
          <a:xfrm>
            <a:off x="2998925" y="535650"/>
            <a:ext cx="31461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6">
  <p:cSld name="CUSTOM_9_1_1_1_1_1_1">
    <p:spTree>
      <p:nvGrpSpPr>
        <p:cNvPr id="1" name="Shape 430"/>
        <p:cNvGrpSpPr/>
        <p:nvPr/>
      </p:nvGrpSpPr>
      <p:grpSpPr>
        <a:xfrm>
          <a:off x="0" y="0"/>
          <a:ext cx="0" cy="0"/>
          <a:chOff x="0" y="0"/>
          <a:chExt cx="0" cy="0"/>
        </a:xfrm>
      </p:grpSpPr>
      <p:pic>
        <p:nvPicPr>
          <p:cNvPr id="431" name="Google Shape;431;p31"/>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432" name="Google Shape;432;p31"/>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1"/>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txBox="1">
            <a:spLocks noGrp="1"/>
          </p:cNvSpPr>
          <p:nvPr>
            <p:ph type="subTitle" idx="1"/>
          </p:nvPr>
        </p:nvSpPr>
        <p:spPr>
          <a:xfrm>
            <a:off x="2016315" y="2109150"/>
            <a:ext cx="3607500" cy="35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500">
                <a:solidFill>
                  <a:schemeClr val="dk1"/>
                </a:solidFill>
                <a:latin typeface="Grand Hotel"/>
                <a:ea typeface="Grand Hotel"/>
                <a:cs typeface="Grand Hotel"/>
                <a:sym typeface="Grand Hotel"/>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442" name="Google Shape;442;p31"/>
          <p:cNvSpPr txBox="1">
            <a:spLocks noGrp="1"/>
          </p:cNvSpPr>
          <p:nvPr>
            <p:ph type="body" idx="2"/>
          </p:nvPr>
        </p:nvSpPr>
        <p:spPr>
          <a:xfrm>
            <a:off x="2016300" y="2461050"/>
            <a:ext cx="5546100" cy="2146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solidFill>
                  <a:schemeClr val="dk1"/>
                </a:solidFill>
              </a:defRPr>
            </a:lvl1pPr>
            <a:lvl2pPr marL="914400" lvl="1" indent="-330200" rtl="0">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rtl="0">
              <a:spcBef>
                <a:spcPts val="0"/>
              </a:spcBef>
              <a:spcAft>
                <a:spcPts val="0"/>
              </a:spcAft>
              <a:buClr>
                <a:schemeClr val="dk1"/>
              </a:buClr>
              <a:buSzPts val="1600"/>
              <a:buFont typeface="Montserrat"/>
              <a:buChar char="■"/>
              <a:defRPr>
                <a:solidFill>
                  <a:schemeClr val="dk1"/>
                </a:solidFill>
              </a:defRPr>
            </a:lvl3pPr>
            <a:lvl4pPr marL="1828800" lvl="3" indent="-330200" rtl="0">
              <a:spcBef>
                <a:spcPts val="0"/>
              </a:spcBef>
              <a:spcAft>
                <a:spcPts val="0"/>
              </a:spcAft>
              <a:buClr>
                <a:schemeClr val="dk1"/>
              </a:buClr>
              <a:buSzPts val="1600"/>
              <a:buFont typeface="Montserrat"/>
              <a:buChar char="●"/>
              <a:defRPr>
                <a:solidFill>
                  <a:schemeClr val="dk1"/>
                </a:solidFill>
              </a:defRPr>
            </a:lvl4pPr>
            <a:lvl5pPr marL="2286000" lvl="4" indent="-330200" rtl="0">
              <a:spcBef>
                <a:spcPts val="0"/>
              </a:spcBef>
              <a:spcAft>
                <a:spcPts val="0"/>
              </a:spcAft>
              <a:buClr>
                <a:schemeClr val="dk1"/>
              </a:buClr>
              <a:buSzPts val="1600"/>
              <a:buFont typeface="Montserrat"/>
              <a:buChar char="○"/>
              <a:defRPr>
                <a:solidFill>
                  <a:schemeClr val="dk1"/>
                </a:solidFill>
              </a:defRPr>
            </a:lvl5pPr>
            <a:lvl6pPr marL="2743200" lvl="5" indent="-330200" rtl="0">
              <a:spcBef>
                <a:spcPts val="0"/>
              </a:spcBef>
              <a:spcAft>
                <a:spcPts val="0"/>
              </a:spcAft>
              <a:buClr>
                <a:schemeClr val="dk1"/>
              </a:buClr>
              <a:buSzPts val="1600"/>
              <a:buFont typeface="Montserrat"/>
              <a:buChar char="■"/>
              <a:defRPr>
                <a:solidFill>
                  <a:schemeClr val="dk1"/>
                </a:solidFill>
              </a:defRPr>
            </a:lvl6pPr>
            <a:lvl7pPr marL="3200400" lvl="6" indent="-330200" rtl="0">
              <a:spcBef>
                <a:spcPts val="0"/>
              </a:spcBef>
              <a:spcAft>
                <a:spcPts val="0"/>
              </a:spcAft>
              <a:buClr>
                <a:schemeClr val="dk1"/>
              </a:buClr>
              <a:buSzPts val="1600"/>
              <a:buFont typeface="Montserrat"/>
              <a:buChar char="●"/>
              <a:defRPr>
                <a:solidFill>
                  <a:schemeClr val="dk1"/>
                </a:solidFill>
              </a:defRPr>
            </a:lvl7pPr>
            <a:lvl8pPr marL="3657600" lvl="7" indent="-330200" rtl="0">
              <a:spcBef>
                <a:spcPts val="0"/>
              </a:spcBef>
              <a:spcAft>
                <a:spcPts val="0"/>
              </a:spcAft>
              <a:buClr>
                <a:schemeClr val="dk1"/>
              </a:buClr>
              <a:buSzPts val="1600"/>
              <a:buFont typeface="Montserrat"/>
              <a:buChar char="○"/>
              <a:defRPr>
                <a:solidFill>
                  <a:schemeClr val="dk1"/>
                </a:solidFill>
              </a:defRPr>
            </a:lvl8pPr>
            <a:lvl9pPr marL="4114800" lvl="8" indent="-330200" rtl="0">
              <a:spcBef>
                <a:spcPts val="0"/>
              </a:spcBef>
              <a:spcAft>
                <a:spcPts val="0"/>
              </a:spcAft>
              <a:buClr>
                <a:schemeClr val="dk1"/>
              </a:buClr>
              <a:buSzPts val="1600"/>
              <a:buFont typeface="Montserrat"/>
              <a:buChar char="■"/>
              <a:defRPr>
                <a:solidFill>
                  <a:schemeClr val="dk1"/>
                </a:solidFill>
              </a:defRPr>
            </a:lvl9pPr>
          </a:lstStyle>
          <a:p>
            <a:endParaRPr/>
          </a:p>
        </p:txBody>
      </p:sp>
      <p:sp>
        <p:nvSpPr>
          <p:cNvPr id="443" name="Google Shape;443;p31"/>
          <p:cNvSpPr txBox="1">
            <a:spLocks noGrp="1"/>
          </p:cNvSpPr>
          <p:nvPr>
            <p:ph type="subTitle" idx="3"/>
          </p:nvPr>
        </p:nvSpPr>
        <p:spPr>
          <a:xfrm>
            <a:off x="1944950" y="1482300"/>
            <a:ext cx="5254200" cy="5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1600">
                <a:solidFill>
                  <a:schemeClr val="dk1"/>
                </a:solidFill>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444" name="Google Shape;444;p31"/>
          <p:cNvSpPr txBox="1">
            <a:spLocks noGrp="1"/>
          </p:cNvSpPr>
          <p:nvPr>
            <p:ph type="title"/>
          </p:nvPr>
        </p:nvSpPr>
        <p:spPr>
          <a:xfrm>
            <a:off x="2307725" y="535650"/>
            <a:ext cx="45285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userDrawn="1">
  <p:cSld name="CUSTOM_1">
    <p:spTree>
      <p:nvGrpSpPr>
        <p:cNvPr id="1" name="Shape 460"/>
        <p:cNvGrpSpPr/>
        <p:nvPr/>
      </p:nvGrpSpPr>
      <p:grpSpPr>
        <a:xfrm>
          <a:off x="0" y="0"/>
          <a:ext cx="0" cy="0"/>
          <a:chOff x="0" y="0"/>
          <a:chExt cx="0" cy="0"/>
        </a:xfrm>
      </p:grpSpPr>
      <p:pic>
        <p:nvPicPr>
          <p:cNvPr id="461" name="Google Shape;461;p33"/>
          <p:cNvPicPr preferRelativeResize="0"/>
          <p:nvPr/>
        </p:nvPicPr>
        <p:blipFill>
          <a:blip r:embed="rId2">
            <a:alphaModFix amt="60000"/>
          </a:blip>
          <a:stretch>
            <a:fillRect/>
          </a:stretch>
        </p:blipFill>
        <p:spPr>
          <a:xfrm>
            <a:off x="0" y="0"/>
            <a:ext cx="9144000" cy="5143500"/>
          </a:xfrm>
          <a:prstGeom prst="rect">
            <a:avLst/>
          </a:prstGeom>
          <a:noFill/>
          <a:ln>
            <a:noFill/>
          </a:ln>
        </p:spPr>
      </p:pic>
      <p:grpSp>
        <p:nvGrpSpPr>
          <p:cNvPr id="462" name="Google Shape;462;p33"/>
          <p:cNvGrpSpPr/>
          <p:nvPr/>
        </p:nvGrpSpPr>
        <p:grpSpPr>
          <a:xfrm>
            <a:off x="1564481" y="1118525"/>
            <a:ext cx="5593557" cy="3677588"/>
            <a:chOff x="2096377" y="1118525"/>
            <a:chExt cx="4472281" cy="3677588"/>
          </a:xfrm>
        </p:grpSpPr>
        <p:sp>
          <p:nvSpPr>
            <p:cNvPr id="463" name="Google Shape;463;p33"/>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33"/>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3"/>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8251775" y="0"/>
            <a:ext cx="356100" cy="521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477"/>
        <p:cNvGrpSpPr/>
        <p:nvPr/>
      </p:nvGrpSpPr>
      <p:grpSpPr>
        <a:xfrm>
          <a:off x="0" y="0"/>
          <a:ext cx="0" cy="0"/>
          <a:chOff x="0" y="0"/>
          <a:chExt cx="0" cy="0"/>
        </a:xfrm>
      </p:grpSpPr>
      <p:pic>
        <p:nvPicPr>
          <p:cNvPr id="478" name="Google Shape;478;p34"/>
          <p:cNvPicPr preferRelativeResize="0"/>
          <p:nvPr/>
        </p:nvPicPr>
        <p:blipFill>
          <a:blip r:embed="rId2">
            <a:alphaModFix amt="60000"/>
          </a:blip>
          <a:stretch>
            <a:fillRect/>
          </a:stretch>
        </p:blipFill>
        <p:spPr>
          <a:xfrm>
            <a:off x="0" y="0"/>
            <a:ext cx="9144000" cy="5143500"/>
          </a:xfrm>
          <a:prstGeom prst="rect">
            <a:avLst/>
          </a:prstGeom>
          <a:noFill/>
          <a:ln>
            <a:noFill/>
          </a:ln>
        </p:spPr>
      </p:pic>
      <p:grpSp>
        <p:nvGrpSpPr>
          <p:cNvPr id="479" name="Google Shape;479;p34"/>
          <p:cNvGrpSpPr/>
          <p:nvPr/>
        </p:nvGrpSpPr>
        <p:grpSpPr>
          <a:xfrm>
            <a:off x="2096377" y="1118525"/>
            <a:ext cx="4472281" cy="3677588"/>
            <a:chOff x="2096377" y="1118525"/>
            <a:chExt cx="4472281" cy="3677588"/>
          </a:xfrm>
        </p:grpSpPr>
        <p:sp>
          <p:nvSpPr>
            <p:cNvPr id="480" name="Google Shape;480;p34"/>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34"/>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4"/>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8251775" y="0"/>
            <a:ext cx="356100" cy="521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490"/>
        <p:cNvGrpSpPr/>
        <p:nvPr/>
      </p:nvGrpSpPr>
      <p:grpSpPr>
        <a:xfrm>
          <a:off x="0" y="0"/>
          <a:ext cx="0" cy="0"/>
          <a:chOff x="0" y="0"/>
          <a:chExt cx="0" cy="0"/>
        </a:xfrm>
      </p:grpSpPr>
      <p:pic>
        <p:nvPicPr>
          <p:cNvPr id="491" name="Google Shape;491;p35"/>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492" name="Google Shape;492;p35"/>
          <p:cNvSpPr/>
          <p:nvPr/>
        </p:nvSpPr>
        <p:spPr>
          <a:xfrm rot="10800000">
            <a:off x="8162447" y="-3890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rgbClr val="F8CD7D">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http://img.hb.aicdn.com/6a03f7ee06395d2b9039f54a47833f9553961195d1a7-L2BdiF" hidden="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250" t="4969" r="4688" b="9056"/>
          <a:stretch>
            <a:fillRect/>
          </a:stretch>
        </p:blipFill>
        <p:spPr bwMode="auto">
          <a:xfrm>
            <a:off x="107577" y="-47066"/>
            <a:ext cx="8740589" cy="5619594"/>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8"/>
          <p:cNvSpPr/>
          <p:nvPr userDrawn="1"/>
        </p:nvSpPr>
        <p:spPr>
          <a:xfrm>
            <a:off x="243941" y="154183"/>
            <a:ext cx="8682671" cy="4827854"/>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4" name="Rectangle 3"/>
          <p:cNvSpPr/>
          <p:nvPr userDrawn="1"/>
        </p:nvSpPr>
        <p:spPr>
          <a:xfrm>
            <a:off x="-15781" y="0"/>
            <a:ext cx="837409" cy="392415"/>
          </a:xfrm>
          <a:prstGeom prst="rect">
            <a:avLst/>
          </a:prstGeom>
          <a:noFill/>
        </p:spPr>
        <p:txBody>
          <a:bodyPr wrap="none" lIns="68580" tIns="34290" rIns="68580" bIns="34290">
            <a:spAutoFit/>
          </a:bodyPr>
          <a:lstStyle/>
          <a:p>
            <a:pPr algn="ctr"/>
            <a:r>
              <a:rPr lang="en-US" sz="21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Tree>
    <p:extLst>
      <p:ext uri="{BB962C8B-B14F-4D97-AF65-F5344CB8AC3E}">
        <p14:creationId xmlns:p14="http://schemas.microsoft.com/office/powerpoint/2010/main" val="214203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facebook.com/teamKTUTS"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1pPr>
            <a:lvl2pPr lvl="1">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1pPr>
            <a:lvl2pPr marL="914400" lvl="1"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2pPr>
            <a:lvl3pPr marL="1371600" lvl="2"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3pPr>
            <a:lvl4pPr marL="1828800" lvl="3"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4pPr>
            <a:lvl5pPr marL="2286000" lvl="4"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5pPr>
            <a:lvl6pPr marL="2743200" lvl="5"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6pPr>
            <a:lvl7pPr marL="3200400" lvl="6"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7pPr>
            <a:lvl8pPr marL="3657600" lvl="7"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8pPr>
            <a:lvl9pPr marL="4114800" lvl="8"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9pPr>
          </a:lstStyle>
          <a:p>
            <a:endParaRPr/>
          </a:p>
        </p:txBody>
      </p:sp>
      <p:pic>
        <p:nvPicPr>
          <p:cNvPr id="4" name="Picture 3" descr="A picture containing diagram&#10;&#10;Description automatically generated">
            <a:extLst>
              <a:ext uri="{FF2B5EF4-FFF2-40B4-BE49-F238E27FC236}">
                <a16:creationId xmlns:a16="http://schemas.microsoft.com/office/drawing/2014/main" id="{E354B4B4-BE56-4722-9AC4-7A1ABF51F27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3241000" y="20078700"/>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102A097F-2CA2-408E-94DE-D3657A14BB7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8267700"/>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32A10336-41AF-475F-867D-D1B8FA32F9F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E413893D-D50D-4C4C-B6AF-3BA2151C6A1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666071" y="-12334095"/>
            <a:ext cx="1881378" cy="1625303"/>
          </a:xfrm>
          <a:prstGeom prst="rect">
            <a:avLst/>
          </a:prstGeom>
        </p:spPr>
      </p:pic>
      <p:sp>
        <p:nvSpPr>
          <p:cNvPr id="10" name="TextBox 9">
            <a:extLst>
              <a:ext uri="{FF2B5EF4-FFF2-40B4-BE49-F238E27FC236}">
                <a16:creationId xmlns:a16="http://schemas.microsoft.com/office/drawing/2014/main" id="{FFA707B0-ACFA-4FE8-8AE5-F4B762935314}"/>
              </a:ext>
            </a:extLst>
          </p:cNvPr>
          <p:cNvSpPr txBox="1"/>
          <p:nvPr userDrawn="1"/>
        </p:nvSpPr>
        <p:spPr>
          <a:xfrm>
            <a:off x="1973790" y="8723122"/>
            <a:ext cx="9311220" cy="738664"/>
          </a:xfrm>
          <a:prstGeom prst="rect">
            <a:avLst/>
          </a:prstGeom>
          <a:noFill/>
        </p:spPr>
        <p:txBody>
          <a:bodyPr wrap="square">
            <a:spAutoFit/>
          </a:bodyPr>
          <a:lstStyle/>
          <a:p>
            <a:r>
              <a:rPr lang="en-US">
                <a:solidFill>
                  <a:schemeClr val="accent3">
                    <a:lumMod val="75000"/>
                  </a:schemeClr>
                </a:solidFill>
                <a:latin typeface="Times New Roman" panose="02020603050405020304" pitchFamily="18" charset="0"/>
                <a:cs typeface="Times New Roman" panose="02020603050405020304" pitchFamily="18" charset="0"/>
              </a:rPr>
              <a:t>Liên hệ page:</a:t>
            </a:r>
          </a:p>
          <a:p>
            <a:r>
              <a:rPr lang="en-US">
                <a:solidFill>
                  <a:schemeClr val="accent3">
                    <a:lumMod val="7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https://www.facebook.com/teamKTUTS</a:t>
            </a:r>
            <a:endParaRPr lang="en-US">
              <a:solidFill>
                <a:schemeClr val="accent3">
                  <a:lumMod val="75000"/>
                </a:schemeClr>
              </a:solidFill>
              <a:latin typeface="Times New Roman" panose="02020603050405020304" pitchFamily="18" charset="0"/>
              <a:cs typeface="Times New Roman" panose="02020603050405020304" pitchFamily="18" charset="0"/>
            </a:endParaRPr>
          </a:p>
          <a:p>
            <a:r>
              <a:rPr lang="en-US">
                <a:solidFill>
                  <a:schemeClr val="accent3">
                    <a:lumMod val="75000"/>
                  </a:schemeClr>
                </a:solidFill>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1" name="Picture 10" descr="A picture containing diagram&#10;&#10;Description automatically generated">
            <a:extLst>
              <a:ext uri="{FF2B5EF4-FFF2-40B4-BE49-F238E27FC236}">
                <a16:creationId xmlns:a16="http://schemas.microsoft.com/office/drawing/2014/main" id="{259BF669-9AED-4DCA-BA88-2BCE799EA4F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
        <p:nvSpPr>
          <p:cNvPr id="12" name="TextBox 11">
            <a:extLst>
              <a:ext uri="{FF2B5EF4-FFF2-40B4-BE49-F238E27FC236}">
                <a16:creationId xmlns:a16="http://schemas.microsoft.com/office/drawing/2014/main" id="{E8BAE0CA-A13D-4556-9696-0DDC11C845A7}"/>
              </a:ext>
            </a:extLst>
          </p:cNvPr>
          <p:cNvSpPr txBox="1"/>
          <p:nvPr userDrawn="1"/>
        </p:nvSpPr>
        <p:spPr>
          <a:xfrm>
            <a:off x="0" y="0"/>
            <a:ext cx="566181" cy="307777"/>
          </a:xfrm>
          <a:prstGeom prst="rect">
            <a:avLst/>
          </a:prstGeom>
          <a:noFill/>
        </p:spPr>
        <p:txBody>
          <a:bodyPr wrap="none" rtlCol="0">
            <a:spAutoFit/>
          </a:bodyPr>
          <a:lstStyle/>
          <a:p>
            <a:r>
              <a:rPr lang="en-US">
                <a:solidFill>
                  <a:schemeClr val="accent3">
                    <a:lumMod val="75000"/>
                  </a:schemeClr>
                </a:solidFill>
                <a:latin typeface="UVN Hai Long" panose="020D0800030108070604" pitchFamily="34" charset="0"/>
              </a:rPr>
              <a:t>KTUTS</a:t>
            </a:r>
          </a:p>
        </p:txBody>
      </p:sp>
    </p:spTree>
  </p:cSld>
  <p:clrMap bg1="lt1" tx1="dk1" bg2="dk2" tx2="lt2" accent1="accent1" accent2="accent2" accent3="accent3" accent4="accent4" accent5="accent5" accent6="accent6" hlink="hlink" folHlink="folHlink"/>
  <p:sldLayoutIdLst>
    <p:sldLayoutId id="2147483649" r:id="rId1"/>
    <p:sldLayoutId id="2147483658" r:id="rId2"/>
    <p:sldLayoutId id="2147483660" r:id="rId3"/>
    <p:sldLayoutId id="2147483671" r:id="rId4"/>
    <p:sldLayoutId id="2147483677"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5781" y="0"/>
            <a:ext cx="837409" cy="392415"/>
          </a:xfrm>
          <a:prstGeom prst="rect">
            <a:avLst/>
          </a:prstGeom>
          <a:noFill/>
        </p:spPr>
        <p:txBody>
          <a:bodyPr wrap="none" lIns="68580" tIns="34290" rIns="68580" bIns="34290">
            <a:spAutoFit/>
          </a:bodyPr>
          <a:lstStyle/>
          <a:p>
            <a:pPr algn="ctr"/>
            <a:r>
              <a:rPr lang="en-US" sz="21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
        <p:nvSpPr>
          <p:cNvPr id="10" name="Rectangle 9"/>
          <p:cNvSpPr/>
          <p:nvPr userDrawn="1"/>
        </p:nvSpPr>
        <p:spPr>
          <a:xfrm>
            <a:off x="8322373" y="4751085"/>
            <a:ext cx="837409" cy="392415"/>
          </a:xfrm>
          <a:prstGeom prst="rect">
            <a:avLst/>
          </a:prstGeom>
          <a:noFill/>
        </p:spPr>
        <p:txBody>
          <a:bodyPr wrap="none" lIns="68580" tIns="34290" rIns="68580" bIns="34290">
            <a:spAutoFit/>
          </a:bodyPr>
          <a:lstStyle/>
          <a:p>
            <a:pPr algn="ctr"/>
            <a:r>
              <a:rPr lang="en-US" sz="21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pic>
        <p:nvPicPr>
          <p:cNvPr id="11" name="Picture 10" descr="A picture containing diagram&#10;&#10;Description automatically generated">
            <a:extLst>
              <a:ext uri="{FF2B5EF4-FFF2-40B4-BE49-F238E27FC236}">
                <a16:creationId xmlns:a16="http://schemas.microsoft.com/office/drawing/2014/main" id="{D660E8E1-83A5-44C9-BA27-972223C769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87150" y="15059026"/>
            <a:ext cx="1411034" cy="1218977"/>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2795A27-4FB0-4814-B44E-E5D1D7DE682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3050" y="9401176"/>
            <a:ext cx="1411034" cy="1218977"/>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33BF5C80-DDA9-4C52-A994-FA25E8A9C66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574500" y="-9286875"/>
            <a:ext cx="1411034" cy="1218977"/>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DAE59B2D-D512-4014-9F28-0B1A900C198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55954" y="-9250571"/>
            <a:ext cx="1411034" cy="1218977"/>
          </a:xfrm>
          <a:prstGeom prst="rect">
            <a:avLst/>
          </a:prstGeom>
        </p:spPr>
      </p:pic>
      <p:sp>
        <p:nvSpPr>
          <p:cNvPr id="15" name="TextBox 14">
            <a:extLst>
              <a:ext uri="{FF2B5EF4-FFF2-40B4-BE49-F238E27FC236}">
                <a16:creationId xmlns:a16="http://schemas.microsoft.com/office/drawing/2014/main" id="{A7BBB823-A499-4675-89F6-80FD130ED908}"/>
              </a:ext>
            </a:extLst>
          </p:cNvPr>
          <p:cNvSpPr txBox="1"/>
          <p:nvPr userDrawn="1"/>
        </p:nvSpPr>
        <p:spPr>
          <a:xfrm>
            <a:off x="3023393" y="9742742"/>
            <a:ext cx="6983415" cy="577081"/>
          </a:xfrm>
          <a:prstGeom prst="rect">
            <a:avLst/>
          </a:prstGeom>
          <a:noFill/>
        </p:spPr>
        <p:txBody>
          <a:bodyPr wrap="square">
            <a:spAutoFit/>
          </a:bodyPr>
          <a:lstStyle/>
          <a:p>
            <a:r>
              <a:rPr lang="en-US" sz="1050">
                <a:latin typeface="Times New Roman" panose="02020603050405020304" pitchFamily="18" charset="0"/>
                <a:cs typeface="Times New Roman" panose="02020603050405020304" pitchFamily="18" charset="0"/>
              </a:rPr>
              <a:t>Liên hệ page:</a:t>
            </a:r>
          </a:p>
          <a:p>
            <a:r>
              <a:rPr lang="en-US" sz="1050">
                <a:latin typeface="Times New Roman" panose="02020603050405020304" pitchFamily="18" charset="0"/>
                <a:cs typeface="Times New Roman" panose="02020603050405020304" pitchFamily="18" charset="0"/>
                <a:hlinkClick r:id="rId8"/>
              </a:rPr>
              <a:t>https://www.facebook.com/teamKTUTS</a:t>
            </a:r>
            <a:endParaRPr lang="en-US" sz="1050">
              <a:latin typeface="Times New Roman" panose="02020603050405020304" pitchFamily="18" charset="0"/>
              <a:cs typeface="Times New Roman" panose="02020603050405020304" pitchFamily="18" charset="0"/>
            </a:endParaRPr>
          </a:p>
          <a:p>
            <a:r>
              <a:rPr lang="en-US" sz="1050">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6" name="Picture 15" descr="A picture containing diagram&#10;&#10;Description automatically generated">
            <a:extLst>
              <a:ext uri="{FF2B5EF4-FFF2-40B4-BE49-F238E27FC236}">
                <a16:creationId xmlns:a16="http://schemas.microsoft.com/office/drawing/2014/main" id="{10A786C5-5E72-4AF2-BE19-9DDC6D29EBD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688800" y="15287626"/>
            <a:ext cx="1411034" cy="1218977"/>
          </a:xfrm>
          <a:prstGeom prst="rect">
            <a:avLst/>
          </a:prstGeom>
        </p:spPr>
      </p:pic>
    </p:spTree>
    <p:extLst>
      <p:ext uri="{BB962C8B-B14F-4D97-AF65-F5344CB8AC3E}">
        <p14:creationId xmlns:p14="http://schemas.microsoft.com/office/powerpoint/2010/main" val="5415353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acebook.com/teamKTUT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hyperlink" Target="https://www.facebook.com/teamKTUTS" TargetMode="External"/><Relationship Id="rId2" Type="http://schemas.openxmlformats.org/officeDocument/2006/relationships/image" Target="../media/image29.gif"/><Relationship Id="rId1" Type="http://schemas.openxmlformats.org/officeDocument/2006/relationships/slideLayout" Target="../slideLayouts/slideLayout3.xml"/><Relationship Id="rId6" Type="http://schemas.openxmlformats.org/officeDocument/2006/relationships/image" Target="../media/image33.svg"/><Relationship Id="rId11" Type="http://schemas.openxmlformats.org/officeDocument/2006/relationships/image" Target="../media/image27.png"/><Relationship Id="rId5" Type="http://schemas.openxmlformats.org/officeDocument/2006/relationships/image" Target="../media/image32.png"/><Relationship Id="rId10" Type="http://schemas.openxmlformats.org/officeDocument/2006/relationships/image" Target="../media/image26.pn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teamKTUT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hyperlink" Target="https://www.facebook.com/teamKTUTS" TargetMode="External"/><Relationship Id="rId2" Type="http://schemas.openxmlformats.org/officeDocument/2006/relationships/image" Target="../media/image29.gif"/><Relationship Id="rId1" Type="http://schemas.openxmlformats.org/officeDocument/2006/relationships/slideLayout" Target="../slideLayouts/slideLayout3.xml"/><Relationship Id="rId6" Type="http://schemas.openxmlformats.org/officeDocument/2006/relationships/image" Target="../media/image33.svg"/><Relationship Id="rId11" Type="http://schemas.openxmlformats.org/officeDocument/2006/relationships/image" Target="../media/image27.png"/><Relationship Id="rId5" Type="http://schemas.openxmlformats.org/officeDocument/2006/relationships/image" Target="../media/image32.png"/><Relationship Id="rId10" Type="http://schemas.openxmlformats.org/officeDocument/2006/relationships/image" Target="../media/image26.png"/><Relationship Id="rId4" Type="http://schemas.openxmlformats.org/officeDocument/2006/relationships/image" Target="../media/image31.sv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teamKTUT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facebook.com/teamKTUTS"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facebook.com/teamKTU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teamKTU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43"/>
          <p:cNvGrpSpPr/>
          <p:nvPr/>
        </p:nvGrpSpPr>
        <p:grpSpPr>
          <a:xfrm>
            <a:off x="108454" y="3885424"/>
            <a:ext cx="1888999" cy="901512"/>
            <a:chOff x="150354" y="3784874"/>
            <a:chExt cx="1888999" cy="901512"/>
          </a:xfrm>
        </p:grpSpPr>
        <p:sp>
          <p:nvSpPr>
            <p:cNvPr id="892" name="Google Shape;892;p43"/>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3"/>
          <p:cNvGrpSpPr/>
          <p:nvPr/>
        </p:nvGrpSpPr>
        <p:grpSpPr>
          <a:xfrm>
            <a:off x="2250735" y="469292"/>
            <a:ext cx="4551588" cy="4155375"/>
            <a:chOff x="2336049" y="547200"/>
            <a:chExt cx="4380739" cy="3999398"/>
          </a:xfrm>
        </p:grpSpPr>
        <p:grpSp>
          <p:nvGrpSpPr>
            <p:cNvPr id="895" name="Google Shape;895;p43"/>
            <p:cNvGrpSpPr/>
            <p:nvPr/>
          </p:nvGrpSpPr>
          <p:grpSpPr>
            <a:xfrm>
              <a:off x="2336049" y="594020"/>
              <a:ext cx="4312282" cy="3952578"/>
              <a:chOff x="2639894" y="635124"/>
              <a:chExt cx="3782040" cy="3782010"/>
            </a:xfrm>
          </p:grpSpPr>
          <p:sp>
            <p:nvSpPr>
              <p:cNvPr id="896" name="Google Shape;896;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3"/>
            <p:cNvGrpSpPr/>
            <p:nvPr/>
          </p:nvGrpSpPr>
          <p:grpSpPr>
            <a:xfrm>
              <a:off x="2404507" y="547200"/>
              <a:ext cx="4312282" cy="3952578"/>
              <a:chOff x="2639894" y="635124"/>
              <a:chExt cx="3782040" cy="3782010"/>
            </a:xfrm>
          </p:grpSpPr>
          <p:sp>
            <p:nvSpPr>
              <p:cNvPr id="901" name="Google Shape;901;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6" name="Google Shape;906;p43"/>
          <p:cNvSpPr txBox="1">
            <a:spLocks noGrp="1"/>
          </p:cNvSpPr>
          <p:nvPr>
            <p:ph type="title" idx="2"/>
          </p:nvPr>
        </p:nvSpPr>
        <p:spPr>
          <a:xfrm>
            <a:off x="2172918" y="1723018"/>
            <a:ext cx="4763259" cy="84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UTM Aquarelle" panose="02040603050506020204" pitchFamily="18" charset="0"/>
              </a:rPr>
              <a:t>Tập làm văn</a:t>
            </a:r>
            <a:endParaRPr sz="6000" b="1" dirty="0">
              <a:latin typeface="UTM Aquarelle" panose="02040603050506020204" pitchFamily="18" charset="0"/>
            </a:endParaRPr>
          </a:p>
        </p:txBody>
      </p:sp>
      <p:grpSp>
        <p:nvGrpSpPr>
          <p:cNvPr id="908" name="Google Shape;908;p43"/>
          <p:cNvGrpSpPr/>
          <p:nvPr/>
        </p:nvGrpSpPr>
        <p:grpSpPr>
          <a:xfrm>
            <a:off x="7012580" y="34988"/>
            <a:ext cx="1816429" cy="1328147"/>
            <a:chOff x="6745153" y="-79629"/>
            <a:chExt cx="2053890" cy="1484300"/>
          </a:xfrm>
        </p:grpSpPr>
        <p:sp>
          <p:nvSpPr>
            <p:cNvPr id="909" name="Google Shape;909;p43"/>
            <p:cNvSpPr/>
            <p:nvPr/>
          </p:nvSpPr>
          <p:spPr>
            <a:xfrm rot="-970786">
              <a:off x="6844212" y="19925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a:ea typeface="Grand Hotel"/>
                <a:cs typeface="Grand Hotel"/>
                <a:sym typeface="Grand Hotel"/>
              </a:endParaRPr>
            </a:p>
          </p:txBody>
        </p:sp>
        <p:sp>
          <p:nvSpPr>
            <p:cNvPr id="910" name="Google Shape;910;p43"/>
            <p:cNvSpPr/>
            <p:nvPr/>
          </p:nvSpPr>
          <p:spPr>
            <a:xfrm rot="-970786">
              <a:off x="6875097" y="15540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a:ea typeface="Grand Hotel"/>
                <a:cs typeface="Grand Hotel"/>
                <a:sym typeface="Grand Hotel"/>
              </a:endParaRPr>
            </a:p>
          </p:txBody>
        </p:sp>
      </p:grpSp>
      <p:sp>
        <p:nvSpPr>
          <p:cNvPr id="911" name="Google Shape;911;p43"/>
          <p:cNvSpPr/>
          <p:nvPr/>
        </p:nvSpPr>
        <p:spPr>
          <a:xfrm rot="53">
            <a:off x="8295277"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txBox="1"/>
          <p:nvPr/>
        </p:nvSpPr>
        <p:spPr>
          <a:xfrm rot="-1054575">
            <a:off x="7183796" y="388457"/>
            <a:ext cx="1259708" cy="74906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dk1"/>
                </a:solidFill>
                <a:latin typeface="UTM Ong Do Gia" panose="02040603050506020204" pitchFamily="18" charset="0"/>
                <a:ea typeface="Grand Hotel"/>
                <a:cs typeface="Grand Hotel"/>
                <a:sym typeface="Grand Hotel"/>
              </a:rPr>
              <a:t>Tiếng Việt</a:t>
            </a:r>
            <a:endParaRPr lang="en-US" sz="2400">
              <a:latin typeface="UTM Ong Do Gia" panose="02040603050506020204" pitchFamily="18" charset="0"/>
              <a:ea typeface="Grand Hotel"/>
              <a:cs typeface="Grand Hotel"/>
              <a:sym typeface="Grand Hotel"/>
            </a:endParaRPr>
          </a:p>
        </p:txBody>
      </p:sp>
      <p:sp>
        <p:nvSpPr>
          <p:cNvPr id="913" name="Google Shape;913;p43"/>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rot="-5399939">
            <a:off x="625939" y="10078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Picture 28">
            <a:extLst>
              <a:ext uri="{FF2B5EF4-FFF2-40B4-BE49-F238E27FC236}">
                <a16:creationId xmlns:a16="http://schemas.microsoft.com/office/drawing/2014/main" id="{371C125C-74EC-4EBB-839B-32C5FE06D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11104">
            <a:off x="2433748" y="503661"/>
            <a:ext cx="1251224" cy="1251224"/>
          </a:xfrm>
          <a:prstGeom prst="rect">
            <a:avLst/>
          </a:prstGeom>
        </p:spPr>
      </p:pic>
      <p:grpSp>
        <p:nvGrpSpPr>
          <p:cNvPr id="32" name="Google Shape;36912;p61">
            <a:extLst>
              <a:ext uri="{FF2B5EF4-FFF2-40B4-BE49-F238E27FC236}">
                <a16:creationId xmlns:a16="http://schemas.microsoft.com/office/drawing/2014/main" id="{C1EBF7B6-FCB1-47EE-B6E3-6089CF1B32CE}"/>
              </a:ext>
            </a:extLst>
          </p:cNvPr>
          <p:cNvGrpSpPr/>
          <p:nvPr/>
        </p:nvGrpSpPr>
        <p:grpSpPr>
          <a:xfrm>
            <a:off x="5090073" y="3201287"/>
            <a:ext cx="1146258" cy="1021661"/>
            <a:chOff x="2299675" y="1481450"/>
            <a:chExt cx="2777725" cy="3138700"/>
          </a:xfrm>
        </p:grpSpPr>
        <p:sp>
          <p:nvSpPr>
            <p:cNvPr id="33" name="Google Shape;36913;p61">
              <a:extLst>
                <a:ext uri="{FF2B5EF4-FFF2-40B4-BE49-F238E27FC236}">
                  <a16:creationId xmlns:a16="http://schemas.microsoft.com/office/drawing/2014/main" id="{11BBC280-BA65-4BC3-8E49-29C3EE359968}"/>
                </a:ext>
              </a:extLst>
            </p:cNvPr>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914;p61">
              <a:extLst>
                <a:ext uri="{FF2B5EF4-FFF2-40B4-BE49-F238E27FC236}">
                  <a16:creationId xmlns:a16="http://schemas.microsoft.com/office/drawing/2014/main" id="{7C0F22CF-6740-4A94-88CD-1776B0921643}"/>
                </a:ext>
              </a:extLst>
            </p:cNvPr>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915;p61">
              <a:extLst>
                <a:ext uri="{FF2B5EF4-FFF2-40B4-BE49-F238E27FC236}">
                  <a16:creationId xmlns:a16="http://schemas.microsoft.com/office/drawing/2014/main" id="{A0D8968D-0072-4B91-B41C-936A5898500E}"/>
                </a:ext>
              </a:extLst>
            </p:cNvPr>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916;p61">
              <a:extLst>
                <a:ext uri="{FF2B5EF4-FFF2-40B4-BE49-F238E27FC236}">
                  <a16:creationId xmlns:a16="http://schemas.microsoft.com/office/drawing/2014/main" id="{9D2BB253-0E52-43E1-AA71-3755B71F54E6}"/>
                </a:ext>
              </a:extLst>
            </p:cNvPr>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917;p61">
              <a:extLst>
                <a:ext uri="{FF2B5EF4-FFF2-40B4-BE49-F238E27FC236}">
                  <a16:creationId xmlns:a16="http://schemas.microsoft.com/office/drawing/2014/main" id="{77328352-9F2C-439B-B141-70E0658C9733}"/>
                </a:ext>
              </a:extLst>
            </p:cNvPr>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918;p61">
              <a:extLst>
                <a:ext uri="{FF2B5EF4-FFF2-40B4-BE49-F238E27FC236}">
                  <a16:creationId xmlns:a16="http://schemas.microsoft.com/office/drawing/2014/main" id="{2DAB971A-C3C8-4BD9-BEB8-5F79BABBFEC6}"/>
                </a:ext>
              </a:extLst>
            </p:cNvPr>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6938;p61">
            <a:extLst>
              <a:ext uri="{FF2B5EF4-FFF2-40B4-BE49-F238E27FC236}">
                <a16:creationId xmlns:a16="http://schemas.microsoft.com/office/drawing/2014/main" id="{3DA806B4-11EE-4F19-90C3-96E9B3846687}"/>
              </a:ext>
            </a:extLst>
          </p:cNvPr>
          <p:cNvGrpSpPr/>
          <p:nvPr/>
        </p:nvGrpSpPr>
        <p:grpSpPr>
          <a:xfrm rot="21358827">
            <a:off x="5666568" y="3221477"/>
            <a:ext cx="675651" cy="615401"/>
            <a:chOff x="2296425" y="3864375"/>
            <a:chExt cx="525400" cy="503900"/>
          </a:xfrm>
        </p:grpSpPr>
        <p:sp>
          <p:nvSpPr>
            <p:cNvPr id="40" name="Google Shape;36939;p61">
              <a:extLst>
                <a:ext uri="{FF2B5EF4-FFF2-40B4-BE49-F238E27FC236}">
                  <a16:creationId xmlns:a16="http://schemas.microsoft.com/office/drawing/2014/main" id="{1E538AD5-9FF0-4333-99F9-975996406E32}"/>
                </a:ext>
              </a:extLst>
            </p:cNvPr>
            <p:cNvSpPr/>
            <p:nvPr/>
          </p:nvSpPr>
          <p:spPr>
            <a:xfrm>
              <a:off x="2296425" y="4212175"/>
              <a:ext cx="153875" cy="156100"/>
            </a:xfrm>
            <a:custGeom>
              <a:avLst/>
              <a:gdLst/>
              <a:ahLst/>
              <a:cxnLst/>
              <a:rect l="l" t="t" r="r" b="b"/>
              <a:pathLst>
                <a:path w="6155" h="6244" extrusionOk="0">
                  <a:moveTo>
                    <a:pt x="4467" y="0"/>
                  </a:moveTo>
                  <a:lnTo>
                    <a:pt x="2226" y="971"/>
                  </a:lnTo>
                  <a:lnTo>
                    <a:pt x="2196" y="1001"/>
                  </a:lnTo>
                  <a:lnTo>
                    <a:pt x="1" y="6004"/>
                  </a:lnTo>
                  <a:lnTo>
                    <a:pt x="31" y="6079"/>
                  </a:lnTo>
                  <a:lnTo>
                    <a:pt x="105" y="6079"/>
                  </a:lnTo>
                  <a:lnTo>
                    <a:pt x="2749" y="3436"/>
                  </a:lnTo>
                  <a:lnTo>
                    <a:pt x="2749" y="3361"/>
                  </a:lnTo>
                  <a:cubicBezTo>
                    <a:pt x="2585" y="3107"/>
                    <a:pt x="2600" y="2763"/>
                    <a:pt x="2824" y="2554"/>
                  </a:cubicBezTo>
                  <a:cubicBezTo>
                    <a:pt x="2943" y="2435"/>
                    <a:pt x="3107" y="2375"/>
                    <a:pt x="3272" y="2375"/>
                  </a:cubicBezTo>
                  <a:cubicBezTo>
                    <a:pt x="3436" y="2375"/>
                    <a:pt x="3600" y="2435"/>
                    <a:pt x="3720" y="2554"/>
                  </a:cubicBezTo>
                  <a:cubicBezTo>
                    <a:pt x="3959" y="2793"/>
                    <a:pt x="3959" y="3211"/>
                    <a:pt x="3720" y="3450"/>
                  </a:cubicBezTo>
                  <a:cubicBezTo>
                    <a:pt x="3612" y="3567"/>
                    <a:pt x="3452" y="3628"/>
                    <a:pt x="3291" y="3628"/>
                  </a:cubicBezTo>
                  <a:cubicBezTo>
                    <a:pt x="3163" y="3628"/>
                    <a:pt x="3034" y="3590"/>
                    <a:pt x="2928" y="3510"/>
                  </a:cubicBezTo>
                  <a:lnTo>
                    <a:pt x="2854" y="3510"/>
                  </a:lnTo>
                  <a:lnTo>
                    <a:pt x="195" y="6154"/>
                  </a:lnTo>
                  <a:lnTo>
                    <a:pt x="195" y="6229"/>
                  </a:lnTo>
                  <a:lnTo>
                    <a:pt x="270" y="6243"/>
                  </a:lnTo>
                  <a:lnTo>
                    <a:pt x="5273" y="4063"/>
                  </a:lnTo>
                  <a:lnTo>
                    <a:pt x="5303" y="4033"/>
                  </a:lnTo>
                  <a:lnTo>
                    <a:pt x="6154" y="1673"/>
                  </a:lnTo>
                  <a:lnTo>
                    <a:pt x="6124" y="1613"/>
                  </a:lnTo>
                  <a:lnTo>
                    <a:pt x="4526" y="15"/>
                  </a:lnTo>
                  <a:lnTo>
                    <a:pt x="44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940;p61">
              <a:extLst>
                <a:ext uri="{FF2B5EF4-FFF2-40B4-BE49-F238E27FC236}">
                  <a16:creationId xmlns:a16="http://schemas.microsoft.com/office/drawing/2014/main" id="{77A52C0E-DB29-496D-9933-0A83247E8BD4}"/>
                </a:ext>
              </a:extLst>
            </p:cNvPr>
            <p:cNvSpPr/>
            <p:nvPr/>
          </p:nvSpPr>
          <p:spPr>
            <a:xfrm>
              <a:off x="2508900" y="3864375"/>
              <a:ext cx="312925" cy="292550"/>
            </a:xfrm>
            <a:custGeom>
              <a:avLst/>
              <a:gdLst/>
              <a:ahLst/>
              <a:cxnLst/>
              <a:rect l="l" t="t" r="r" b="b"/>
              <a:pathLst>
                <a:path w="12517" h="11702" extrusionOk="0">
                  <a:moveTo>
                    <a:pt x="11270" y="1"/>
                  </a:moveTo>
                  <a:cubicBezTo>
                    <a:pt x="9642" y="1"/>
                    <a:pt x="3947" y="4429"/>
                    <a:pt x="0" y="8267"/>
                  </a:cubicBezTo>
                  <a:lnTo>
                    <a:pt x="3435" y="11702"/>
                  </a:lnTo>
                  <a:cubicBezTo>
                    <a:pt x="7618" y="7385"/>
                    <a:pt x="12516" y="1023"/>
                    <a:pt x="11605" y="112"/>
                  </a:cubicBezTo>
                  <a:cubicBezTo>
                    <a:pt x="11529" y="36"/>
                    <a:pt x="11416" y="1"/>
                    <a:pt x="11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941;p61">
              <a:extLst>
                <a:ext uri="{FF2B5EF4-FFF2-40B4-BE49-F238E27FC236}">
                  <a16:creationId xmlns:a16="http://schemas.microsoft.com/office/drawing/2014/main" id="{8D175425-80C0-4621-98D9-B8287C9C9EF0}"/>
                </a:ext>
              </a:extLst>
            </p:cNvPr>
            <p:cNvSpPr/>
            <p:nvPr/>
          </p:nvSpPr>
          <p:spPr>
            <a:xfrm>
              <a:off x="2396500" y="4133000"/>
              <a:ext cx="135950" cy="116625"/>
            </a:xfrm>
            <a:custGeom>
              <a:avLst/>
              <a:gdLst/>
              <a:ahLst/>
              <a:cxnLst/>
              <a:rect l="l" t="t" r="r" b="b"/>
              <a:pathLst>
                <a:path w="5438" h="4665" extrusionOk="0">
                  <a:moveTo>
                    <a:pt x="2136" y="1"/>
                  </a:moveTo>
                  <a:cubicBezTo>
                    <a:pt x="1" y="2570"/>
                    <a:pt x="837" y="3033"/>
                    <a:pt x="1629" y="3810"/>
                  </a:cubicBezTo>
                  <a:cubicBezTo>
                    <a:pt x="2040" y="4229"/>
                    <a:pt x="2368" y="4665"/>
                    <a:pt x="2964" y="4665"/>
                  </a:cubicBezTo>
                  <a:cubicBezTo>
                    <a:pt x="3494" y="4665"/>
                    <a:pt x="4236" y="4321"/>
                    <a:pt x="5437" y="3317"/>
                  </a:cubicBezTo>
                  <a:lnTo>
                    <a:pt x="2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942;p61">
              <a:extLst>
                <a:ext uri="{FF2B5EF4-FFF2-40B4-BE49-F238E27FC236}">
                  <a16:creationId xmlns:a16="http://schemas.microsoft.com/office/drawing/2014/main" id="{43656119-410F-4C21-9C68-4D0F5C7EB053}"/>
                </a:ext>
              </a:extLst>
            </p:cNvPr>
            <p:cNvSpPr/>
            <p:nvPr/>
          </p:nvSpPr>
          <p:spPr>
            <a:xfrm>
              <a:off x="2449900" y="4109475"/>
              <a:ext cx="106450" cy="106450"/>
            </a:xfrm>
            <a:custGeom>
              <a:avLst/>
              <a:gdLst/>
              <a:ahLst/>
              <a:cxnLst/>
              <a:rect l="l" t="t" r="r" b="b"/>
              <a:pathLst>
                <a:path w="4258" h="4258" extrusionOk="0">
                  <a:moveTo>
                    <a:pt x="837" y="1"/>
                  </a:moveTo>
                  <a:cubicBezTo>
                    <a:pt x="523" y="330"/>
                    <a:pt x="239" y="643"/>
                    <a:pt x="0" y="942"/>
                  </a:cubicBezTo>
                  <a:lnTo>
                    <a:pt x="3301" y="4258"/>
                  </a:lnTo>
                  <a:cubicBezTo>
                    <a:pt x="3585" y="4004"/>
                    <a:pt x="3899" y="3735"/>
                    <a:pt x="4257" y="3406"/>
                  </a:cubicBezTo>
                  <a:lnTo>
                    <a:pt x="8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943;p61">
              <a:extLst>
                <a:ext uri="{FF2B5EF4-FFF2-40B4-BE49-F238E27FC236}">
                  <a16:creationId xmlns:a16="http://schemas.microsoft.com/office/drawing/2014/main" id="{4877AE22-C743-465C-B756-12636B323CD3}"/>
                </a:ext>
              </a:extLst>
            </p:cNvPr>
            <p:cNvSpPr/>
            <p:nvPr/>
          </p:nvSpPr>
          <p:spPr>
            <a:xfrm>
              <a:off x="2470800" y="4071025"/>
              <a:ext cx="124000" cy="123625"/>
            </a:xfrm>
            <a:custGeom>
              <a:avLst/>
              <a:gdLst/>
              <a:ahLst/>
              <a:cxnLst/>
              <a:rect l="l" t="t" r="r" b="b"/>
              <a:pathLst>
                <a:path w="4960" h="4945" extrusionOk="0">
                  <a:moveTo>
                    <a:pt x="1524" y="1"/>
                  </a:moveTo>
                  <a:cubicBezTo>
                    <a:pt x="1330" y="195"/>
                    <a:pt x="1136" y="389"/>
                    <a:pt x="957" y="583"/>
                  </a:cubicBezTo>
                  <a:cubicBezTo>
                    <a:pt x="598" y="912"/>
                    <a:pt x="285" y="1240"/>
                    <a:pt x="1" y="1539"/>
                  </a:cubicBezTo>
                  <a:lnTo>
                    <a:pt x="3421" y="4944"/>
                  </a:lnTo>
                  <a:cubicBezTo>
                    <a:pt x="3720" y="4675"/>
                    <a:pt x="4033" y="4347"/>
                    <a:pt x="4392" y="4018"/>
                  </a:cubicBezTo>
                  <a:cubicBezTo>
                    <a:pt x="4571" y="3824"/>
                    <a:pt x="4765" y="3615"/>
                    <a:pt x="4959" y="3436"/>
                  </a:cubicBezTo>
                  <a:lnTo>
                    <a:pt x="15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3046;p22">
            <a:extLst>
              <a:ext uri="{FF2B5EF4-FFF2-40B4-BE49-F238E27FC236}">
                <a16:creationId xmlns:a16="http://schemas.microsoft.com/office/drawing/2014/main" id="{691FD438-316A-4D25-8034-ED89568F44EB}"/>
              </a:ext>
            </a:extLst>
          </p:cNvPr>
          <p:cNvGrpSpPr/>
          <p:nvPr/>
        </p:nvGrpSpPr>
        <p:grpSpPr>
          <a:xfrm rot="2455371">
            <a:off x="1047697" y="1271748"/>
            <a:ext cx="1127692" cy="1167549"/>
            <a:chOff x="3212275" y="349350"/>
            <a:chExt cx="486650" cy="503850"/>
          </a:xfrm>
        </p:grpSpPr>
        <p:sp>
          <p:nvSpPr>
            <p:cNvPr id="46" name="Google Shape;13047;p22">
              <a:extLst>
                <a:ext uri="{FF2B5EF4-FFF2-40B4-BE49-F238E27FC236}">
                  <a16:creationId xmlns:a16="http://schemas.microsoft.com/office/drawing/2014/main" id="{1331B5A5-F7C0-49E7-AE37-8FFE149700EA}"/>
                </a:ext>
              </a:extLst>
            </p:cNvPr>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048;p22">
              <a:extLst>
                <a:ext uri="{FF2B5EF4-FFF2-40B4-BE49-F238E27FC236}">
                  <a16:creationId xmlns:a16="http://schemas.microsoft.com/office/drawing/2014/main" id="{C0E214AD-617F-403C-BAE2-A3B410497094}"/>
                </a:ext>
              </a:extLst>
            </p:cNvPr>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049;p22">
              <a:extLst>
                <a:ext uri="{FF2B5EF4-FFF2-40B4-BE49-F238E27FC236}">
                  <a16:creationId xmlns:a16="http://schemas.microsoft.com/office/drawing/2014/main" id="{34B4AC08-35D2-4E17-9F9F-153632DA4E44}"/>
                </a:ext>
              </a:extLst>
            </p:cNvPr>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050;p22">
              <a:extLst>
                <a:ext uri="{FF2B5EF4-FFF2-40B4-BE49-F238E27FC236}">
                  <a16:creationId xmlns:a16="http://schemas.microsoft.com/office/drawing/2014/main" id="{12D555A5-7D95-402B-B20F-06CD54E0ED2B}"/>
                </a:ext>
              </a:extLst>
            </p:cNvPr>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051;p22">
              <a:extLst>
                <a:ext uri="{FF2B5EF4-FFF2-40B4-BE49-F238E27FC236}">
                  <a16:creationId xmlns:a16="http://schemas.microsoft.com/office/drawing/2014/main" id="{A714E278-26D3-4886-A5B1-ADCA41229B86}"/>
                </a:ext>
              </a:extLst>
            </p:cNvPr>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3040;p22">
            <a:extLst>
              <a:ext uri="{FF2B5EF4-FFF2-40B4-BE49-F238E27FC236}">
                <a16:creationId xmlns:a16="http://schemas.microsoft.com/office/drawing/2014/main" id="{FC6BCAFD-F81D-4D9A-AB80-D8B0592BA4BA}"/>
              </a:ext>
            </a:extLst>
          </p:cNvPr>
          <p:cNvGrpSpPr/>
          <p:nvPr/>
        </p:nvGrpSpPr>
        <p:grpSpPr>
          <a:xfrm rot="597250">
            <a:off x="7201847" y="3266306"/>
            <a:ext cx="1197941" cy="1357147"/>
            <a:chOff x="2807100" y="2138800"/>
            <a:chExt cx="649550" cy="735875"/>
          </a:xfrm>
        </p:grpSpPr>
        <p:sp>
          <p:nvSpPr>
            <p:cNvPr id="52" name="Google Shape;13041;p22">
              <a:extLst>
                <a:ext uri="{FF2B5EF4-FFF2-40B4-BE49-F238E27FC236}">
                  <a16:creationId xmlns:a16="http://schemas.microsoft.com/office/drawing/2014/main" id="{B1C8BA5F-E0E9-447A-A89B-04138851EB5D}"/>
                </a:ext>
              </a:extLst>
            </p:cNvPr>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042;p22">
              <a:extLst>
                <a:ext uri="{FF2B5EF4-FFF2-40B4-BE49-F238E27FC236}">
                  <a16:creationId xmlns:a16="http://schemas.microsoft.com/office/drawing/2014/main" id="{9D351F2B-2853-4557-A4C6-0BB506DA6644}"/>
                </a:ext>
              </a:extLst>
            </p:cNvPr>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043;p22">
              <a:extLst>
                <a:ext uri="{FF2B5EF4-FFF2-40B4-BE49-F238E27FC236}">
                  <a16:creationId xmlns:a16="http://schemas.microsoft.com/office/drawing/2014/main" id="{2CCEB487-C7C3-4E05-B89A-C2D966636D0F}"/>
                </a:ext>
              </a:extLst>
            </p:cNvPr>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044;p22">
              <a:extLst>
                <a:ext uri="{FF2B5EF4-FFF2-40B4-BE49-F238E27FC236}">
                  <a16:creationId xmlns:a16="http://schemas.microsoft.com/office/drawing/2014/main" id="{1C76198E-4173-4F38-A4B5-AC81F0A85BCA}"/>
                </a:ext>
              </a:extLst>
            </p:cNvPr>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045;p22">
              <a:extLst>
                <a:ext uri="{FF2B5EF4-FFF2-40B4-BE49-F238E27FC236}">
                  <a16:creationId xmlns:a16="http://schemas.microsoft.com/office/drawing/2014/main" id="{59321080-C18F-442F-AC83-A689DA857676}"/>
                </a:ext>
              </a:extLst>
            </p:cNvPr>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a16="http://schemas.microsoft.com/office/drawing/2014/main" id="{3A7AECE0-240F-41CD-ACAE-37BB9BAAE247}"/>
              </a:ext>
            </a:extLst>
          </p:cNvPr>
          <p:cNvSpPr txBox="1"/>
          <p:nvPr/>
        </p:nvSpPr>
        <p:spPr>
          <a:xfrm>
            <a:off x="1972697" y="8936860"/>
            <a:ext cx="4198937" cy="307777"/>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F727127-91EC-4980-BD13-1DA217AFA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976436" y="-15260"/>
            <a:ext cx="1066572" cy="2464638"/>
          </a:xfrm>
          <a:prstGeom prst="rect">
            <a:avLst/>
          </a:prstGeom>
        </p:spPr>
      </p:pic>
      <p:grpSp>
        <p:nvGrpSpPr>
          <p:cNvPr id="33" name="Group 32">
            <a:extLst>
              <a:ext uri="{FF2B5EF4-FFF2-40B4-BE49-F238E27FC236}">
                <a16:creationId xmlns:a16="http://schemas.microsoft.com/office/drawing/2014/main" id="{88D764B0-433C-4DCB-835E-CCCAB0B2B4A8}"/>
              </a:ext>
            </a:extLst>
          </p:cNvPr>
          <p:cNvGrpSpPr/>
          <p:nvPr/>
        </p:nvGrpSpPr>
        <p:grpSpPr>
          <a:xfrm>
            <a:off x="4437368" y="1250974"/>
            <a:ext cx="4362015" cy="3786744"/>
            <a:chOff x="4482625" y="1356756"/>
            <a:chExt cx="4362015" cy="3786744"/>
          </a:xfrm>
        </p:grpSpPr>
        <p:pic>
          <p:nvPicPr>
            <p:cNvPr id="29" name="Picture 3">
              <a:extLst>
                <a:ext uri="{FF2B5EF4-FFF2-40B4-BE49-F238E27FC236}">
                  <a16:creationId xmlns:a16="http://schemas.microsoft.com/office/drawing/2014/main" id="{110DF6F1-8419-49CF-8190-7A4AC6B817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82625" y="1356756"/>
              <a:ext cx="4362015" cy="3786744"/>
            </a:xfrm>
            <a:prstGeom prst="rect">
              <a:avLst/>
            </a:prstGeom>
          </p:spPr>
        </p:pic>
        <p:sp>
          <p:nvSpPr>
            <p:cNvPr id="31" name="Rectangle 30">
              <a:extLst>
                <a:ext uri="{FF2B5EF4-FFF2-40B4-BE49-F238E27FC236}">
                  <a16:creationId xmlns:a16="http://schemas.microsoft.com/office/drawing/2014/main" id="{846EA43B-32DF-4960-B77D-6300AB2AA091}"/>
                </a:ext>
              </a:extLst>
            </p:cNvPr>
            <p:cNvSpPr/>
            <p:nvPr/>
          </p:nvSpPr>
          <p:spPr>
            <a:xfrm>
              <a:off x="4605525" y="1982940"/>
              <a:ext cx="4159624" cy="2923877"/>
            </a:xfrm>
            <a:prstGeom prst="rect">
              <a:avLst/>
            </a:prstGeom>
          </p:spPr>
          <p:txBody>
            <a:bodyPr wrap="square">
              <a:spAutoFit/>
            </a:bodyPr>
            <a:lstStyle/>
            <a:p>
              <a:pPr indent="457200" algn="just"/>
              <a:r>
                <a:rPr lang="en-US" sz="2300" b="1">
                  <a:solidFill>
                    <a:srgbClr val="363636"/>
                  </a:solidFill>
                  <a:latin typeface="Times New Roman" panose="02020603050405020304" pitchFamily="18" charset="0"/>
                  <a:cs typeface="Times New Roman" panose="02020603050405020304" pitchFamily="18" charset="0"/>
                </a:rPr>
                <a:t>Đã là trẻ con thì ngoài vui chơi, ai cũng phải đi học để biết thêm kiến thức. </a:t>
              </a:r>
              <a:r>
                <a:rPr lang="vi-VN" sz="2300" b="1">
                  <a:solidFill>
                    <a:srgbClr val="363636"/>
                  </a:solidFill>
                  <a:latin typeface="Times New Roman" panose="02020603050405020304" pitchFamily="18" charset="0"/>
                  <a:cs typeface="Times New Roman" panose="02020603050405020304" pitchFamily="18" charset="0"/>
                </a:rPr>
                <a:t>Trong các đồ dùng học tập</a:t>
              </a:r>
              <a:r>
                <a:rPr lang="en-US" sz="2300" b="1">
                  <a:solidFill>
                    <a:srgbClr val="363636"/>
                  </a:solidFill>
                  <a:latin typeface="Times New Roman" panose="02020603050405020304" pitchFamily="18" charset="0"/>
                  <a:cs typeface="Times New Roman" panose="02020603050405020304" pitchFamily="18" charset="0"/>
                </a:rPr>
                <a:t> được mẹ mua cho</a:t>
              </a:r>
              <a:r>
                <a:rPr lang="vi-VN" sz="2300" b="1">
                  <a:solidFill>
                    <a:srgbClr val="363636"/>
                  </a:solidFill>
                  <a:latin typeface="Times New Roman" panose="02020603050405020304" pitchFamily="18" charset="0"/>
                  <a:cs typeface="Times New Roman" panose="02020603050405020304" pitchFamily="18" charset="0"/>
                </a:rPr>
                <a:t>, thứ nào em cũng thấy thích nhưng yêu thích nhất vẫn là </a:t>
              </a:r>
              <a:r>
                <a:rPr lang="en-US" sz="2300" b="1">
                  <a:solidFill>
                    <a:srgbClr val="363636"/>
                  </a:solidFill>
                  <a:latin typeface="Times New Roman" panose="02020603050405020304" pitchFamily="18" charset="0"/>
                  <a:cs typeface="Times New Roman" panose="02020603050405020304" pitchFamily="18" charset="0"/>
                </a:rPr>
                <a:t>chiếc </a:t>
              </a:r>
              <a:r>
                <a:rPr lang="vi-VN" sz="2300" b="1">
                  <a:solidFill>
                    <a:srgbClr val="363636"/>
                  </a:solidFill>
                  <a:latin typeface="Times New Roman" panose="02020603050405020304" pitchFamily="18" charset="0"/>
                  <a:cs typeface="Times New Roman" panose="02020603050405020304" pitchFamily="18" charset="0"/>
                </a:rPr>
                <a:t>bút mực</a:t>
              </a:r>
              <a:r>
                <a:rPr lang="en-US" sz="2300" b="1">
                  <a:solidFill>
                    <a:srgbClr val="363636"/>
                  </a:solidFill>
                  <a:latin typeface="Times New Roman" panose="02020603050405020304" pitchFamily="18" charset="0"/>
                  <a:cs typeface="Times New Roman" panose="02020603050405020304" pitchFamily="18" charset="0"/>
                </a:rPr>
                <a:t>. Đó là chiếc bút đẹp nhất mà em từng thấy.</a:t>
              </a:r>
              <a:endParaRPr lang="en-US" sz="2300" b="1" dirty="0">
                <a:solidFill>
                  <a:srgbClr val="363636"/>
                </a:solidFill>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27B9D5F-D074-48DA-AC43-B873A1A4A31F}"/>
              </a:ext>
            </a:extLst>
          </p:cNvPr>
          <p:cNvGrpSpPr/>
          <p:nvPr/>
        </p:nvGrpSpPr>
        <p:grpSpPr>
          <a:xfrm>
            <a:off x="569612" y="1694080"/>
            <a:ext cx="3810234" cy="3226836"/>
            <a:chOff x="569612" y="1694080"/>
            <a:chExt cx="3810234" cy="3226836"/>
          </a:xfrm>
        </p:grpSpPr>
        <p:grpSp>
          <p:nvGrpSpPr>
            <p:cNvPr id="2" name="Group 1">
              <a:extLst>
                <a:ext uri="{FF2B5EF4-FFF2-40B4-BE49-F238E27FC236}">
                  <a16:creationId xmlns:a16="http://schemas.microsoft.com/office/drawing/2014/main" id="{7E7646E8-473C-4C46-BCA8-F0CE66E1CB99}"/>
                </a:ext>
              </a:extLst>
            </p:cNvPr>
            <p:cNvGrpSpPr/>
            <p:nvPr/>
          </p:nvGrpSpPr>
          <p:grpSpPr>
            <a:xfrm>
              <a:off x="792404" y="1694080"/>
              <a:ext cx="3587442" cy="2863065"/>
              <a:chOff x="792404" y="1694080"/>
              <a:chExt cx="3587442" cy="2863065"/>
            </a:xfrm>
          </p:grpSpPr>
          <p:pic>
            <p:nvPicPr>
              <p:cNvPr id="34" name="Picture 4">
                <a:extLst>
                  <a:ext uri="{FF2B5EF4-FFF2-40B4-BE49-F238E27FC236}">
                    <a16:creationId xmlns:a16="http://schemas.microsoft.com/office/drawing/2014/main" id="{B942817D-902C-4317-BA5C-52D86056F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2404" y="1694080"/>
                <a:ext cx="3587442" cy="2863065"/>
              </a:xfrm>
              <a:prstGeom prst="rect">
                <a:avLst/>
              </a:prstGeom>
            </p:spPr>
          </p:pic>
          <p:sp>
            <p:nvSpPr>
              <p:cNvPr id="32" name="Rectangle 31">
                <a:extLst>
                  <a:ext uri="{FF2B5EF4-FFF2-40B4-BE49-F238E27FC236}">
                    <a16:creationId xmlns:a16="http://schemas.microsoft.com/office/drawing/2014/main" id="{CA846BDC-1BD3-410A-8D7E-1FD8D51C8244}"/>
                  </a:ext>
                </a:extLst>
              </p:cNvPr>
              <p:cNvSpPr/>
              <p:nvPr/>
            </p:nvSpPr>
            <p:spPr>
              <a:xfrm>
                <a:off x="1337968" y="2389996"/>
                <a:ext cx="2893373" cy="1862048"/>
              </a:xfrm>
              <a:prstGeom prst="rect">
                <a:avLst/>
              </a:prstGeom>
            </p:spPr>
            <p:txBody>
              <a:bodyPr wrap="square">
                <a:spAutoFit/>
              </a:bodyPr>
              <a:lstStyle/>
              <a:p>
                <a:pPr indent="341313" algn="just"/>
                <a:r>
                  <a:rPr lang="en-US" sz="2300" b="1">
                    <a:solidFill>
                      <a:srgbClr val="363636"/>
                    </a:solidFill>
                    <a:latin typeface="Times New Roman" panose="02020603050405020304" pitchFamily="18" charset="0"/>
                    <a:cs typeface="Times New Roman" panose="02020603050405020304" pitchFamily="18" charset="0"/>
                  </a:rPr>
                  <a:t> E</a:t>
                </a:r>
                <a:r>
                  <a:rPr lang="vi-VN" sz="2300" b="1">
                    <a:solidFill>
                      <a:srgbClr val="363636"/>
                    </a:solidFill>
                    <a:latin typeface="Times New Roman" panose="02020603050405020304" pitchFamily="18" charset="0"/>
                    <a:cs typeface="Times New Roman" panose="02020603050405020304" pitchFamily="18" charset="0"/>
                  </a:rPr>
                  <a:t>m thích nhất là </a:t>
                </a:r>
                <a:r>
                  <a:rPr lang="en-US" sz="2300" b="1">
                    <a:solidFill>
                      <a:srgbClr val="363636"/>
                    </a:solidFill>
                    <a:latin typeface="Times New Roman" panose="02020603050405020304" pitchFamily="18" charset="0"/>
                    <a:cs typeface="Times New Roman" panose="02020603050405020304" pitchFamily="18" charset="0"/>
                  </a:rPr>
                  <a:t>chiếc</a:t>
                </a:r>
                <a:r>
                  <a:rPr lang="vi-VN" sz="2300" b="1">
                    <a:solidFill>
                      <a:srgbClr val="363636"/>
                    </a:solidFill>
                    <a:latin typeface="Times New Roman" panose="02020603050405020304" pitchFamily="18" charset="0"/>
                    <a:cs typeface="Times New Roman" panose="02020603050405020304" pitchFamily="18" charset="0"/>
                  </a:rPr>
                  <a:t> bút mực mà ba em tặng em nhân dịp sinh nhật lần thứ tám của em.</a:t>
                </a:r>
                <a:endParaRPr lang="en-US" sz="2300" b="1" dirty="0">
                  <a:solidFill>
                    <a:srgbClr val="363636"/>
                  </a:solidFill>
                  <a:latin typeface="Times New Roman" panose="02020603050405020304" pitchFamily="18" charset="0"/>
                  <a:cs typeface="Times New Roman" panose="02020603050405020304" pitchFamily="18" charset="0"/>
                </a:endParaRPr>
              </a:p>
            </p:txBody>
          </p:sp>
        </p:grpSp>
        <p:pic>
          <p:nvPicPr>
            <p:cNvPr id="36" name="Picture 35" descr="A picture containing stationary, writing implement, pen&#10;&#10;Description automatically generated">
              <a:extLst>
                <a:ext uri="{FF2B5EF4-FFF2-40B4-BE49-F238E27FC236}">
                  <a16:creationId xmlns:a16="http://schemas.microsoft.com/office/drawing/2014/main" id="{B019EE56-A48D-45A1-AB86-52383F0B8610}"/>
                </a:ext>
              </a:extLst>
            </p:cNvPr>
            <p:cNvPicPr>
              <a:picLocks noChangeAspect="1"/>
            </p:cNvPicPr>
            <p:nvPr/>
          </p:nvPicPr>
          <p:blipFill rotWithShape="1">
            <a:blip r:embed="rId7"/>
            <a:srcRect b="14248"/>
            <a:stretch/>
          </p:blipFill>
          <p:spPr>
            <a:xfrm>
              <a:off x="569612" y="3583172"/>
              <a:ext cx="1560021" cy="1337744"/>
            </a:xfrm>
            <a:prstGeom prst="rect">
              <a:avLst/>
            </a:prstGeom>
          </p:spPr>
        </p:pic>
      </p:grpSp>
      <p:grpSp>
        <p:nvGrpSpPr>
          <p:cNvPr id="39" name="Group 38">
            <a:extLst>
              <a:ext uri="{FF2B5EF4-FFF2-40B4-BE49-F238E27FC236}">
                <a16:creationId xmlns:a16="http://schemas.microsoft.com/office/drawing/2014/main" id="{A61C64D4-FBC5-449E-B50E-BD7E34094D10}"/>
              </a:ext>
            </a:extLst>
          </p:cNvPr>
          <p:cNvGrpSpPr/>
          <p:nvPr/>
        </p:nvGrpSpPr>
        <p:grpSpPr>
          <a:xfrm>
            <a:off x="930676" y="361422"/>
            <a:ext cx="3522601" cy="848378"/>
            <a:chOff x="792403" y="1128629"/>
            <a:chExt cx="3522601" cy="848378"/>
          </a:xfrm>
        </p:grpSpPr>
        <p:pic>
          <p:nvPicPr>
            <p:cNvPr id="30" name="Google Shape;802;p32">
              <a:extLst>
                <a:ext uri="{FF2B5EF4-FFF2-40B4-BE49-F238E27FC236}">
                  <a16:creationId xmlns:a16="http://schemas.microsoft.com/office/drawing/2014/main" id="{7B30FA05-4DD3-4317-A132-46581574CEA8}"/>
                </a:ext>
              </a:extLst>
            </p:cNvPr>
            <p:cNvPicPr preferRelativeResize="0"/>
            <p:nvPr/>
          </p:nvPicPr>
          <p:blipFill rotWithShape="1">
            <a:blip r:embed="rId8">
              <a:alphaModFix amt="90000"/>
              <a:duotone>
                <a:prstClr val="black"/>
                <a:schemeClr val="accent4">
                  <a:tint val="45000"/>
                  <a:satMod val="400000"/>
                </a:schemeClr>
              </a:duotone>
            </a:blip>
            <a:srcRect l="852" t="3632" b="4876"/>
            <a:stretch/>
          </p:blipFill>
          <p:spPr>
            <a:xfrm>
              <a:off x="792403" y="1128629"/>
              <a:ext cx="3522601" cy="848378"/>
            </a:xfrm>
            <a:prstGeom prst="rect">
              <a:avLst/>
            </a:prstGeom>
            <a:noFill/>
            <a:ln>
              <a:noFill/>
            </a:ln>
          </p:spPr>
        </p:pic>
        <p:sp>
          <p:nvSpPr>
            <p:cNvPr id="38" name="TextBox 37">
              <a:extLst>
                <a:ext uri="{FF2B5EF4-FFF2-40B4-BE49-F238E27FC236}">
                  <a16:creationId xmlns:a16="http://schemas.microsoft.com/office/drawing/2014/main" id="{049AF9EC-CB3C-444D-B92E-0517CB056DE8}"/>
                </a:ext>
              </a:extLst>
            </p:cNvPr>
            <p:cNvSpPr txBox="1"/>
            <p:nvPr/>
          </p:nvSpPr>
          <p:spPr>
            <a:xfrm>
              <a:off x="1071146" y="1286483"/>
              <a:ext cx="2952451" cy="584775"/>
            </a:xfrm>
            <a:prstGeom prst="rect">
              <a:avLst/>
            </a:prstGeom>
            <a:noFill/>
          </p:spPr>
          <p:txBody>
            <a:bodyPr wrap="square">
              <a:spAutoFit/>
            </a:bodyPr>
            <a:lstStyle/>
            <a:p>
              <a:r>
                <a:rPr lang="en-US" sz="3200" b="1">
                  <a:solidFill>
                    <a:schemeClr val="accent1">
                      <a:lumMod val="10000"/>
                    </a:schemeClr>
                  </a:solidFill>
                  <a:latin typeface="UTM Aquarelle" panose="02040603050506020204" pitchFamily="18" charset="0"/>
                </a:rPr>
                <a:t>M</a:t>
              </a:r>
              <a:r>
                <a:rPr lang="en" sz="3200" b="1">
                  <a:solidFill>
                    <a:schemeClr val="accent1">
                      <a:lumMod val="10000"/>
                    </a:schemeClr>
                  </a:solidFill>
                  <a:latin typeface="UTM Aquarelle" panose="02040603050506020204" pitchFamily="18" charset="0"/>
                </a:rPr>
                <a:t>ở bài trực tiếp</a:t>
              </a:r>
              <a:endParaRPr lang="en-US" sz="3200" b="1"/>
            </a:p>
          </p:txBody>
        </p:sp>
      </p:grpSp>
      <p:grpSp>
        <p:nvGrpSpPr>
          <p:cNvPr id="46" name="Group 45">
            <a:extLst>
              <a:ext uri="{FF2B5EF4-FFF2-40B4-BE49-F238E27FC236}">
                <a16:creationId xmlns:a16="http://schemas.microsoft.com/office/drawing/2014/main" id="{E11B01D1-58A8-4A53-9E1F-549474DCFDAC}"/>
              </a:ext>
            </a:extLst>
          </p:cNvPr>
          <p:cNvGrpSpPr/>
          <p:nvPr/>
        </p:nvGrpSpPr>
        <p:grpSpPr>
          <a:xfrm>
            <a:off x="4657528" y="274368"/>
            <a:ext cx="5206309" cy="954107"/>
            <a:chOff x="4610044" y="364964"/>
            <a:chExt cx="5206309" cy="954107"/>
          </a:xfrm>
        </p:grpSpPr>
        <p:pic>
          <p:nvPicPr>
            <p:cNvPr id="43" name="Google Shape;1108;p38">
              <a:extLst>
                <a:ext uri="{FF2B5EF4-FFF2-40B4-BE49-F238E27FC236}">
                  <a16:creationId xmlns:a16="http://schemas.microsoft.com/office/drawing/2014/main" id="{667FAB0D-DB84-4F7A-A059-32256660E73C}"/>
                </a:ext>
              </a:extLst>
            </p:cNvPr>
            <p:cNvPicPr preferRelativeResize="0"/>
            <p:nvPr/>
          </p:nvPicPr>
          <p:blipFill>
            <a:blip r:embed="rId9">
              <a:alphaModFix/>
            </a:blip>
            <a:stretch>
              <a:fillRect/>
            </a:stretch>
          </p:blipFill>
          <p:spPr>
            <a:xfrm>
              <a:off x="4610044" y="364964"/>
              <a:ext cx="3921696" cy="954107"/>
            </a:xfrm>
            <a:prstGeom prst="rect">
              <a:avLst/>
            </a:prstGeom>
            <a:noFill/>
            <a:ln>
              <a:noFill/>
            </a:ln>
          </p:spPr>
        </p:pic>
        <p:sp>
          <p:nvSpPr>
            <p:cNvPr id="45" name="TextBox 44">
              <a:extLst>
                <a:ext uri="{FF2B5EF4-FFF2-40B4-BE49-F238E27FC236}">
                  <a16:creationId xmlns:a16="http://schemas.microsoft.com/office/drawing/2014/main" id="{8A9480CC-FC03-43F4-9F88-427BA1311112}"/>
                </a:ext>
              </a:extLst>
            </p:cNvPr>
            <p:cNvSpPr txBox="1"/>
            <p:nvPr/>
          </p:nvSpPr>
          <p:spPr>
            <a:xfrm>
              <a:off x="5244353" y="560250"/>
              <a:ext cx="4572000" cy="584775"/>
            </a:xfrm>
            <a:prstGeom prst="rect">
              <a:avLst/>
            </a:prstGeom>
            <a:noFill/>
          </p:spPr>
          <p:txBody>
            <a:bodyPr wrap="square">
              <a:spAutoFit/>
            </a:bodyPr>
            <a:lstStyle/>
            <a:p>
              <a:r>
                <a:rPr lang="en-US" sz="3200" b="1">
                  <a:solidFill>
                    <a:schemeClr val="accent1">
                      <a:lumMod val="10000"/>
                    </a:schemeClr>
                  </a:solidFill>
                  <a:latin typeface="UTM Aquarelle" panose="02040603050506020204" pitchFamily="18" charset="0"/>
                </a:rPr>
                <a:t>M</a:t>
              </a:r>
              <a:r>
                <a:rPr lang="en" sz="3200" b="1">
                  <a:solidFill>
                    <a:schemeClr val="accent1">
                      <a:lumMod val="10000"/>
                    </a:schemeClr>
                  </a:solidFill>
                  <a:latin typeface="UTM Aquarelle" panose="02040603050506020204" pitchFamily="18" charset="0"/>
                </a:rPr>
                <a:t>ở bài gián tiếp</a:t>
              </a:r>
              <a:endParaRPr lang="en-US" sz="3200" b="1"/>
            </a:p>
          </p:txBody>
        </p:sp>
      </p:grpSp>
      <p:grpSp>
        <p:nvGrpSpPr>
          <p:cNvPr id="47" name="Group 46">
            <a:extLst>
              <a:ext uri="{FF2B5EF4-FFF2-40B4-BE49-F238E27FC236}">
                <a16:creationId xmlns:a16="http://schemas.microsoft.com/office/drawing/2014/main" id="{885BA227-5D78-4A49-B567-EF549A8D2673}"/>
              </a:ext>
            </a:extLst>
          </p:cNvPr>
          <p:cNvGrpSpPr/>
          <p:nvPr/>
        </p:nvGrpSpPr>
        <p:grpSpPr>
          <a:xfrm rot="547762" flipH="1">
            <a:off x="-4312" y="-208523"/>
            <a:ext cx="1262326" cy="1919887"/>
            <a:chOff x="7488912" y="-27215"/>
            <a:chExt cx="1262326" cy="1919887"/>
          </a:xfrm>
        </p:grpSpPr>
        <p:pic>
          <p:nvPicPr>
            <p:cNvPr id="48" name="Picture 14">
              <a:extLst>
                <a:ext uri="{FF2B5EF4-FFF2-40B4-BE49-F238E27FC236}">
                  <a16:creationId xmlns:a16="http://schemas.microsoft.com/office/drawing/2014/main" id="{922A7DD4-1299-464E-80BE-DB4C2E77B44F}"/>
                </a:ext>
              </a:extLst>
            </p:cNvPr>
            <p:cNvPicPr>
              <a:picLocks noChangeAspect="1"/>
            </p:cNvPicPr>
            <p:nvPr/>
          </p:nvPicPr>
          <p:blipFill>
            <a:blip r:embed="rId10"/>
            <a:srcRect/>
            <a:stretch>
              <a:fillRect/>
            </a:stretch>
          </p:blipFill>
          <p:spPr>
            <a:xfrm rot="-927951">
              <a:off x="7488912" y="-27215"/>
              <a:ext cx="1262326" cy="1919887"/>
            </a:xfrm>
            <a:prstGeom prst="rect">
              <a:avLst/>
            </a:prstGeom>
          </p:spPr>
        </p:pic>
        <p:pic>
          <p:nvPicPr>
            <p:cNvPr id="49" name="Picture 18">
              <a:extLst>
                <a:ext uri="{FF2B5EF4-FFF2-40B4-BE49-F238E27FC236}">
                  <a16:creationId xmlns:a16="http://schemas.microsoft.com/office/drawing/2014/main" id="{346B2649-0805-434D-9F44-887FD44FC7D6}"/>
                </a:ext>
              </a:extLst>
            </p:cNvPr>
            <p:cNvPicPr>
              <a:picLocks noChangeAspect="1"/>
            </p:cNvPicPr>
            <p:nvPr/>
          </p:nvPicPr>
          <p:blipFill>
            <a:blip r:embed="rId11"/>
            <a:srcRect/>
            <a:stretch>
              <a:fillRect/>
            </a:stretch>
          </p:blipFill>
          <p:spPr>
            <a:xfrm rot="-1380676">
              <a:off x="7810506" y="1294500"/>
              <a:ext cx="848670" cy="374476"/>
            </a:xfrm>
            <a:prstGeom prst="rect">
              <a:avLst/>
            </a:prstGeom>
          </p:spPr>
        </p:pic>
      </p:grpSp>
      <p:sp>
        <p:nvSpPr>
          <p:cNvPr id="20" name="TextBox 19">
            <a:extLst>
              <a:ext uri="{FF2B5EF4-FFF2-40B4-BE49-F238E27FC236}">
                <a16:creationId xmlns:a16="http://schemas.microsoft.com/office/drawing/2014/main" id="{207D0921-F3BC-409A-8349-0CE0E7714ABF}"/>
              </a:ext>
            </a:extLst>
          </p:cNvPr>
          <p:cNvSpPr txBox="1"/>
          <p:nvPr/>
        </p:nvSpPr>
        <p:spPr>
          <a:xfrm>
            <a:off x="1972697" y="8936860"/>
            <a:ext cx="4198937" cy="307777"/>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021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E866BE-5C17-4D9C-84D9-E306AF28F73B}"/>
              </a:ext>
            </a:extLst>
          </p:cNvPr>
          <p:cNvSpPr txBox="1"/>
          <p:nvPr/>
        </p:nvSpPr>
        <p:spPr>
          <a:xfrm>
            <a:off x="672353" y="999765"/>
            <a:ext cx="7799294" cy="3970318"/>
          </a:xfrm>
          <a:prstGeom prst="rect">
            <a:avLst/>
          </a:prstGeom>
          <a:noFill/>
        </p:spPr>
        <p:txBody>
          <a:bodyPr wrap="square">
            <a:spAutoFit/>
          </a:bodyPr>
          <a:lstStyle/>
          <a:p>
            <a:pPr indent="461963" algn="just"/>
            <a:r>
              <a:rPr lang="en-US" sz="2100" b="1" dirty="0">
                <a:solidFill>
                  <a:srgbClr val="363636"/>
                </a:solidFill>
                <a:latin typeface="Times New Roman" panose="02020603050405020304" pitchFamily="18" charset="0"/>
                <a:cs typeface="Times New Roman" panose="02020603050405020304" pitchFamily="18" charset="0"/>
              </a:rPr>
              <a:t>       </a:t>
            </a:r>
            <a:r>
              <a:rPr lang="vi-VN" sz="2100" b="1" dirty="0">
                <a:solidFill>
                  <a:srgbClr val="363636"/>
                </a:solidFill>
                <a:latin typeface="Times New Roman" panose="02020603050405020304" pitchFamily="18" charset="0"/>
                <a:cs typeface="Times New Roman" panose="02020603050405020304" pitchFamily="18" charset="0"/>
              </a:rPr>
              <a:t>Chiếc bút mực trông đẹp làm sao! Cây bút xinh xinh dài bằng một gang tay em. Thân viết tròn như ngón tay giữa của mẹ, càng về phía sau càng thon như búp măng non. Toàn thân bút khoác chiếc áo màu xanh</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sọc</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trắng</a:t>
            </a:r>
            <a:r>
              <a:rPr lang="vi-VN" sz="2100" b="1" dirty="0">
                <a:solidFill>
                  <a:srgbClr val="363636"/>
                </a:solidFill>
                <a:latin typeface="Times New Roman" panose="02020603050405020304" pitchFamily="18" charset="0"/>
                <a:cs typeface="Times New Roman" panose="02020603050405020304" pitchFamily="18" charset="0"/>
              </a:rPr>
              <a:t> nhẹ nhàng</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tinh</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tế</a:t>
            </a:r>
            <a:r>
              <a:rPr lang="vi-VN" sz="2100" b="1" dirty="0">
                <a:solidFill>
                  <a:srgbClr val="363636"/>
                </a:solidFill>
                <a:latin typeface="Times New Roman" panose="02020603050405020304" pitchFamily="18" charset="0"/>
                <a:cs typeface="Times New Roman" panose="02020603050405020304" pitchFamily="18" charset="0"/>
              </a:rPr>
              <a:t>. Nắp bút </a:t>
            </a:r>
            <a:r>
              <a:rPr lang="en-US" sz="2100" b="1" dirty="0" err="1">
                <a:solidFill>
                  <a:srgbClr val="363636"/>
                </a:solidFill>
                <a:latin typeface="Times New Roman" panose="02020603050405020304" pitchFamily="18" charset="0"/>
                <a:cs typeface="Times New Roman" panose="02020603050405020304" pitchFamily="18" charset="0"/>
              </a:rPr>
              <a:t>cùng</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màu</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với</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thân</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bút</a:t>
            </a:r>
            <a:r>
              <a:rPr lang="vi-VN" sz="2100" b="1" dirty="0">
                <a:solidFill>
                  <a:srgbClr val="363636"/>
                </a:solidFill>
                <a:latin typeface="Times New Roman" panose="02020603050405020304" pitchFamily="18" charset="0"/>
                <a:cs typeface="Times New Roman" panose="02020603050405020304" pitchFamily="18" charset="0"/>
              </a:rPr>
              <a:t> gắn thêm một que cài </a:t>
            </a:r>
            <a:r>
              <a:rPr lang="en-US" sz="2100" b="1" dirty="0" err="1">
                <a:solidFill>
                  <a:srgbClr val="363636"/>
                </a:solidFill>
                <a:latin typeface="Times New Roman" panose="02020603050405020304" pitchFamily="18" charset="0"/>
                <a:cs typeface="Times New Roman" panose="02020603050405020304" pitchFamily="18" charset="0"/>
              </a:rPr>
              <a:t>bằng</a:t>
            </a:r>
            <a:r>
              <a:rPr lang="en-US" sz="2100" b="1" dirty="0">
                <a:solidFill>
                  <a:srgbClr val="363636"/>
                </a:solidFill>
                <a:latin typeface="Times New Roman" panose="02020603050405020304" pitchFamily="18" charset="0"/>
                <a:cs typeface="Times New Roman" panose="02020603050405020304" pitchFamily="18" charset="0"/>
              </a:rPr>
              <a:t> inox </a:t>
            </a:r>
            <a:r>
              <a:rPr lang="en-US" sz="2100" b="1" dirty="0" err="1">
                <a:solidFill>
                  <a:srgbClr val="363636"/>
                </a:solidFill>
                <a:latin typeface="Times New Roman" panose="02020603050405020304" pitchFamily="18" charset="0"/>
                <a:cs typeface="Times New Roman" panose="02020603050405020304" pitchFamily="18" charset="0"/>
              </a:rPr>
              <a:t>sáng</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loáng</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càng</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làm</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tôn</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lên</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vẻ</a:t>
            </a:r>
            <a:r>
              <a:rPr lang="en-US" sz="2100" b="1" dirty="0">
                <a:solidFill>
                  <a:srgbClr val="363636"/>
                </a:solidFill>
                <a:latin typeface="Times New Roman" panose="02020603050405020304" pitchFamily="18" charset="0"/>
                <a:cs typeface="Times New Roman" panose="02020603050405020304" pitchFamily="18" charset="0"/>
              </a:rPr>
              <a:t> </a:t>
            </a:r>
            <a:r>
              <a:rPr lang="vi-VN" sz="2100" b="1" dirty="0">
                <a:solidFill>
                  <a:srgbClr val="363636"/>
                </a:solidFill>
                <a:latin typeface="Times New Roman" panose="02020603050405020304" pitchFamily="18" charset="0"/>
                <a:cs typeface="Times New Roman" panose="02020603050405020304" pitchFamily="18" charset="0"/>
              </a:rPr>
              <a:t>sang trọng</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của</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bút</a:t>
            </a:r>
            <a:r>
              <a:rPr lang="vi-VN" sz="2100" b="1" dirty="0">
                <a:solidFill>
                  <a:srgbClr val="363636"/>
                </a:solidFill>
                <a:latin typeface="Times New Roman" panose="02020603050405020304" pitchFamily="18" charset="0"/>
                <a:cs typeface="Times New Roman" panose="02020603050405020304" pitchFamily="18" charset="0"/>
              </a:rPr>
              <a:t>. Trên nắp bút có khắc dòng chữ </a:t>
            </a:r>
            <a:r>
              <a:rPr lang="en-US" sz="2100" b="1" dirty="0">
                <a:solidFill>
                  <a:srgbClr val="363636"/>
                </a:solidFill>
                <a:latin typeface="Times New Roman" panose="02020603050405020304" pitchFamily="18" charset="0"/>
                <a:cs typeface="Times New Roman" panose="02020603050405020304" pitchFamily="18" charset="0"/>
              </a:rPr>
              <a:t>“</a:t>
            </a:r>
            <a:r>
              <a:rPr lang="en-US" sz="2100" b="1" dirty="0" err="1">
                <a:solidFill>
                  <a:srgbClr val="363636"/>
                </a:solidFill>
                <a:latin typeface="Times New Roman" panose="02020603050405020304" pitchFamily="18" charset="0"/>
                <a:cs typeface="Times New Roman" panose="02020603050405020304" pitchFamily="18" charset="0"/>
              </a:rPr>
              <a:t>Bút</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mài</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Thầy</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Ánh</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mạ</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vàng</a:t>
            </a:r>
            <a:r>
              <a:rPr lang="vi-VN" sz="2100" b="1" dirty="0">
                <a:solidFill>
                  <a:srgbClr val="363636"/>
                </a:solidFill>
                <a:latin typeface="Times New Roman" panose="02020603050405020304" pitchFamily="18" charset="0"/>
                <a:cs typeface="Times New Roman" panose="02020603050405020304" pitchFamily="18" charset="0"/>
              </a:rPr>
              <a:t> rất sắc nét. </a:t>
            </a:r>
            <a:endParaRPr lang="en-US" sz="2100" b="1" dirty="0">
              <a:solidFill>
                <a:srgbClr val="363636"/>
              </a:solidFill>
              <a:latin typeface="Times New Roman" panose="02020603050405020304" pitchFamily="18" charset="0"/>
              <a:cs typeface="Times New Roman" panose="02020603050405020304" pitchFamily="18" charset="0"/>
            </a:endParaRPr>
          </a:p>
          <a:p>
            <a:pPr indent="461963" algn="just"/>
            <a:r>
              <a:rPr lang="vi-VN" sz="2100" b="1" dirty="0">
                <a:solidFill>
                  <a:srgbClr val="363636"/>
                </a:solidFill>
                <a:latin typeface="Times New Roman" panose="02020603050405020304" pitchFamily="18" charset="0"/>
                <a:cs typeface="Times New Roman" panose="02020603050405020304" pitchFamily="18" charset="0"/>
              </a:rPr>
              <a:t>Mở nắp ra, em thấy ngòi bút nhọn nhỏ xinh</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như</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hình</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lá</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tre</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được</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mài</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cẩn</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thận</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để</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giúp</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em</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viết</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thanh</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đậm</a:t>
            </a:r>
            <a:r>
              <a:rPr lang="vi-VN" sz="2100" b="1" dirty="0">
                <a:solidFill>
                  <a:srgbClr val="363636"/>
                </a:solidFill>
                <a:latin typeface="Times New Roman" panose="02020603050405020304" pitchFamily="18" charset="0"/>
                <a:cs typeface="Times New Roman" panose="02020603050405020304" pitchFamily="18" charset="0"/>
              </a:rPr>
              <a:t>. Bên trong thân bút là cái </a:t>
            </a:r>
            <a:r>
              <a:rPr lang="en-US" sz="2100" b="1" dirty="0" err="1">
                <a:solidFill>
                  <a:srgbClr val="363636"/>
                </a:solidFill>
                <a:latin typeface="Times New Roman" panose="02020603050405020304" pitchFamily="18" charset="0"/>
                <a:cs typeface="Times New Roman" panose="02020603050405020304" pitchFamily="18" charset="0"/>
              </a:rPr>
              <a:t>ống</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mực</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làm</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bằng</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nhựa</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có</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nút</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vặn</a:t>
            </a:r>
            <a:r>
              <a:rPr lang="en-US" sz="2100" b="1" dirty="0">
                <a:solidFill>
                  <a:srgbClr val="363636"/>
                </a:solidFill>
                <a:latin typeface="Times New Roman" panose="02020603050405020304" pitchFamily="18" charset="0"/>
                <a:cs typeface="Times New Roman" panose="02020603050405020304" pitchFamily="18" charset="0"/>
              </a:rPr>
              <a:t> </a:t>
            </a:r>
            <a:r>
              <a:rPr lang="en-US" sz="2100" b="1" dirty="0" err="1">
                <a:solidFill>
                  <a:srgbClr val="363636"/>
                </a:solidFill>
                <a:latin typeface="Times New Roman" panose="02020603050405020304" pitchFamily="18" charset="0"/>
                <a:cs typeface="Times New Roman" panose="02020603050405020304" pitchFamily="18" charset="0"/>
              </a:rPr>
              <a:t>lò</a:t>
            </a:r>
            <a:r>
              <a:rPr lang="en-US" sz="2100" b="1" dirty="0">
                <a:solidFill>
                  <a:srgbClr val="363636"/>
                </a:solidFill>
                <a:latin typeface="Times New Roman" panose="02020603050405020304" pitchFamily="18" charset="0"/>
                <a:cs typeface="Times New Roman" panose="02020603050405020304" pitchFamily="18" charset="0"/>
              </a:rPr>
              <a:t> xo</a:t>
            </a:r>
            <a:r>
              <a:rPr lang="vi-VN" sz="2100" b="1" dirty="0">
                <a:solidFill>
                  <a:srgbClr val="363636"/>
                </a:solidFill>
                <a:latin typeface="Times New Roman" panose="02020603050405020304" pitchFamily="18" charset="0"/>
                <a:cs typeface="Times New Roman" panose="02020603050405020304" pitchFamily="18" charset="0"/>
              </a:rPr>
              <a:t> để dễ d</a:t>
            </a:r>
            <a:r>
              <a:rPr lang="en-US" sz="2100" b="1" dirty="0">
                <a:solidFill>
                  <a:srgbClr val="363636"/>
                </a:solidFill>
                <a:latin typeface="Times New Roman" panose="02020603050405020304" pitchFamily="18" charset="0"/>
                <a:cs typeface="Times New Roman" panose="02020603050405020304" pitchFamily="18" charset="0"/>
              </a:rPr>
              <a:t>à</a:t>
            </a:r>
            <a:r>
              <a:rPr lang="vi-VN" sz="2100" b="1" dirty="0">
                <a:solidFill>
                  <a:srgbClr val="363636"/>
                </a:solidFill>
                <a:latin typeface="Times New Roman" panose="02020603050405020304" pitchFamily="18" charset="0"/>
                <a:cs typeface="Times New Roman" panose="02020603050405020304" pitchFamily="18" charset="0"/>
              </a:rPr>
              <a:t>ng bơm mực. Từ khi có chiếc bút, chữ viết của em dường như mỗi ngày một đẹp hơn.</a:t>
            </a:r>
            <a:endParaRPr lang="en-US" sz="21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B354DDD-0CA9-43B2-A390-90403B8279A0}"/>
              </a:ext>
            </a:extLst>
          </p:cNvPr>
          <p:cNvSpPr txBox="1"/>
          <p:nvPr/>
        </p:nvSpPr>
        <p:spPr>
          <a:xfrm>
            <a:off x="1811438" y="225071"/>
            <a:ext cx="5046562" cy="830997"/>
          </a:xfrm>
          <a:prstGeom prst="rect">
            <a:avLst/>
          </a:prstGeom>
          <a:noFill/>
        </p:spPr>
        <p:txBody>
          <a:bodyPr wrap="square">
            <a:spAutoFit/>
          </a:bodyPr>
          <a:lstStyle/>
          <a:p>
            <a:r>
              <a:rPr lang="en-US" sz="4800" b="1" dirty="0" err="1">
                <a:solidFill>
                  <a:schemeClr val="accent4">
                    <a:lumMod val="75000"/>
                  </a:schemeClr>
                </a:solidFill>
                <a:latin typeface="UTM Aquarelle" panose="02040603050506020204" pitchFamily="18" charset="0"/>
              </a:rPr>
              <a:t>Viết</a:t>
            </a:r>
            <a:r>
              <a:rPr lang="en-US" sz="4800" b="1" dirty="0">
                <a:solidFill>
                  <a:schemeClr val="accent4">
                    <a:lumMod val="75000"/>
                  </a:schemeClr>
                </a:solidFill>
                <a:latin typeface="UTM Aquarelle" panose="02040603050506020204" pitchFamily="18" charset="0"/>
              </a:rPr>
              <a:t> </a:t>
            </a:r>
            <a:r>
              <a:rPr lang="en-US" sz="4800" b="1" dirty="0" err="1">
                <a:solidFill>
                  <a:schemeClr val="accent4">
                    <a:lumMod val="75000"/>
                  </a:schemeClr>
                </a:solidFill>
                <a:latin typeface="UTM Aquarelle" panose="02040603050506020204" pitchFamily="18" charset="0"/>
              </a:rPr>
              <a:t>đoạn</a:t>
            </a:r>
            <a:r>
              <a:rPr lang="en-US" sz="4800" b="1" dirty="0">
                <a:solidFill>
                  <a:schemeClr val="accent4">
                    <a:lumMod val="75000"/>
                  </a:schemeClr>
                </a:solidFill>
                <a:latin typeface="UTM Aquarelle" panose="02040603050506020204" pitchFamily="18" charset="0"/>
              </a:rPr>
              <a:t> </a:t>
            </a:r>
            <a:r>
              <a:rPr lang="en-US" sz="4800" b="1" dirty="0" err="1">
                <a:solidFill>
                  <a:schemeClr val="accent4">
                    <a:lumMod val="75000"/>
                  </a:schemeClr>
                </a:solidFill>
                <a:latin typeface="UTM Aquarelle" panose="02040603050506020204" pitchFamily="18" charset="0"/>
              </a:rPr>
              <a:t>thân</a:t>
            </a:r>
            <a:r>
              <a:rPr lang="en-US" sz="4800" b="1" dirty="0">
                <a:solidFill>
                  <a:schemeClr val="accent4">
                    <a:lumMod val="75000"/>
                  </a:schemeClr>
                </a:solidFill>
                <a:latin typeface="UTM Aquarelle" panose="02040603050506020204" pitchFamily="18" charset="0"/>
              </a:rPr>
              <a:t> </a:t>
            </a:r>
            <a:r>
              <a:rPr lang="en-US" sz="4800" b="1" dirty="0" err="1">
                <a:solidFill>
                  <a:schemeClr val="accent4">
                    <a:lumMod val="75000"/>
                  </a:schemeClr>
                </a:solidFill>
                <a:latin typeface="UTM Aquarelle" panose="02040603050506020204" pitchFamily="18" charset="0"/>
              </a:rPr>
              <a:t>bài</a:t>
            </a:r>
            <a:endParaRPr lang="en-US" sz="4800" b="1" dirty="0">
              <a:solidFill>
                <a:schemeClr val="accent4">
                  <a:lumMod val="75000"/>
                </a:schemeClr>
              </a:solidFill>
            </a:endParaRPr>
          </a:p>
        </p:txBody>
      </p:sp>
      <p:sp>
        <p:nvSpPr>
          <p:cNvPr id="8" name="Google Shape;1141;p48">
            <a:extLst>
              <a:ext uri="{FF2B5EF4-FFF2-40B4-BE49-F238E27FC236}">
                <a16:creationId xmlns:a16="http://schemas.microsoft.com/office/drawing/2014/main" id="{2166CB0E-CC51-4880-BE5E-CBDE3FAC9E3B}"/>
              </a:ext>
            </a:extLst>
          </p:cNvPr>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142;p48">
            <a:extLst>
              <a:ext uri="{FF2B5EF4-FFF2-40B4-BE49-F238E27FC236}">
                <a16:creationId xmlns:a16="http://schemas.microsoft.com/office/drawing/2014/main" id="{4EBEAA60-18E0-4631-92C9-1CB7DC0A26F9}"/>
              </a:ext>
            </a:extLst>
          </p:cNvPr>
          <p:cNvGrpSpPr/>
          <p:nvPr/>
        </p:nvGrpSpPr>
        <p:grpSpPr>
          <a:xfrm>
            <a:off x="7924865" y="197310"/>
            <a:ext cx="388647" cy="894388"/>
            <a:chOff x="7788827" y="208475"/>
            <a:chExt cx="434973" cy="1289823"/>
          </a:xfrm>
        </p:grpSpPr>
        <p:sp>
          <p:nvSpPr>
            <p:cNvPr id="10" name="Google Shape;1143;p48">
              <a:extLst>
                <a:ext uri="{FF2B5EF4-FFF2-40B4-BE49-F238E27FC236}">
                  <a16:creationId xmlns:a16="http://schemas.microsoft.com/office/drawing/2014/main" id="{667B4568-4519-4C89-BD5D-83BDA67B21CF}"/>
                </a:ext>
              </a:extLst>
            </p:cNvPr>
            <p:cNvSpPr/>
            <p:nvPr/>
          </p:nvSpPr>
          <p:spPr>
            <a:xfrm rot="5400000">
              <a:off x="7361402" y="635900"/>
              <a:ext cx="1289823" cy="434973"/>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44;p48">
              <a:extLst>
                <a:ext uri="{FF2B5EF4-FFF2-40B4-BE49-F238E27FC236}">
                  <a16:creationId xmlns:a16="http://schemas.microsoft.com/office/drawing/2014/main" id="{12E98920-1C6E-4636-8760-C442C1798D15}"/>
                </a:ext>
              </a:extLst>
            </p:cNvPr>
            <p:cNvSpPr/>
            <p:nvPr/>
          </p:nvSpPr>
          <p:spPr>
            <a:xfrm rot="5400000">
              <a:off x="7778669" y="984216"/>
              <a:ext cx="140538" cy="111974"/>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45;p48">
              <a:extLst>
                <a:ext uri="{FF2B5EF4-FFF2-40B4-BE49-F238E27FC236}">
                  <a16:creationId xmlns:a16="http://schemas.microsoft.com/office/drawing/2014/main" id="{76B0ED7C-8652-4868-9554-679CB5DBAC0F}"/>
                </a:ext>
              </a:extLst>
            </p:cNvPr>
            <p:cNvSpPr/>
            <p:nvPr/>
          </p:nvSpPr>
          <p:spPr>
            <a:xfrm rot="5400000">
              <a:off x="7893740" y="159059"/>
              <a:ext cx="53978" cy="154114"/>
            </a:xfrm>
            <a:custGeom>
              <a:avLst/>
              <a:gdLst/>
              <a:ahLst/>
              <a:cxnLst/>
              <a:rect l="l" t="t" r="r" b="b"/>
              <a:pathLst>
                <a:path w="497" h="1419" extrusionOk="0">
                  <a:moveTo>
                    <a:pt x="1" y="0"/>
                  </a:moveTo>
                  <a:lnTo>
                    <a:pt x="1" y="1418"/>
                  </a:lnTo>
                  <a:cubicBezTo>
                    <a:pt x="12" y="1413"/>
                    <a:pt x="18" y="1407"/>
                    <a:pt x="23" y="1407"/>
                  </a:cubicBezTo>
                  <a:cubicBezTo>
                    <a:pt x="405" y="1105"/>
                    <a:pt x="496" y="564"/>
                    <a:pt x="234" y="154"/>
                  </a:cubicBezTo>
                  <a:cubicBezTo>
                    <a:pt x="188" y="63"/>
                    <a:pt x="103" y="6"/>
                    <a:pt x="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46;p48">
              <a:extLst>
                <a:ext uri="{FF2B5EF4-FFF2-40B4-BE49-F238E27FC236}">
                  <a16:creationId xmlns:a16="http://schemas.microsoft.com/office/drawing/2014/main" id="{905BEBEB-D2BF-4D3A-942B-C86DA46C2EE5}"/>
                </a:ext>
              </a:extLst>
            </p:cNvPr>
            <p:cNvSpPr/>
            <p:nvPr/>
          </p:nvSpPr>
          <p:spPr>
            <a:xfrm rot="5400000">
              <a:off x="7965313" y="1324652"/>
              <a:ext cx="73744" cy="139995"/>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47;p48">
              <a:extLst>
                <a:ext uri="{FF2B5EF4-FFF2-40B4-BE49-F238E27FC236}">
                  <a16:creationId xmlns:a16="http://schemas.microsoft.com/office/drawing/2014/main" id="{BDF0440D-05CB-4A6A-8283-3BE91683F315}"/>
                </a:ext>
              </a:extLst>
            </p:cNvPr>
            <p:cNvSpPr/>
            <p:nvPr/>
          </p:nvSpPr>
          <p:spPr>
            <a:xfrm rot="5400000">
              <a:off x="8124804" y="417167"/>
              <a:ext cx="133696" cy="4670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48;p48">
              <a:extLst>
                <a:ext uri="{FF2B5EF4-FFF2-40B4-BE49-F238E27FC236}">
                  <a16:creationId xmlns:a16="http://schemas.microsoft.com/office/drawing/2014/main" id="{863323B0-FA1E-4AFE-8762-117D04BF9069}"/>
                </a:ext>
              </a:extLst>
            </p:cNvPr>
            <p:cNvSpPr/>
            <p:nvPr/>
          </p:nvSpPr>
          <p:spPr>
            <a:xfrm rot="5400000">
              <a:off x="7916656" y="514536"/>
              <a:ext cx="114472" cy="134673"/>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49;p48">
              <a:extLst>
                <a:ext uri="{FF2B5EF4-FFF2-40B4-BE49-F238E27FC236}">
                  <a16:creationId xmlns:a16="http://schemas.microsoft.com/office/drawing/2014/main" id="{CCF25632-D7A8-485C-BE71-B573FC11073F}"/>
                </a:ext>
              </a:extLst>
            </p:cNvPr>
            <p:cNvSpPr/>
            <p:nvPr/>
          </p:nvSpPr>
          <p:spPr>
            <a:xfrm rot="5400000">
              <a:off x="8059151" y="1008707"/>
              <a:ext cx="115776" cy="11990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3462;p74">
            <a:extLst>
              <a:ext uri="{FF2B5EF4-FFF2-40B4-BE49-F238E27FC236}">
                <a16:creationId xmlns:a16="http://schemas.microsoft.com/office/drawing/2014/main" id="{F8C65A53-4070-4781-BD73-6CCBD412B196}"/>
              </a:ext>
            </a:extLst>
          </p:cNvPr>
          <p:cNvGrpSpPr/>
          <p:nvPr/>
        </p:nvGrpSpPr>
        <p:grpSpPr>
          <a:xfrm>
            <a:off x="7097690" y="667967"/>
            <a:ext cx="533858" cy="339242"/>
            <a:chOff x="7895966" y="801057"/>
            <a:chExt cx="533858" cy="339242"/>
          </a:xfrm>
        </p:grpSpPr>
        <p:sp>
          <p:nvSpPr>
            <p:cNvPr id="18" name="Google Shape;3463;p74">
              <a:extLst>
                <a:ext uri="{FF2B5EF4-FFF2-40B4-BE49-F238E27FC236}">
                  <a16:creationId xmlns:a16="http://schemas.microsoft.com/office/drawing/2014/main" id="{53DBA22B-8481-4A73-B805-7D51C231EEF5}"/>
                </a:ext>
              </a:extLst>
            </p:cNvPr>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4;p74">
              <a:extLst>
                <a:ext uri="{FF2B5EF4-FFF2-40B4-BE49-F238E27FC236}">
                  <a16:creationId xmlns:a16="http://schemas.microsoft.com/office/drawing/2014/main" id="{D2005240-5156-488A-BF19-7B02B7BA0096}"/>
                </a:ext>
              </a:extLst>
            </p:cNvPr>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3465;p74">
            <a:extLst>
              <a:ext uri="{FF2B5EF4-FFF2-40B4-BE49-F238E27FC236}">
                <a16:creationId xmlns:a16="http://schemas.microsoft.com/office/drawing/2014/main" id="{04C192D1-3FC5-4C47-AB81-96F10D0673A1}"/>
              </a:ext>
            </a:extLst>
          </p:cNvPr>
          <p:cNvGrpSpPr/>
          <p:nvPr/>
        </p:nvGrpSpPr>
        <p:grpSpPr>
          <a:xfrm>
            <a:off x="6738621" y="288731"/>
            <a:ext cx="579846" cy="558567"/>
            <a:chOff x="7110870" y="436925"/>
            <a:chExt cx="579846" cy="558567"/>
          </a:xfrm>
        </p:grpSpPr>
        <p:sp>
          <p:nvSpPr>
            <p:cNvPr id="21" name="Google Shape;3466;p74">
              <a:extLst>
                <a:ext uri="{FF2B5EF4-FFF2-40B4-BE49-F238E27FC236}">
                  <a16:creationId xmlns:a16="http://schemas.microsoft.com/office/drawing/2014/main" id="{14E0CA8D-2AFD-4C2F-BFD0-0694DAAA85C9}"/>
                </a:ext>
              </a:extLst>
            </p:cNvPr>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7;p74">
              <a:extLst>
                <a:ext uri="{FF2B5EF4-FFF2-40B4-BE49-F238E27FC236}">
                  <a16:creationId xmlns:a16="http://schemas.microsoft.com/office/drawing/2014/main" id="{AF042FF0-5117-47E0-9D3B-0205328EF9D5}"/>
                </a:ext>
              </a:extLst>
            </p:cNvPr>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77405050-E8A5-4E19-B2BF-83A1D8A11907}"/>
              </a:ext>
            </a:extLst>
          </p:cNvPr>
          <p:cNvSpPr txBox="1"/>
          <p:nvPr/>
        </p:nvSpPr>
        <p:spPr>
          <a:xfrm>
            <a:off x="1972697" y="8936860"/>
            <a:ext cx="4198937" cy="307777"/>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469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F727127-91EC-4980-BD13-1DA217AFA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34962" y="-398934"/>
            <a:ext cx="1066572" cy="2464638"/>
          </a:xfrm>
          <a:prstGeom prst="rect">
            <a:avLst/>
          </a:prstGeom>
        </p:spPr>
      </p:pic>
      <p:grpSp>
        <p:nvGrpSpPr>
          <p:cNvPr id="33" name="Group 32">
            <a:extLst>
              <a:ext uri="{FF2B5EF4-FFF2-40B4-BE49-F238E27FC236}">
                <a16:creationId xmlns:a16="http://schemas.microsoft.com/office/drawing/2014/main" id="{88D764B0-433C-4DCB-835E-CCCAB0B2B4A8}"/>
              </a:ext>
            </a:extLst>
          </p:cNvPr>
          <p:cNvGrpSpPr/>
          <p:nvPr/>
        </p:nvGrpSpPr>
        <p:grpSpPr>
          <a:xfrm>
            <a:off x="4534628" y="1319071"/>
            <a:ext cx="4362015" cy="3786744"/>
            <a:chOff x="4482625" y="1356756"/>
            <a:chExt cx="4362015" cy="3786744"/>
          </a:xfrm>
        </p:grpSpPr>
        <p:pic>
          <p:nvPicPr>
            <p:cNvPr id="29" name="Picture 3">
              <a:extLst>
                <a:ext uri="{FF2B5EF4-FFF2-40B4-BE49-F238E27FC236}">
                  <a16:creationId xmlns:a16="http://schemas.microsoft.com/office/drawing/2014/main" id="{110DF6F1-8419-49CF-8190-7A4AC6B817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82625" y="1356756"/>
              <a:ext cx="4362015" cy="3786744"/>
            </a:xfrm>
            <a:prstGeom prst="rect">
              <a:avLst/>
            </a:prstGeom>
          </p:spPr>
        </p:pic>
        <p:sp>
          <p:nvSpPr>
            <p:cNvPr id="31" name="Rectangle 30">
              <a:extLst>
                <a:ext uri="{FF2B5EF4-FFF2-40B4-BE49-F238E27FC236}">
                  <a16:creationId xmlns:a16="http://schemas.microsoft.com/office/drawing/2014/main" id="{846EA43B-32DF-4960-B77D-6300AB2AA091}"/>
                </a:ext>
              </a:extLst>
            </p:cNvPr>
            <p:cNvSpPr/>
            <p:nvPr/>
          </p:nvSpPr>
          <p:spPr>
            <a:xfrm>
              <a:off x="4605525" y="1982940"/>
              <a:ext cx="4159624" cy="2923877"/>
            </a:xfrm>
            <a:prstGeom prst="rect">
              <a:avLst/>
            </a:prstGeom>
          </p:spPr>
          <p:txBody>
            <a:bodyPr wrap="square">
              <a:spAutoFit/>
            </a:bodyPr>
            <a:lstStyle/>
            <a:p>
              <a:r>
                <a:rPr lang="en-US" sz="2300" b="1" dirty="0">
                  <a:solidFill>
                    <a:srgbClr val="363636"/>
                  </a:solidFill>
                  <a:latin typeface="Times New Roman" panose="02020603050405020304" pitchFamily="18" charset="0"/>
                  <a:cs typeface="Times New Roman" panose="02020603050405020304" pitchFamily="18" charset="0"/>
                </a:rPr>
                <a:t>    </a:t>
              </a:r>
              <a:r>
                <a:rPr lang="vi-VN" sz="2300" b="1" dirty="0">
                  <a:solidFill>
                    <a:srgbClr val="363636"/>
                  </a:solidFill>
                  <a:latin typeface="Times New Roman" panose="02020603050405020304" pitchFamily="18" charset="0"/>
                  <a:cs typeface="Times New Roman" panose="02020603050405020304" pitchFamily="18" charset="0"/>
                </a:rPr>
                <a:t>Em rất quý chiếc bút này và xem</a:t>
              </a:r>
              <a:r>
                <a:rPr lang="en-US" sz="2300" b="1" dirty="0">
                  <a:solidFill>
                    <a:srgbClr val="363636"/>
                  </a:solidFill>
                  <a:latin typeface="Times New Roman" panose="02020603050405020304" pitchFamily="18" charset="0"/>
                  <a:cs typeface="Times New Roman" panose="02020603050405020304" pitchFamily="18" charset="0"/>
                </a:rPr>
                <a:t> </a:t>
              </a:r>
              <a:r>
                <a:rPr lang="en-US" sz="2300" b="1" dirty="0" err="1">
                  <a:solidFill>
                    <a:srgbClr val="363636"/>
                  </a:solidFill>
                  <a:latin typeface="Times New Roman" panose="02020603050405020304" pitchFamily="18" charset="0"/>
                  <a:cs typeface="Times New Roman" panose="02020603050405020304" pitchFamily="18" charset="0"/>
                </a:rPr>
                <a:t>nó</a:t>
              </a:r>
              <a:r>
                <a:rPr lang="vi-VN" sz="2300" b="1" dirty="0">
                  <a:solidFill>
                    <a:srgbClr val="363636"/>
                  </a:solidFill>
                  <a:latin typeface="Times New Roman" panose="02020603050405020304" pitchFamily="18" charset="0"/>
                  <a:cs typeface="Times New Roman" panose="02020603050405020304" pitchFamily="18" charset="0"/>
                </a:rPr>
                <a:t> như một người bạn thân thiết cùng em tới trường mỗi ngày. Mỗi khi dùng xong, em đều lau chùi bút cẩn thận, cất vào hộp để dùng bút được lâu và cũng để tỏ lòng biết ơn ba của em nữa.</a:t>
              </a:r>
              <a:endParaRPr lang="en-US" sz="2300" b="1" dirty="0">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14E69EF1-7C4C-4CB9-B936-5788076F5B8E}"/>
              </a:ext>
            </a:extLst>
          </p:cNvPr>
          <p:cNvGrpSpPr/>
          <p:nvPr/>
        </p:nvGrpSpPr>
        <p:grpSpPr>
          <a:xfrm>
            <a:off x="792404" y="2191760"/>
            <a:ext cx="3384431" cy="1876773"/>
            <a:chOff x="792404" y="2191760"/>
            <a:chExt cx="3384431" cy="1876773"/>
          </a:xfrm>
        </p:grpSpPr>
        <p:pic>
          <p:nvPicPr>
            <p:cNvPr id="34" name="Picture 4">
              <a:extLst>
                <a:ext uri="{FF2B5EF4-FFF2-40B4-BE49-F238E27FC236}">
                  <a16:creationId xmlns:a16="http://schemas.microsoft.com/office/drawing/2014/main" id="{B942817D-902C-4317-BA5C-52D86056F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2404" y="2191760"/>
              <a:ext cx="3384431" cy="1876773"/>
            </a:xfrm>
            <a:prstGeom prst="rect">
              <a:avLst/>
            </a:prstGeom>
          </p:spPr>
        </p:pic>
        <p:sp>
          <p:nvSpPr>
            <p:cNvPr id="32" name="Rectangle 31">
              <a:extLst>
                <a:ext uri="{FF2B5EF4-FFF2-40B4-BE49-F238E27FC236}">
                  <a16:creationId xmlns:a16="http://schemas.microsoft.com/office/drawing/2014/main" id="{CA846BDC-1BD3-410A-8D7E-1FD8D51C8244}"/>
                </a:ext>
              </a:extLst>
            </p:cNvPr>
            <p:cNvSpPr/>
            <p:nvPr/>
          </p:nvSpPr>
          <p:spPr>
            <a:xfrm>
              <a:off x="1051821" y="2897917"/>
              <a:ext cx="2992215" cy="877163"/>
            </a:xfrm>
            <a:prstGeom prst="rect">
              <a:avLst/>
            </a:prstGeom>
          </p:spPr>
          <p:txBody>
            <a:bodyPr wrap="square">
              <a:spAutoFit/>
            </a:bodyPr>
            <a:lstStyle/>
            <a:p>
              <a:r>
                <a:rPr lang="en-US" sz="2800" dirty="0">
                  <a:solidFill>
                    <a:srgbClr val="363636"/>
                  </a:solidFill>
                  <a:latin typeface="BlinkMacSystemFont"/>
                </a:rPr>
                <a:t>    </a:t>
              </a:r>
              <a:r>
                <a:rPr lang="vi-VN" sz="2300" b="1" dirty="0">
                  <a:solidFill>
                    <a:srgbClr val="363636"/>
                  </a:solidFill>
                  <a:latin typeface="Times New Roman" panose="02020603050405020304" pitchFamily="18" charset="0"/>
                  <a:cs typeface="Times New Roman" panose="02020603050405020304" pitchFamily="18" charset="0"/>
                </a:rPr>
                <a:t>Em rất quý chiếc </a:t>
              </a:r>
              <a:r>
                <a:rPr lang="vi-VN" sz="2300" b="1">
                  <a:solidFill>
                    <a:srgbClr val="363636"/>
                  </a:solidFill>
                  <a:latin typeface="Times New Roman" panose="02020603050405020304" pitchFamily="18" charset="0"/>
                  <a:cs typeface="Times New Roman" panose="02020603050405020304" pitchFamily="18" charset="0"/>
                </a:rPr>
                <a:t>bút này</a:t>
              </a:r>
              <a:r>
                <a:rPr lang="en-US" sz="2300" b="1">
                  <a:solidFill>
                    <a:srgbClr val="363636"/>
                  </a:solidFill>
                  <a:latin typeface="Times New Roman" panose="02020603050405020304" pitchFamily="18" charset="0"/>
                  <a:cs typeface="Times New Roman" panose="02020603050405020304" pitchFamily="18" charset="0"/>
                </a:rPr>
                <a:t>.</a:t>
              </a:r>
              <a:endParaRPr lang="en-US" sz="2300" b="1" dirty="0">
                <a:solidFill>
                  <a:srgbClr val="363636"/>
                </a:solidFill>
                <a:latin typeface="Times New Roman" panose="02020603050405020304" pitchFamily="18" charset="0"/>
                <a:cs typeface="Times New Roman" panose="02020603050405020304" pitchFamily="18" charset="0"/>
              </a:endParaRPr>
            </a:p>
          </p:txBody>
        </p:sp>
      </p:grpSp>
      <p:pic>
        <p:nvPicPr>
          <p:cNvPr id="36" name="Picture 35" descr="A picture containing stationary, writing implement, pen&#10;&#10;Description automatically generated">
            <a:extLst>
              <a:ext uri="{FF2B5EF4-FFF2-40B4-BE49-F238E27FC236}">
                <a16:creationId xmlns:a16="http://schemas.microsoft.com/office/drawing/2014/main" id="{B019EE56-A48D-45A1-AB86-52383F0B8610}"/>
              </a:ext>
            </a:extLst>
          </p:cNvPr>
          <p:cNvPicPr>
            <a:picLocks noChangeAspect="1"/>
          </p:cNvPicPr>
          <p:nvPr/>
        </p:nvPicPr>
        <p:blipFill rotWithShape="1">
          <a:blip r:embed="rId7"/>
          <a:srcRect b="14248"/>
          <a:stretch/>
        </p:blipFill>
        <p:spPr>
          <a:xfrm>
            <a:off x="582544" y="3595455"/>
            <a:ext cx="1560021" cy="1337744"/>
          </a:xfrm>
          <a:prstGeom prst="rect">
            <a:avLst/>
          </a:prstGeom>
        </p:spPr>
      </p:pic>
      <p:grpSp>
        <p:nvGrpSpPr>
          <p:cNvPr id="39" name="Group 38">
            <a:extLst>
              <a:ext uri="{FF2B5EF4-FFF2-40B4-BE49-F238E27FC236}">
                <a16:creationId xmlns:a16="http://schemas.microsoft.com/office/drawing/2014/main" id="{A61C64D4-FBC5-449E-B50E-BD7E34094D10}"/>
              </a:ext>
            </a:extLst>
          </p:cNvPr>
          <p:cNvGrpSpPr/>
          <p:nvPr/>
        </p:nvGrpSpPr>
        <p:grpSpPr>
          <a:xfrm>
            <a:off x="674629" y="1259254"/>
            <a:ext cx="3522601" cy="848378"/>
            <a:chOff x="792403" y="1128629"/>
            <a:chExt cx="3522601" cy="848378"/>
          </a:xfrm>
        </p:grpSpPr>
        <p:pic>
          <p:nvPicPr>
            <p:cNvPr id="30" name="Google Shape;802;p32">
              <a:extLst>
                <a:ext uri="{FF2B5EF4-FFF2-40B4-BE49-F238E27FC236}">
                  <a16:creationId xmlns:a16="http://schemas.microsoft.com/office/drawing/2014/main" id="{7B30FA05-4DD3-4317-A132-46581574CEA8}"/>
                </a:ext>
              </a:extLst>
            </p:cNvPr>
            <p:cNvPicPr preferRelativeResize="0"/>
            <p:nvPr/>
          </p:nvPicPr>
          <p:blipFill rotWithShape="1">
            <a:blip r:embed="rId8">
              <a:alphaModFix amt="90000"/>
              <a:duotone>
                <a:prstClr val="black"/>
                <a:schemeClr val="accent4">
                  <a:tint val="45000"/>
                  <a:satMod val="400000"/>
                </a:schemeClr>
              </a:duotone>
            </a:blip>
            <a:srcRect l="852" t="3632" b="4876"/>
            <a:stretch/>
          </p:blipFill>
          <p:spPr>
            <a:xfrm>
              <a:off x="792403" y="1128629"/>
              <a:ext cx="3522601" cy="848378"/>
            </a:xfrm>
            <a:prstGeom prst="rect">
              <a:avLst/>
            </a:prstGeom>
            <a:noFill/>
            <a:ln>
              <a:noFill/>
            </a:ln>
          </p:spPr>
        </p:pic>
        <p:sp>
          <p:nvSpPr>
            <p:cNvPr id="38" name="TextBox 37">
              <a:extLst>
                <a:ext uri="{FF2B5EF4-FFF2-40B4-BE49-F238E27FC236}">
                  <a16:creationId xmlns:a16="http://schemas.microsoft.com/office/drawing/2014/main" id="{049AF9EC-CB3C-444D-B92E-0517CB056DE8}"/>
                </a:ext>
              </a:extLst>
            </p:cNvPr>
            <p:cNvSpPr txBox="1"/>
            <p:nvPr/>
          </p:nvSpPr>
          <p:spPr>
            <a:xfrm>
              <a:off x="1169595" y="1298450"/>
              <a:ext cx="2952451" cy="461665"/>
            </a:xfrm>
            <a:prstGeom prst="rect">
              <a:avLst/>
            </a:prstGeom>
            <a:noFill/>
          </p:spPr>
          <p:txBody>
            <a:bodyPr wrap="square">
              <a:spAutoFit/>
            </a:bodyPr>
            <a:lstStyle/>
            <a:p>
              <a:r>
                <a:rPr lang="en-US" sz="2400" b="1">
                  <a:solidFill>
                    <a:schemeClr val="accent1">
                      <a:lumMod val="10000"/>
                    </a:schemeClr>
                  </a:solidFill>
                  <a:latin typeface="UTM Aquarelle" panose="02040603050506020204" pitchFamily="18" charset="0"/>
                </a:rPr>
                <a:t>Kết </a:t>
              </a:r>
              <a:r>
                <a:rPr lang="en" sz="2400" b="1">
                  <a:solidFill>
                    <a:schemeClr val="accent1">
                      <a:lumMod val="10000"/>
                    </a:schemeClr>
                  </a:solidFill>
                  <a:latin typeface="UTM Aquarelle" panose="02040603050506020204" pitchFamily="18" charset="0"/>
                </a:rPr>
                <a:t>bài không mở rộng</a:t>
              </a:r>
              <a:endParaRPr lang="en-US" sz="2400" b="1"/>
            </a:p>
          </p:txBody>
        </p:sp>
      </p:grpSp>
      <p:grpSp>
        <p:nvGrpSpPr>
          <p:cNvPr id="46" name="Group 45">
            <a:extLst>
              <a:ext uri="{FF2B5EF4-FFF2-40B4-BE49-F238E27FC236}">
                <a16:creationId xmlns:a16="http://schemas.microsoft.com/office/drawing/2014/main" id="{E11B01D1-58A8-4A53-9E1F-549474DCFDAC}"/>
              </a:ext>
            </a:extLst>
          </p:cNvPr>
          <p:cNvGrpSpPr/>
          <p:nvPr/>
        </p:nvGrpSpPr>
        <p:grpSpPr>
          <a:xfrm>
            <a:off x="4657528" y="274368"/>
            <a:ext cx="5371808" cy="954107"/>
            <a:chOff x="4610044" y="364964"/>
            <a:chExt cx="5371808" cy="954107"/>
          </a:xfrm>
        </p:grpSpPr>
        <p:pic>
          <p:nvPicPr>
            <p:cNvPr id="43" name="Google Shape;1108;p38">
              <a:extLst>
                <a:ext uri="{FF2B5EF4-FFF2-40B4-BE49-F238E27FC236}">
                  <a16:creationId xmlns:a16="http://schemas.microsoft.com/office/drawing/2014/main" id="{667FAB0D-DB84-4F7A-A059-32256660E73C}"/>
                </a:ext>
              </a:extLst>
            </p:cNvPr>
            <p:cNvPicPr preferRelativeResize="0"/>
            <p:nvPr/>
          </p:nvPicPr>
          <p:blipFill>
            <a:blip r:embed="rId9">
              <a:alphaModFix/>
            </a:blip>
            <a:stretch>
              <a:fillRect/>
            </a:stretch>
          </p:blipFill>
          <p:spPr>
            <a:xfrm>
              <a:off x="4610044" y="364964"/>
              <a:ext cx="3921696" cy="954107"/>
            </a:xfrm>
            <a:prstGeom prst="rect">
              <a:avLst/>
            </a:prstGeom>
            <a:noFill/>
            <a:ln>
              <a:noFill/>
            </a:ln>
          </p:spPr>
        </p:pic>
        <p:sp>
          <p:nvSpPr>
            <p:cNvPr id="45" name="TextBox 44">
              <a:extLst>
                <a:ext uri="{FF2B5EF4-FFF2-40B4-BE49-F238E27FC236}">
                  <a16:creationId xmlns:a16="http://schemas.microsoft.com/office/drawing/2014/main" id="{8A9480CC-FC03-43F4-9F88-427BA1311112}"/>
                </a:ext>
              </a:extLst>
            </p:cNvPr>
            <p:cNvSpPr txBox="1"/>
            <p:nvPr/>
          </p:nvSpPr>
          <p:spPr>
            <a:xfrm>
              <a:off x="5409852" y="600457"/>
              <a:ext cx="4572000" cy="523220"/>
            </a:xfrm>
            <a:prstGeom prst="rect">
              <a:avLst/>
            </a:prstGeom>
            <a:noFill/>
          </p:spPr>
          <p:txBody>
            <a:bodyPr wrap="square">
              <a:spAutoFit/>
            </a:bodyPr>
            <a:lstStyle>
              <a:defPPr marR="0" lvl="0" algn="l" rtl="0">
                <a:lnSpc>
                  <a:spcPct val="100000"/>
                </a:lnSpc>
                <a:spcBef>
                  <a:spcPts val="0"/>
                </a:spcBef>
                <a:spcAft>
                  <a:spcPts val="0"/>
                </a:spcAft>
              </a:defPPr>
              <a:lvl1pPr>
                <a:defRPr sz="2400" b="1">
                  <a:solidFill>
                    <a:schemeClr val="accent1">
                      <a:lumMod val="10000"/>
                    </a:schemeClr>
                  </a:solidFill>
                  <a:latin typeface="UTM Aquarelle" panose="02040603050506020204" pitchFamily="18" charset="0"/>
                </a:defRPr>
              </a:lvl1pPr>
            </a:lstStyle>
            <a:p>
              <a:r>
                <a:rPr lang="en-US" sz="2800"/>
                <a:t>Kết bài mở rộng</a:t>
              </a:r>
            </a:p>
          </p:txBody>
        </p:sp>
      </p:grpSp>
      <p:grpSp>
        <p:nvGrpSpPr>
          <p:cNvPr id="47" name="Group 46">
            <a:extLst>
              <a:ext uri="{FF2B5EF4-FFF2-40B4-BE49-F238E27FC236}">
                <a16:creationId xmlns:a16="http://schemas.microsoft.com/office/drawing/2014/main" id="{885BA227-5D78-4A49-B567-EF549A8D2673}"/>
              </a:ext>
            </a:extLst>
          </p:cNvPr>
          <p:cNvGrpSpPr/>
          <p:nvPr/>
        </p:nvGrpSpPr>
        <p:grpSpPr>
          <a:xfrm rot="547762" flipH="1">
            <a:off x="226082" y="-19402"/>
            <a:ext cx="1262326" cy="1919887"/>
            <a:chOff x="7488912" y="-27215"/>
            <a:chExt cx="1262326" cy="1919887"/>
          </a:xfrm>
        </p:grpSpPr>
        <p:pic>
          <p:nvPicPr>
            <p:cNvPr id="48" name="Picture 14">
              <a:extLst>
                <a:ext uri="{FF2B5EF4-FFF2-40B4-BE49-F238E27FC236}">
                  <a16:creationId xmlns:a16="http://schemas.microsoft.com/office/drawing/2014/main" id="{922A7DD4-1299-464E-80BE-DB4C2E77B44F}"/>
                </a:ext>
              </a:extLst>
            </p:cNvPr>
            <p:cNvPicPr>
              <a:picLocks noChangeAspect="1"/>
            </p:cNvPicPr>
            <p:nvPr/>
          </p:nvPicPr>
          <p:blipFill>
            <a:blip r:embed="rId10"/>
            <a:srcRect/>
            <a:stretch>
              <a:fillRect/>
            </a:stretch>
          </p:blipFill>
          <p:spPr>
            <a:xfrm rot="-927951">
              <a:off x="7488912" y="-27215"/>
              <a:ext cx="1262326" cy="1919887"/>
            </a:xfrm>
            <a:prstGeom prst="rect">
              <a:avLst/>
            </a:prstGeom>
          </p:spPr>
        </p:pic>
        <p:pic>
          <p:nvPicPr>
            <p:cNvPr id="49" name="Picture 18">
              <a:extLst>
                <a:ext uri="{FF2B5EF4-FFF2-40B4-BE49-F238E27FC236}">
                  <a16:creationId xmlns:a16="http://schemas.microsoft.com/office/drawing/2014/main" id="{346B2649-0805-434D-9F44-887FD44FC7D6}"/>
                </a:ext>
              </a:extLst>
            </p:cNvPr>
            <p:cNvPicPr>
              <a:picLocks noChangeAspect="1"/>
            </p:cNvPicPr>
            <p:nvPr/>
          </p:nvPicPr>
          <p:blipFill>
            <a:blip r:embed="rId11"/>
            <a:srcRect/>
            <a:stretch>
              <a:fillRect/>
            </a:stretch>
          </p:blipFill>
          <p:spPr>
            <a:xfrm rot="-1380676">
              <a:off x="7810506" y="1294500"/>
              <a:ext cx="848670" cy="374476"/>
            </a:xfrm>
            <a:prstGeom prst="rect">
              <a:avLst/>
            </a:prstGeom>
          </p:spPr>
        </p:pic>
      </p:grpSp>
      <p:sp>
        <p:nvSpPr>
          <p:cNvPr id="19" name="TextBox 18">
            <a:extLst>
              <a:ext uri="{FF2B5EF4-FFF2-40B4-BE49-F238E27FC236}">
                <a16:creationId xmlns:a16="http://schemas.microsoft.com/office/drawing/2014/main" id="{CC749B28-C272-45A6-90A7-AD7EBADB618E}"/>
              </a:ext>
            </a:extLst>
          </p:cNvPr>
          <p:cNvSpPr txBox="1"/>
          <p:nvPr/>
        </p:nvSpPr>
        <p:spPr>
          <a:xfrm>
            <a:off x="1972697" y="8936860"/>
            <a:ext cx="4198937" cy="307777"/>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446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1"/>
        <p:cNvGrpSpPr/>
        <p:nvPr/>
      </p:nvGrpSpPr>
      <p:grpSpPr>
        <a:xfrm>
          <a:off x="0" y="0"/>
          <a:ext cx="0" cy="0"/>
          <a:chOff x="0" y="0"/>
          <a:chExt cx="0" cy="0"/>
        </a:xfrm>
      </p:grpSpPr>
      <p:sp>
        <p:nvSpPr>
          <p:cNvPr id="125" name="Google Shape;2882;p67">
            <a:extLst>
              <a:ext uri="{FF2B5EF4-FFF2-40B4-BE49-F238E27FC236}">
                <a16:creationId xmlns:a16="http://schemas.microsoft.com/office/drawing/2014/main" id="{C3F67A48-67A5-45CE-B51A-2C6468BA16F2}"/>
              </a:ext>
            </a:extLst>
          </p:cNvPr>
          <p:cNvSpPr/>
          <p:nvPr/>
        </p:nvSpPr>
        <p:spPr>
          <a:xfrm>
            <a:off x="1942904" y="1871351"/>
            <a:ext cx="4316474" cy="184731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2923;p67">
            <a:extLst>
              <a:ext uri="{FF2B5EF4-FFF2-40B4-BE49-F238E27FC236}">
                <a16:creationId xmlns:a16="http://schemas.microsoft.com/office/drawing/2014/main" id="{24D51119-751E-4864-8815-DBD297F8AA11}"/>
              </a:ext>
            </a:extLst>
          </p:cNvPr>
          <p:cNvGrpSpPr/>
          <p:nvPr/>
        </p:nvGrpSpPr>
        <p:grpSpPr>
          <a:xfrm>
            <a:off x="1942955" y="1871415"/>
            <a:ext cx="4316595" cy="1847275"/>
            <a:chOff x="906025" y="1217543"/>
            <a:chExt cx="3757200" cy="2704800"/>
          </a:xfrm>
        </p:grpSpPr>
        <p:sp>
          <p:nvSpPr>
            <p:cNvPr id="127" name="Google Shape;2924;p67">
              <a:extLst>
                <a:ext uri="{FF2B5EF4-FFF2-40B4-BE49-F238E27FC236}">
                  <a16:creationId xmlns:a16="http://schemas.microsoft.com/office/drawing/2014/main" id="{9D619BA6-3EF7-4BFC-BAFF-236C112C8F4B}"/>
                </a:ext>
              </a:extLst>
            </p:cNvPr>
            <p:cNvSpPr/>
            <p:nvPr/>
          </p:nvSpPr>
          <p:spPr>
            <a:xfrm>
              <a:off x="906025" y="3411743"/>
              <a:ext cx="570600" cy="5106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8" name="Google Shape;2925;p67">
              <a:extLst>
                <a:ext uri="{FF2B5EF4-FFF2-40B4-BE49-F238E27FC236}">
                  <a16:creationId xmlns:a16="http://schemas.microsoft.com/office/drawing/2014/main" id="{6B03A201-28C6-4F11-A265-7885DCEEF9F3}"/>
                </a:ext>
              </a:extLst>
            </p:cNvPr>
            <p:cNvSpPr/>
            <p:nvPr/>
          </p:nvSpPr>
          <p:spPr>
            <a:xfrm rot="10800000">
              <a:off x="4092625" y="1217543"/>
              <a:ext cx="570600" cy="5106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402" name="Google Shape;3402;p74"/>
          <p:cNvGrpSpPr/>
          <p:nvPr/>
        </p:nvGrpSpPr>
        <p:grpSpPr>
          <a:xfrm>
            <a:off x="2624978" y="387599"/>
            <a:ext cx="3894465" cy="1010248"/>
            <a:chOff x="2607325" y="351650"/>
            <a:chExt cx="3838046" cy="1017677"/>
          </a:xfrm>
        </p:grpSpPr>
        <p:sp>
          <p:nvSpPr>
            <p:cNvPr id="3403" name="Google Shape;3403;p74"/>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4"/>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5" name="Google Shape;3405;p74"/>
          <p:cNvGrpSpPr/>
          <p:nvPr/>
        </p:nvGrpSpPr>
        <p:grpSpPr>
          <a:xfrm rot="467984" flipH="1">
            <a:off x="3943267" y="227133"/>
            <a:ext cx="1257290" cy="248059"/>
            <a:chOff x="5674700" y="1114550"/>
            <a:chExt cx="1490200" cy="294050"/>
          </a:xfrm>
        </p:grpSpPr>
        <p:sp>
          <p:nvSpPr>
            <p:cNvPr id="3406" name="Google Shape;3406;p7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7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6" name="Google Shape;3416;p74"/>
          <p:cNvSpPr txBox="1">
            <a:spLocks noGrp="1"/>
          </p:cNvSpPr>
          <p:nvPr>
            <p:ph type="title"/>
          </p:nvPr>
        </p:nvSpPr>
        <p:spPr>
          <a:xfrm>
            <a:off x="2337404" y="647855"/>
            <a:ext cx="45285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UTM Alpine KT" panose="02040603050506020204" pitchFamily="18" charset="0"/>
              </a:rPr>
              <a:t>Dặn dò</a:t>
            </a:r>
            <a:endParaRPr>
              <a:latin typeface="UTM Alpine KT" panose="02040603050506020204" pitchFamily="18" charset="0"/>
            </a:endParaRPr>
          </a:p>
        </p:txBody>
      </p:sp>
      <p:grpSp>
        <p:nvGrpSpPr>
          <p:cNvPr id="3420" name="Google Shape;3420;p74"/>
          <p:cNvGrpSpPr/>
          <p:nvPr/>
        </p:nvGrpSpPr>
        <p:grpSpPr>
          <a:xfrm>
            <a:off x="1181575" y="391524"/>
            <a:ext cx="224800" cy="4353900"/>
            <a:chOff x="714175" y="391524"/>
            <a:chExt cx="224800" cy="4353900"/>
          </a:xfrm>
        </p:grpSpPr>
        <p:sp>
          <p:nvSpPr>
            <p:cNvPr id="3421" name="Google Shape;3421;p74"/>
            <p:cNvSpPr/>
            <p:nvPr/>
          </p:nvSpPr>
          <p:spPr>
            <a:xfrm rot="5400000">
              <a:off x="-1350375" y="2456074"/>
              <a:ext cx="4353900" cy="224800"/>
            </a:xfrm>
            <a:custGeom>
              <a:avLst/>
              <a:gdLst/>
              <a:ahLst/>
              <a:cxnLst/>
              <a:rect l="l" t="t" r="r" b="b"/>
              <a:pathLst>
                <a:path w="17315" h="3526" extrusionOk="0">
                  <a:moveTo>
                    <a:pt x="1" y="0"/>
                  </a:moveTo>
                  <a:lnTo>
                    <a:pt x="75" y="456"/>
                  </a:lnTo>
                  <a:lnTo>
                    <a:pt x="1" y="1475"/>
                  </a:lnTo>
                  <a:lnTo>
                    <a:pt x="75" y="2478"/>
                  </a:lnTo>
                  <a:lnTo>
                    <a:pt x="1" y="3093"/>
                  </a:lnTo>
                  <a:lnTo>
                    <a:pt x="1" y="3525"/>
                  </a:lnTo>
                  <a:lnTo>
                    <a:pt x="17314" y="3525"/>
                  </a:lnTo>
                  <a:lnTo>
                    <a:pt x="17314" y="3093"/>
                  </a:lnTo>
                  <a:lnTo>
                    <a:pt x="17172" y="2728"/>
                  </a:lnTo>
                  <a:lnTo>
                    <a:pt x="17314" y="2062"/>
                  </a:lnTo>
                  <a:lnTo>
                    <a:pt x="17109" y="1111"/>
                  </a:lnTo>
                  <a:lnTo>
                    <a:pt x="17109" y="484"/>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4"/>
            <p:cNvSpPr/>
            <p:nvPr/>
          </p:nvSpPr>
          <p:spPr>
            <a:xfrm rot="-5400000">
              <a:off x="821846" y="4158600"/>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4"/>
            <p:cNvSpPr/>
            <p:nvPr/>
          </p:nvSpPr>
          <p:spPr>
            <a:xfrm rot="-5400000">
              <a:off x="817536" y="4053999"/>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4"/>
            <p:cNvSpPr/>
            <p:nvPr/>
          </p:nvSpPr>
          <p:spPr>
            <a:xfrm rot="-5400000">
              <a:off x="811157" y="3735233"/>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4"/>
            <p:cNvSpPr/>
            <p:nvPr/>
          </p:nvSpPr>
          <p:spPr>
            <a:xfrm rot="-5400000">
              <a:off x="816846" y="3850493"/>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4"/>
            <p:cNvSpPr/>
            <p:nvPr/>
          </p:nvSpPr>
          <p:spPr>
            <a:xfrm rot="-5400000">
              <a:off x="819319" y="4360928"/>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4"/>
            <p:cNvSpPr/>
            <p:nvPr/>
          </p:nvSpPr>
          <p:spPr>
            <a:xfrm rot="-5400000">
              <a:off x="814319" y="4571443"/>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4"/>
            <p:cNvSpPr/>
            <p:nvPr/>
          </p:nvSpPr>
          <p:spPr>
            <a:xfrm rot="-5400000">
              <a:off x="824319" y="3952591"/>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4"/>
            <p:cNvSpPr/>
            <p:nvPr/>
          </p:nvSpPr>
          <p:spPr>
            <a:xfrm rot="-5400000">
              <a:off x="821516" y="4258500"/>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4"/>
            <p:cNvSpPr/>
            <p:nvPr/>
          </p:nvSpPr>
          <p:spPr>
            <a:xfrm rot="-5400000">
              <a:off x="821187" y="4463685"/>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4"/>
            <p:cNvSpPr/>
            <p:nvPr/>
          </p:nvSpPr>
          <p:spPr>
            <a:xfrm rot="-5400000">
              <a:off x="821516" y="3625363"/>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4"/>
            <p:cNvSpPr/>
            <p:nvPr/>
          </p:nvSpPr>
          <p:spPr>
            <a:xfrm rot="-5400000">
              <a:off x="821846" y="3105092"/>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4"/>
            <p:cNvSpPr/>
            <p:nvPr/>
          </p:nvSpPr>
          <p:spPr>
            <a:xfrm rot="-5400000">
              <a:off x="817536" y="3000491"/>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4"/>
            <p:cNvSpPr/>
            <p:nvPr/>
          </p:nvSpPr>
          <p:spPr>
            <a:xfrm rot="-5400000">
              <a:off x="811157" y="2681725"/>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4"/>
            <p:cNvSpPr/>
            <p:nvPr/>
          </p:nvSpPr>
          <p:spPr>
            <a:xfrm rot="-5400000">
              <a:off x="816846" y="2796985"/>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4"/>
            <p:cNvSpPr/>
            <p:nvPr/>
          </p:nvSpPr>
          <p:spPr>
            <a:xfrm rot="-5400000">
              <a:off x="819319" y="3307420"/>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4"/>
            <p:cNvSpPr/>
            <p:nvPr/>
          </p:nvSpPr>
          <p:spPr>
            <a:xfrm rot="-5400000">
              <a:off x="814319" y="3517935"/>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4"/>
            <p:cNvSpPr/>
            <p:nvPr/>
          </p:nvSpPr>
          <p:spPr>
            <a:xfrm rot="-5400000">
              <a:off x="824319" y="2899083"/>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4"/>
            <p:cNvSpPr/>
            <p:nvPr/>
          </p:nvSpPr>
          <p:spPr>
            <a:xfrm rot="-5400000">
              <a:off x="821516" y="3204993"/>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4"/>
            <p:cNvSpPr/>
            <p:nvPr/>
          </p:nvSpPr>
          <p:spPr>
            <a:xfrm rot="-5400000">
              <a:off x="821187" y="3410178"/>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4"/>
            <p:cNvSpPr/>
            <p:nvPr/>
          </p:nvSpPr>
          <p:spPr>
            <a:xfrm rot="-5400000">
              <a:off x="821516" y="2571855"/>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4"/>
            <p:cNvSpPr/>
            <p:nvPr/>
          </p:nvSpPr>
          <p:spPr>
            <a:xfrm rot="-5400000">
              <a:off x="821846" y="2051585"/>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4"/>
            <p:cNvSpPr/>
            <p:nvPr/>
          </p:nvSpPr>
          <p:spPr>
            <a:xfrm rot="-5400000">
              <a:off x="817536" y="1946984"/>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4"/>
            <p:cNvSpPr/>
            <p:nvPr/>
          </p:nvSpPr>
          <p:spPr>
            <a:xfrm rot="-5400000">
              <a:off x="811157" y="1628218"/>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4"/>
            <p:cNvSpPr/>
            <p:nvPr/>
          </p:nvSpPr>
          <p:spPr>
            <a:xfrm rot="-5400000">
              <a:off x="816846" y="1743478"/>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4"/>
            <p:cNvSpPr/>
            <p:nvPr/>
          </p:nvSpPr>
          <p:spPr>
            <a:xfrm rot="-5400000">
              <a:off x="819319" y="2253913"/>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4"/>
            <p:cNvSpPr/>
            <p:nvPr/>
          </p:nvSpPr>
          <p:spPr>
            <a:xfrm rot="-5400000">
              <a:off x="814319" y="2464428"/>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4"/>
            <p:cNvSpPr/>
            <p:nvPr/>
          </p:nvSpPr>
          <p:spPr>
            <a:xfrm rot="-5400000">
              <a:off x="824319" y="1845576"/>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4"/>
            <p:cNvSpPr/>
            <p:nvPr/>
          </p:nvSpPr>
          <p:spPr>
            <a:xfrm rot="-5400000">
              <a:off x="821516" y="2151485"/>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4"/>
            <p:cNvSpPr/>
            <p:nvPr/>
          </p:nvSpPr>
          <p:spPr>
            <a:xfrm rot="-5400000">
              <a:off x="821187" y="2356670"/>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4"/>
            <p:cNvSpPr/>
            <p:nvPr/>
          </p:nvSpPr>
          <p:spPr>
            <a:xfrm rot="-5400000">
              <a:off x="821516" y="1518348"/>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4"/>
            <p:cNvSpPr/>
            <p:nvPr/>
          </p:nvSpPr>
          <p:spPr>
            <a:xfrm rot="-5400000">
              <a:off x="821846" y="998077"/>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4"/>
            <p:cNvSpPr/>
            <p:nvPr/>
          </p:nvSpPr>
          <p:spPr>
            <a:xfrm rot="-5400000">
              <a:off x="817536" y="893476"/>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4"/>
            <p:cNvSpPr/>
            <p:nvPr/>
          </p:nvSpPr>
          <p:spPr>
            <a:xfrm rot="-5400000">
              <a:off x="811157" y="574710"/>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4"/>
            <p:cNvSpPr/>
            <p:nvPr/>
          </p:nvSpPr>
          <p:spPr>
            <a:xfrm rot="-5400000">
              <a:off x="816846" y="689970"/>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4"/>
            <p:cNvSpPr/>
            <p:nvPr/>
          </p:nvSpPr>
          <p:spPr>
            <a:xfrm rot="-5400000">
              <a:off x="819319" y="1200405"/>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4"/>
            <p:cNvSpPr/>
            <p:nvPr/>
          </p:nvSpPr>
          <p:spPr>
            <a:xfrm rot="-5400000">
              <a:off x="814319" y="1410920"/>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4"/>
            <p:cNvSpPr/>
            <p:nvPr/>
          </p:nvSpPr>
          <p:spPr>
            <a:xfrm rot="-5400000">
              <a:off x="824319" y="792068"/>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4"/>
            <p:cNvSpPr/>
            <p:nvPr/>
          </p:nvSpPr>
          <p:spPr>
            <a:xfrm rot="-5400000">
              <a:off x="821516" y="1097978"/>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4"/>
            <p:cNvSpPr/>
            <p:nvPr/>
          </p:nvSpPr>
          <p:spPr>
            <a:xfrm rot="-5400000">
              <a:off x="821187" y="1303163"/>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4"/>
            <p:cNvSpPr/>
            <p:nvPr/>
          </p:nvSpPr>
          <p:spPr>
            <a:xfrm rot="-5400000">
              <a:off x="821516" y="464840"/>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74"/>
          <p:cNvGrpSpPr/>
          <p:nvPr/>
        </p:nvGrpSpPr>
        <p:grpSpPr>
          <a:xfrm>
            <a:off x="7895966" y="801057"/>
            <a:ext cx="533858" cy="339242"/>
            <a:chOff x="7895966" y="801057"/>
            <a:chExt cx="533858" cy="339242"/>
          </a:xfrm>
        </p:grpSpPr>
        <p:sp>
          <p:nvSpPr>
            <p:cNvPr id="3463" name="Google Shape;3463;p74"/>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4"/>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5" name="Google Shape;3465;p74"/>
          <p:cNvGrpSpPr/>
          <p:nvPr/>
        </p:nvGrpSpPr>
        <p:grpSpPr>
          <a:xfrm>
            <a:off x="7110870" y="436925"/>
            <a:ext cx="579846" cy="558567"/>
            <a:chOff x="7110870" y="436925"/>
            <a:chExt cx="579846" cy="558567"/>
          </a:xfrm>
        </p:grpSpPr>
        <p:sp>
          <p:nvSpPr>
            <p:cNvPr id="3466" name="Google Shape;3466;p7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2950;p68">
            <a:extLst>
              <a:ext uri="{FF2B5EF4-FFF2-40B4-BE49-F238E27FC236}">
                <a16:creationId xmlns:a16="http://schemas.microsoft.com/office/drawing/2014/main" id="{9D6E5FEF-A49B-49ED-BE49-A2C4141C8335}"/>
              </a:ext>
            </a:extLst>
          </p:cNvPr>
          <p:cNvGrpSpPr/>
          <p:nvPr/>
        </p:nvGrpSpPr>
        <p:grpSpPr>
          <a:xfrm>
            <a:off x="1751589" y="1746801"/>
            <a:ext cx="4712773" cy="2794827"/>
            <a:chOff x="4572031" y="1415284"/>
            <a:chExt cx="2875341" cy="2319360"/>
          </a:xfrm>
        </p:grpSpPr>
        <p:sp>
          <p:nvSpPr>
            <p:cNvPr id="75" name="Google Shape;2951;p68">
              <a:extLst>
                <a:ext uri="{FF2B5EF4-FFF2-40B4-BE49-F238E27FC236}">
                  <a16:creationId xmlns:a16="http://schemas.microsoft.com/office/drawing/2014/main" id="{89524CFA-5B4D-4B7B-9D63-0013EC3B73B0}"/>
                </a:ext>
              </a:extLst>
            </p:cNvPr>
            <p:cNvSpPr/>
            <p:nvPr/>
          </p:nvSpPr>
          <p:spPr>
            <a:xfrm>
              <a:off x="5498917" y="3363519"/>
              <a:ext cx="1040944" cy="371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2952;p68">
              <a:extLst>
                <a:ext uri="{FF2B5EF4-FFF2-40B4-BE49-F238E27FC236}">
                  <a16:creationId xmlns:a16="http://schemas.microsoft.com/office/drawing/2014/main" id="{68DE1299-D4CE-46FC-B765-4137CBFC36C4}"/>
                </a:ext>
              </a:extLst>
            </p:cNvPr>
            <p:cNvGrpSpPr/>
            <p:nvPr/>
          </p:nvGrpSpPr>
          <p:grpSpPr>
            <a:xfrm>
              <a:off x="4572031" y="1415284"/>
              <a:ext cx="2875341" cy="1993075"/>
              <a:chOff x="3665860" y="822037"/>
              <a:chExt cx="4758136" cy="3243937"/>
            </a:xfrm>
          </p:grpSpPr>
          <p:sp>
            <p:nvSpPr>
              <p:cNvPr id="77" name="Google Shape;2953;p68">
                <a:extLst>
                  <a:ext uri="{FF2B5EF4-FFF2-40B4-BE49-F238E27FC236}">
                    <a16:creationId xmlns:a16="http://schemas.microsoft.com/office/drawing/2014/main" id="{EF510D84-ACD7-4DEC-A95B-822CF5D15938}"/>
                  </a:ext>
                </a:extLst>
              </p:cNvPr>
              <p:cNvSpPr/>
              <p:nvPr/>
            </p:nvSpPr>
            <p:spPr>
              <a:xfrm>
                <a:off x="5947879" y="3778845"/>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2954;p68">
                <a:extLst>
                  <a:ext uri="{FF2B5EF4-FFF2-40B4-BE49-F238E27FC236}">
                    <a16:creationId xmlns:a16="http://schemas.microsoft.com/office/drawing/2014/main" id="{9708F3C8-A24D-4207-9B05-D10A11034233}"/>
                  </a:ext>
                </a:extLst>
              </p:cNvPr>
              <p:cNvGrpSpPr/>
              <p:nvPr/>
            </p:nvGrpSpPr>
            <p:grpSpPr>
              <a:xfrm>
                <a:off x="3665860" y="822037"/>
                <a:ext cx="4758136" cy="3243937"/>
                <a:chOff x="518725" y="252435"/>
                <a:chExt cx="6524250" cy="4448015"/>
              </a:xfrm>
            </p:grpSpPr>
            <p:sp>
              <p:nvSpPr>
                <p:cNvPr id="79" name="Google Shape;2955;p68">
                  <a:extLst>
                    <a:ext uri="{FF2B5EF4-FFF2-40B4-BE49-F238E27FC236}">
                      <a16:creationId xmlns:a16="http://schemas.microsoft.com/office/drawing/2014/main" id="{A88787E2-2002-4D04-8ECD-A145DF4FBB1C}"/>
                    </a:ext>
                  </a:extLst>
                </p:cNvPr>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56;p68">
                  <a:extLst>
                    <a:ext uri="{FF2B5EF4-FFF2-40B4-BE49-F238E27FC236}">
                      <a16:creationId xmlns:a16="http://schemas.microsoft.com/office/drawing/2014/main" id="{AF643058-4167-47D8-BE2E-03D81DCC1A05}"/>
                    </a:ext>
                  </a:extLst>
                </p:cNvPr>
                <p:cNvSpPr/>
                <p:nvPr/>
              </p:nvSpPr>
              <p:spPr>
                <a:xfrm>
                  <a:off x="518725" y="25243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 name="Google Shape;3490;p75">
            <a:extLst>
              <a:ext uri="{FF2B5EF4-FFF2-40B4-BE49-F238E27FC236}">
                <a16:creationId xmlns:a16="http://schemas.microsoft.com/office/drawing/2014/main" id="{3644D0BC-94D1-4A01-BC50-F7109CB9A332}"/>
              </a:ext>
            </a:extLst>
          </p:cNvPr>
          <p:cNvGrpSpPr/>
          <p:nvPr/>
        </p:nvGrpSpPr>
        <p:grpSpPr>
          <a:xfrm rot="458799">
            <a:off x="6899272" y="3263058"/>
            <a:ext cx="1728177" cy="1463662"/>
            <a:chOff x="7100000" y="338851"/>
            <a:chExt cx="1430082" cy="1211194"/>
          </a:xfrm>
        </p:grpSpPr>
        <p:sp>
          <p:nvSpPr>
            <p:cNvPr id="85" name="Google Shape;3491;p75">
              <a:extLst>
                <a:ext uri="{FF2B5EF4-FFF2-40B4-BE49-F238E27FC236}">
                  <a16:creationId xmlns:a16="http://schemas.microsoft.com/office/drawing/2014/main" id="{6288ED70-45D6-4756-B04C-D61F8B814719}"/>
                </a:ext>
              </a:extLst>
            </p:cNvPr>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92;p75">
              <a:extLst>
                <a:ext uri="{FF2B5EF4-FFF2-40B4-BE49-F238E27FC236}">
                  <a16:creationId xmlns:a16="http://schemas.microsoft.com/office/drawing/2014/main" id="{4CD2C65A-A61A-4BB4-AD16-4047B0F63408}"/>
                </a:ext>
              </a:extLst>
            </p:cNvPr>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93;p75">
              <a:extLst>
                <a:ext uri="{FF2B5EF4-FFF2-40B4-BE49-F238E27FC236}">
                  <a16:creationId xmlns:a16="http://schemas.microsoft.com/office/drawing/2014/main" id="{44730A19-D72C-4C38-8209-A00E54D38C38}"/>
                </a:ext>
              </a:extLst>
            </p:cNvPr>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94;p75">
              <a:extLst>
                <a:ext uri="{FF2B5EF4-FFF2-40B4-BE49-F238E27FC236}">
                  <a16:creationId xmlns:a16="http://schemas.microsoft.com/office/drawing/2014/main" id="{8804F9CE-8394-4C9B-8179-EE4A0283B4EB}"/>
                </a:ext>
              </a:extLst>
            </p:cNvPr>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95;p75">
              <a:extLst>
                <a:ext uri="{FF2B5EF4-FFF2-40B4-BE49-F238E27FC236}">
                  <a16:creationId xmlns:a16="http://schemas.microsoft.com/office/drawing/2014/main" id="{8A0164A6-B581-4100-A0F1-B75C15F39392}"/>
                </a:ext>
              </a:extLst>
            </p:cNvPr>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96;p75">
              <a:extLst>
                <a:ext uri="{FF2B5EF4-FFF2-40B4-BE49-F238E27FC236}">
                  <a16:creationId xmlns:a16="http://schemas.microsoft.com/office/drawing/2014/main" id="{5E68D7F9-69D6-47B4-A01E-BCE31B62D4C9}"/>
                </a:ext>
              </a:extLst>
            </p:cNvPr>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97;p75">
              <a:extLst>
                <a:ext uri="{FF2B5EF4-FFF2-40B4-BE49-F238E27FC236}">
                  <a16:creationId xmlns:a16="http://schemas.microsoft.com/office/drawing/2014/main" id="{8DB1C2BD-3B03-4A84-8989-1694B8F82691}"/>
                </a:ext>
              </a:extLst>
            </p:cNvPr>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oup 7">
            <a:extLst>
              <a:ext uri="{FF2B5EF4-FFF2-40B4-BE49-F238E27FC236}">
                <a16:creationId xmlns:a16="http://schemas.microsoft.com/office/drawing/2014/main" id="{FFBFF8D9-7F28-40E1-9D50-32F5065AD973}"/>
              </a:ext>
            </a:extLst>
          </p:cNvPr>
          <p:cNvGrpSpPr/>
          <p:nvPr/>
        </p:nvGrpSpPr>
        <p:grpSpPr>
          <a:xfrm>
            <a:off x="2183847" y="1925942"/>
            <a:ext cx="4682057" cy="687274"/>
            <a:chOff x="2183847" y="1925942"/>
            <a:chExt cx="4682057" cy="687274"/>
          </a:xfrm>
        </p:grpSpPr>
        <p:grpSp>
          <p:nvGrpSpPr>
            <p:cNvPr id="81" name="Google Shape;3487;p75">
              <a:extLst>
                <a:ext uri="{FF2B5EF4-FFF2-40B4-BE49-F238E27FC236}">
                  <a16:creationId xmlns:a16="http://schemas.microsoft.com/office/drawing/2014/main" id="{B8320A7C-1575-4B9F-948E-90D0C491398E}"/>
                </a:ext>
              </a:extLst>
            </p:cNvPr>
            <p:cNvGrpSpPr/>
            <p:nvPr/>
          </p:nvGrpSpPr>
          <p:grpSpPr>
            <a:xfrm rot="9965346">
              <a:off x="2183847" y="1925942"/>
              <a:ext cx="912884" cy="687274"/>
              <a:chOff x="150354" y="3784874"/>
              <a:chExt cx="1888999" cy="901512"/>
            </a:xfrm>
          </p:grpSpPr>
          <p:sp>
            <p:nvSpPr>
              <p:cNvPr id="82" name="Google Shape;3488;p75">
                <a:extLst>
                  <a:ext uri="{FF2B5EF4-FFF2-40B4-BE49-F238E27FC236}">
                    <a16:creationId xmlns:a16="http://schemas.microsoft.com/office/drawing/2014/main" id="{CE88CF9B-E174-48C0-BBBA-88E8F03FED50}"/>
                  </a:ext>
                </a:extLst>
              </p:cNvPr>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89;p75">
                <a:extLst>
                  <a:ext uri="{FF2B5EF4-FFF2-40B4-BE49-F238E27FC236}">
                    <a16:creationId xmlns:a16="http://schemas.microsoft.com/office/drawing/2014/main" id="{C1D10101-4DA1-498D-8E4E-B810B98BCA96}"/>
                  </a:ext>
                </a:extLst>
              </p:cNvPr>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3416;p74">
              <a:extLst>
                <a:ext uri="{FF2B5EF4-FFF2-40B4-BE49-F238E27FC236}">
                  <a16:creationId xmlns:a16="http://schemas.microsoft.com/office/drawing/2014/main" id="{7C134A9A-3447-4002-A207-9468BBFD1D47}"/>
                </a:ext>
              </a:extLst>
            </p:cNvPr>
            <p:cNvSpPr txBox="1">
              <a:spLocks/>
            </p:cNvSpPr>
            <p:nvPr/>
          </p:nvSpPr>
          <p:spPr>
            <a:xfrm>
              <a:off x="2337404" y="1989944"/>
              <a:ext cx="4528500" cy="56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4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en-US" sz="2400" b="1">
                  <a:solidFill>
                    <a:schemeClr val="accent6"/>
                  </a:solidFill>
                  <a:latin typeface="Times New Roman" panose="02020603050405020304" pitchFamily="18" charset="0"/>
                  <a:cs typeface="Times New Roman" panose="02020603050405020304" pitchFamily="18" charset="0"/>
                </a:rPr>
                <a:t>Hoàn thành bài TLV</a:t>
              </a:r>
            </a:p>
          </p:txBody>
        </p:sp>
      </p:grpSp>
      <p:grpSp>
        <p:nvGrpSpPr>
          <p:cNvPr id="9" name="Group 8">
            <a:extLst>
              <a:ext uri="{FF2B5EF4-FFF2-40B4-BE49-F238E27FC236}">
                <a16:creationId xmlns:a16="http://schemas.microsoft.com/office/drawing/2014/main" id="{8A86D3E8-AF85-48E6-A6DD-241A6075E87F}"/>
              </a:ext>
            </a:extLst>
          </p:cNvPr>
          <p:cNvGrpSpPr/>
          <p:nvPr/>
        </p:nvGrpSpPr>
        <p:grpSpPr>
          <a:xfrm>
            <a:off x="2202757" y="2879541"/>
            <a:ext cx="3656310" cy="569400"/>
            <a:chOff x="2202757" y="2879541"/>
            <a:chExt cx="3656310" cy="569400"/>
          </a:xfrm>
        </p:grpSpPr>
        <p:grpSp>
          <p:nvGrpSpPr>
            <p:cNvPr id="92" name="Google Shape;1059;p45">
              <a:extLst>
                <a:ext uri="{FF2B5EF4-FFF2-40B4-BE49-F238E27FC236}">
                  <a16:creationId xmlns:a16="http://schemas.microsoft.com/office/drawing/2014/main" id="{BA0C508A-2F2B-4E9D-910C-91816B9B2310}"/>
                </a:ext>
              </a:extLst>
            </p:cNvPr>
            <p:cNvGrpSpPr/>
            <p:nvPr/>
          </p:nvGrpSpPr>
          <p:grpSpPr>
            <a:xfrm rot="16200000">
              <a:off x="2456712" y="2733236"/>
              <a:ext cx="354102" cy="862011"/>
              <a:chOff x="958887" y="208716"/>
              <a:chExt cx="339250" cy="1455843"/>
            </a:xfrm>
          </p:grpSpPr>
          <p:sp>
            <p:nvSpPr>
              <p:cNvPr id="93" name="Google Shape;1060;p45">
                <a:extLst>
                  <a:ext uri="{FF2B5EF4-FFF2-40B4-BE49-F238E27FC236}">
                    <a16:creationId xmlns:a16="http://schemas.microsoft.com/office/drawing/2014/main" id="{CEC269DD-D7BC-4C38-98BD-65928EE00F79}"/>
                  </a:ext>
                </a:extLst>
              </p:cNvPr>
              <p:cNvSpPr/>
              <p:nvPr/>
            </p:nvSpPr>
            <p:spPr>
              <a:xfrm rot="5400000">
                <a:off x="1114153" y="16344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61;p45">
                <a:extLst>
                  <a:ext uri="{FF2B5EF4-FFF2-40B4-BE49-F238E27FC236}">
                    <a16:creationId xmlns:a16="http://schemas.microsoft.com/office/drawing/2014/main" id="{604AAF82-4CD1-4A63-9289-AA6029F8CEFF}"/>
                  </a:ext>
                </a:extLst>
              </p:cNvPr>
              <p:cNvSpPr/>
              <p:nvPr/>
            </p:nvSpPr>
            <p:spPr>
              <a:xfrm rot="5400000">
                <a:off x="410163" y="7574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62;p45">
                <a:extLst>
                  <a:ext uri="{FF2B5EF4-FFF2-40B4-BE49-F238E27FC236}">
                    <a16:creationId xmlns:a16="http://schemas.microsoft.com/office/drawing/2014/main" id="{3D2A9C0F-F00F-4960-8FC1-21F8C35D3752}"/>
                  </a:ext>
                </a:extLst>
              </p:cNvPr>
              <p:cNvSpPr/>
              <p:nvPr/>
            </p:nvSpPr>
            <p:spPr>
              <a:xfrm rot="5400000">
                <a:off x="1097519" y="2335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63;p45">
                <a:extLst>
                  <a:ext uri="{FF2B5EF4-FFF2-40B4-BE49-F238E27FC236}">
                    <a16:creationId xmlns:a16="http://schemas.microsoft.com/office/drawing/2014/main" id="{05B021FE-CE36-4DE7-95ED-13FA8B818BCD}"/>
                  </a:ext>
                </a:extLst>
              </p:cNvPr>
              <p:cNvSpPr/>
              <p:nvPr/>
            </p:nvSpPr>
            <p:spPr>
              <a:xfrm rot="5400000">
                <a:off x="990299" y="14797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64;p45">
                <a:extLst>
                  <a:ext uri="{FF2B5EF4-FFF2-40B4-BE49-F238E27FC236}">
                    <a16:creationId xmlns:a16="http://schemas.microsoft.com/office/drawing/2014/main" id="{5D57EFA6-C998-4157-B0E0-3CA0CBEB07F4}"/>
                  </a:ext>
                </a:extLst>
              </p:cNvPr>
              <p:cNvSpPr/>
              <p:nvPr/>
            </p:nvSpPr>
            <p:spPr>
              <a:xfrm rot="5400000">
                <a:off x="1245365" y="10086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65;p45">
                <a:extLst>
                  <a:ext uri="{FF2B5EF4-FFF2-40B4-BE49-F238E27FC236}">
                    <a16:creationId xmlns:a16="http://schemas.microsoft.com/office/drawing/2014/main" id="{F827336A-263F-4D44-AE08-26044C38852D}"/>
                  </a:ext>
                </a:extLst>
              </p:cNvPr>
              <p:cNvSpPr/>
              <p:nvPr/>
            </p:nvSpPr>
            <p:spPr>
              <a:xfrm rot="5400000">
                <a:off x="981983" y="2447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66;p45">
                <a:extLst>
                  <a:ext uri="{FF2B5EF4-FFF2-40B4-BE49-F238E27FC236}">
                    <a16:creationId xmlns:a16="http://schemas.microsoft.com/office/drawing/2014/main" id="{A57ADECD-2A5A-4246-A3B9-55C278205704}"/>
                  </a:ext>
                </a:extLst>
              </p:cNvPr>
              <p:cNvSpPr/>
              <p:nvPr/>
            </p:nvSpPr>
            <p:spPr>
              <a:xfrm rot="5400000">
                <a:off x="1207790" y="14867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67;p45">
                <a:extLst>
                  <a:ext uri="{FF2B5EF4-FFF2-40B4-BE49-F238E27FC236}">
                    <a16:creationId xmlns:a16="http://schemas.microsoft.com/office/drawing/2014/main" id="{ADE55960-7E5F-4814-B3B7-D5CF6EA60B67}"/>
                  </a:ext>
                </a:extLst>
              </p:cNvPr>
              <p:cNvSpPr/>
              <p:nvPr/>
            </p:nvSpPr>
            <p:spPr>
              <a:xfrm rot="5400000">
                <a:off x="1212637" y="2383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68;p45">
                <a:extLst>
                  <a:ext uri="{FF2B5EF4-FFF2-40B4-BE49-F238E27FC236}">
                    <a16:creationId xmlns:a16="http://schemas.microsoft.com/office/drawing/2014/main" id="{8AE24AE3-1BA9-49DC-B8E6-E9050ED29C6C}"/>
                  </a:ext>
                </a:extLst>
              </p:cNvPr>
              <p:cNvSpPr/>
              <p:nvPr/>
            </p:nvSpPr>
            <p:spPr>
              <a:xfrm rot="5400000">
                <a:off x="1255477" y="383128"/>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69;p45">
                <a:extLst>
                  <a:ext uri="{FF2B5EF4-FFF2-40B4-BE49-F238E27FC236}">
                    <a16:creationId xmlns:a16="http://schemas.microsoft.com/office/drawing/2014/main" id="{F25DD9C4-1386-45EC-9D96-F075A5891944}"/>
                  </a:ext>
                </a:extLst>
              </p:cNvPr>
              <p:cNvSpPr/>
              <p:nvPr/>
            </p:nvSpPr>
            <p:spPr>
              <a:xfrm rot="5400000">
                <a:off x="1259306" y="13318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70;p45">
                <a:extLst>
                  <a:ext uri="{FF2B5EF4-FFF2-40B4-BE49-F238E27FC236}">
                    <a16:creationId xmlns:a16="http://schemas.microsoft.com/office/drawing/2014/main" id="{6C30DFD7-6353-4D7F-98D7-F859BB188E22}"/>
                  </a:ext>
                </a:extLst>
              </p:cNvPr>
              <p:cNvSpPr/>
              <p:nvPr/>
            </p:nvSpPr>
            <p:spPr>
              <a:xfrm rot="5400000">
                <a:off x="1258768" y="6964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71;p45">
                <a:extLst>
                  <a:ext uri="{FF2B5EF4-FFF2-40B4-BE49-F238E27FC236}">
                    <a16:creationId xmlns:a16="http://schemas.microsoft.com/office/drawing/2014/main" id="{02F5F4E6-563A-4F08-B293-E6CA2CF83CFC}"/>
                  </a:ext>
                </a:extLst>
              </p:cNvPr>
              <p:cNvSpPr/>
              <p:nvPr/>
            </p:nvSpPr>
            <p:spPr>
              <a:xfrm rot="5400000">
                <a:off x="1170156" y="13148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72;p45">
                <a:extLst>
                  <a:ext uri="{FF2B5EF4-FFF2-40B4-BE49-F238E27FC236}">
                    <a16:creationId xmlns:a16="http://schemas.microsoft.com/office/drawing/2014/main" id="{296BA0FF-6061-4C30-AB38-FBF48551457A}"/>
                  </a:ext>
                </a:extLst>
              </p:cNvPr>
              <p:cNvSpPr/>
              <p:nvPr/>
            </p:nvSpPr>
            <p:spPr>
              <a:xfrm rot="5400000">
                <a:off x="1107152" y="14842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73;p45">
                <a:extLst>
                  <a:ext uri="{FF2B5EF4-FFF2-40B4-BE49-F238E27FC236}">
                    <a16:creationId xmlns:a16="http://schemas.microsoft.com/office/drawing/2014/main" id="{1D134151-828B-4420-AA93-E252F76BC87C}"/>
                  </a:ext>
                </a:extLst>
              </p:cNvPr>
              <p:cNvSpPr/>
              <p:nvPr/>
            </p:nvSpPr>
            <p:spPr>
              <a:xfrm rot="5400000">
                <a:off x="1043371" y="6878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4;p45">
                <a:extLst>
                  <a:ext uri="{FF2B5EF4-FFF2-40B4-BE49-F238E27FC236}">
                    <a16:creationId xmlns:a16="http://schemas.microsoft.com/office/drawing/2014/main" id="{43DB1F9A-3D99-4B5A-87EA-B494C6590DA7}"/>
                  </a:ext>
                </a:extLst>
              </p:cNvPr>
              <p:cNvSpPr/>
              <p:nvPr/>
            </p:nvSpPr>
            <p:spPr>
              <a:xfrm rot="5400000">
                <a:off x="1093869" y="8446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75;p45">
                <a:extLst>
                  <a:ext uri="{FF2B5EF4-FFF2-40B4-BE49-F238E27FC236}">
                    <a16:creationId xmlns:a16="http://schemas.microsoft.com/office/drawing/2014/main" id="{07AE8E0B-9EB1-4E96-9E6C-C17C6DAEEC3A}"/>
                  </a:ext>
                </a:extLst>
              </p:cNvPr>
              <p:cNvSpPr/>
              <p:nvPr/>
            </p:nvSpPr>
            <p:spPr>
              <a:xfrm rot="5400000">
                <a:off x="1160583" y="3694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76;p45">
                <a:extLst>
                  <a:ext uri="{FF2B5EF4-FFF2-40B4-BE49-F238E27FC236}">
                    <a16:creationId xmlns:a16="http://schemas.microsoft.com/office/drawing/2014/main" id="{F33B3332-B7CC-4E73-B84B-A24044108B4F}"/>
                  </a:ext>
                </a:extLst>
              </p:cNvPr>
              <p:cNvSpPr/>
              <p:nvPr/>
            </p:nvSpPr>
            <p:spPr>
              <a:xfrm rot="5400000">
                <a:off x="1027396" y="10015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77;p45">
                <a:extLst>
                  <a:ext uri="{FF2B5EF4-FFF2-40B4-BE49-F238E27FC236}">
                    <a16:creationId xmlns:a16="http://schemas.microsoft.com/office/drawing/2014/main" id="{61278F83-3807-47B7-81BF-704804F26CDC}"/>
                  </a:ext>
                </a:extLst>
              </p:cNvPr>
              <p:cNvSpPr/>
              <p:nvPr/>
            </p:nvSpPr>
            <p:spPr>
              <a:xfrm rot="5400000">
                <a:off x="1206295" y="5249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78;p45">
                <a:extLst>
                  <a:ext uri="{FF2B5EF4-FFF2-40B4-BE49-F238E27FC236}">
                    <a16:creationId xmlns:a16="http://schemas.microsoft.com/office/drawing/2014/main" id="{E1E18B75-9812-4E35-8B63-8164F86153FB}"/>
                  </a:ext>
                </a:extLst>
              </p:cNvPr>
              <p:cNvSpPr/>
              <p:nvPr/>
            </p:nvSpPr>
            <p:spPr>
              <a:xfrm rot="5400000">
                <a:off x="1040798" y="3715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79;p45">
                <a:extLst>
                  <a:ext uri="{FF2B5EF4-FFF2-40B4-BE49-F238E27FC236}">
                    <a16:creationId xmlns:a16="http://schemas.microsoft.com/office/drawing/2014/main" id="{BCB24FE6-93F0-4417-B8DE-4F6D9A7264EC}"/>
                  </a:ext>
                </a:extLst>
              </p:cNvPr>
              <p:cNvSpPr/>
              <p:nvPr/>
            </p:nvSpPr>
            <p:spPr>
              <a:xfrm rot="5400000">
                <a:off x="1217603" y="11589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0;p45">
                <a:extLst>
                  <a:ext uri="{FF2B5EF4-FFF2-40B4-BE49-F238E27FC236}">
                    <a16:creationId xmlns:a16="http://schemas.microsoft.com/office/drawing/2014/main" id="{97EBD293-9496-4F1E-B155-8F4E3E0CCD54}"/>
                  </a:ext>
                </a:extLst>
              </p:cNvPr>
              <p:cNvSpPr/>
              <p:nvPr/>
            </p:nvSpPr>
            <p:spPr>
              <a:xfrm rot="5400000">
                <a:off x="1209047" y="8485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1;p45">
                <a:extLst>
                  <a:ext uri="{FF2B5EF4-FFF2-40B4-BE49-F238E27FC236}">
                    <a16:creationId xmlns:a16="http://schemas.microsoft.com/office/drawing/2014/main" id="{357DB1CE-2FAA-4D53-9124-FA6142FB91DC}"/>
                  </a:ext>
                </a:extLst>
              </p:cNvPr>
              <p:cNvSpPr/>
              <p:nvPr/>
            </p:nvSpPr>
            <p:spPr>
              <a:xfrm rot="5400000">
                <a:off x="1046781" y="13195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2;p45">
                <a:extLst>
                  <a:ext uri="{FF2B5EF4-FFF2-40B4-BE49-F238E27FC236}">
                    <a16:creationId xmlns:a16="http://schemas.microsoft.com/office/drawing/2014/main" id="{92F5A837-1DFC-437B-BE67-8C4D72A5B62A}"/>
                  </a:ext>
                </a:extLst>
              </p:cNvPr>
              <p:cNvSpPr/>
              <p:nvPr/>
            </p:nvSpPr>
            <p:spPr>
              <a:xfrm rot="5400000">
                <a:off x="1166626" y="6839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3;p45">
                <a:extLst>
                  <a:ext uri="{FF2B5EF4-FFF2-40B4-BE49-F238E27FC236}">
                    <a16:creationId xmlns:a16="http://schemas.microsoft.com/office/drawing/2014/main" id="{2DF8FA8E-36A6-496E-91D8-A160498C4B34}"/>
                  </a:ext>
                </a:extLst>
              </p:cNvPr>
              <p:cNvSpPr/>
              <p:nvPr/>
            </p:nvSpPr>
            <p:spPr>
              <a:xfrm rot="5400000">
                <a:off x="994667" y="5266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4;p45">
                <a:extLst>
                  <a:ext uri="{FF2B5EF4-FFF2-40B4-BE49-F238E27FC236}">
                    <a16:creationId xmlns:a16="http://schemas.microsoft.com/office/drawing/2014/main" id="{91868571-4946-4E0F-9DB0-EE91738E2A35}"/>
                  </a:ext>
                </a:extLst>
              </p:cNvPr>
              <p:cNvSpPr/>
              <p:nvPr/>
            </p:nvSpPr>
            <p:spPr>
              <a:xfrm rot="5400000">
                <a:off x="984376" y="8468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5;p45">
                <a:extLst>
                  <a:ext uri="{FF2B5EF4-FFF2-40B4-BE49-F238E27FC236}">
                    <a16:creationId xmlns:a16="http://schemas.microsoft.com/office/drawing/2014/main" id="{D8062EEE-024F-4904-AA4B-5EE0EF347A89}"/>
                  </a:ext>
                </a:extLst>
              </p:cNvPr>
              <p:cNvSpPr/>
              <p:nvPr/>
            </p:nvSpPr>
            <p:spPr>
              <a:xfrm rot="5400000">
                <a:off x="996702" y="11576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6;p45">
                <a:extLst>
                  <a:ext uri="{FF2B5EF4-FFF2-40B4-BE49-F238E27FC236}">
                    <a16:creationId xmlns:a16="http://schemas.microsoft.com/office/drawing/2014/main" id="{85B5E674-6008-4AA7-BB7B-18A9A584BC28}"/>
                  </a:ext>
                </a:extLst>
              </p:cNvPr>
              <p:cNvSpPr/>
              <p:nvPr/>
            </p:nvSpPr>
            <p:spPr>
              <a:xfrm rot="5400000">
                <a:off x="1158010" y="10052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7;p45">
                <a:extLst>
                  <a:ext uri="{FF2B5EF4-FFF2-40B4-BE49-F238E27FC236}">
                    <a16:creationId xmlns:a16="http://schemas.microsoft.com/office/drawing/2014/main" id="{9D6D2B60-2749-4B08-BA8B-59C7DA7E71EC}"/>
                  </a:ext>
                </a:extLst>
              </p:cNvPr>
              <p:cNvSpPr/>
              <p:nvPr/>
            </p:nvSpPr>
            <p:spPr>
              <a:xfrm rot="5400000">
                <a:off x="1109426" y="11683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8;p45">
                <a:extLst>
                  <a:ext uri="{FF2B5EF4-FFF2-40B4-BE49-F238E27FC236}">
                    <a16:creationId xmlns:a16="http://schemas.microsoft.com/office/drawing/2014/main" id="{29AD65E7-6075-49AC-AA7B-ADC841A7A519}"/>
                  </a:ext>
                </a:extLst>
              </p:cNvPr>
              <p:cNvSpPr/>
              <p:nvPr/>
            </p:nvSpPr>
            <p:spPr>
              <a:xfrm rot="5400000">
                <a:off x="1097938" y="5290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3416;p74">
              <a:extLst>
                <a:ext uri="{FF2B5EF4-FFF2-40B4-BE49-F238E27FC236}">
                  <a16:creationId xmlns:a16="http://schemas.microsoft.com/office/drawing/2014/main" id="{5A3C20A4-6701-429C-9003-70E7523695DB}"/>
                </a:ext>
              </a:extLst>
            </p:cNvPr>
            <p:cNvSpPr txBox="1">
              <a:spLocks/>
            </p:cNvSpPr>
            <p:nvPr/>
          </p:nvSpPr>
          <p:spPr>
            <a:xfrm>
              <a:off x="2667134" y="2879541"/>
              <a:ext cx="3191933" cy="56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4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en-US" sz="2400" b="1">
                  <a:solidFill>
                    <a:schemeClr val="accent6"/>
                  </a:solidFill>
                  <a:latin typeface="Times New Roman" panose="02020603050405020304" pitchFamily="18" charset="0"/>
                  <a:cs typeface="Times New Roman" panose="02020603050405020304" pitchFamily="18" charset="0"/>
                </a:rPr>
                <a:t>Chuẩn bị bài tt</a:t>
              </a:r>
            </a:p>
          </p:txBody>
        </p:sp>
      </p:grpSp>
      <p:sp>
        <p:nvSpPr>
          <p:cNvPr id="124" name="TextBox 123">
            <a:extLst>
              <a:ext uri="{FF2B5EF4-FFF2-40B4-BE49-F238E27FC236}">
                <a16:creationId xmlns:a16="http://schemas.microsoft.com/office/drawing/2014/main" id="{AE163B14-CF0C-4018-85AC-FF6816FF08F7}"/>
              </a:ext>
            </a:extLst>
          </p:cNvPr>
          <p:cNvSpPr txBox="1"/>
          <p:nvPr/>
        </p:nvSpPr>
        <p:spPr>
          <a:xfrm>
            <a:off x="1972697" y="8936860"/>
            <a:ext cx="4198937" cy="307777"/>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490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8"/>
        <p:cNvGrpSpPr/>
        <p:nvPr/>
      </p:nvGrpSpPr>
      <p:grpSpPr>
        <a:xfrm>
          <a:off x="0" y="0"/>
          <a:ext cx="0" cy="0"/>
          <a:chOff x="0" y="0"/>
          <a:chExt cx="0" cy="0"/>
        </a:xfrm>
      </p:grpSpPr>
      <p:grpSp>
        <p:nvGrpSpPr>
          <p:cNvPr id="3089" name="Google Shape;3089;p72"/>
          <p:cNvGrpSpPr/>
          <p:nvPr/>
        </p:nvGrpSpPr>
        <p:grpSpPr>
          <a:xfrm>
            <a:off x="2775053" y="353422"/>
            <a:ext cx="3091497" cy="1288169"/>
            <a:chOff x="2775053" y="353422"/>
            <a:chExt cx="3091497" cy="1288169"/>
          </a:xfrm>
        </p:grpSpPr>
        <p:grpSp>
          <p:nvGrpSpPr>
            <p:cNvPr id="3090" name="Google Shape;3090;p72"/>
            <p:cNvGrpSpPr/>
            <p:nvPr/>
          </p:nvGrpSpPr>
          <p:grpSpPr>
            <a:xfrm>
              <a:off x="2775053" y="367082"/>
              <a:ext cx="3064372" cy="1274509"/>
              <a:chOff x="-2675977" y="-818601"/>
              <a:chExt cx="3305331" cy="1629390"/>
            </a:xfrm>
          </p:grpSpPr>
          <p:sp>
            <p:nvSpPr>
              <p:cNvPr id="3091" name="Google Shape;3091;p72"/>
              <p:cNvSpPr/>
              <p:nvPr/>
            </p:nvSpPr>
            <p:spPr>
              <a:xfrm rot="5400000">
                <a:off x="-1797437" y="-1627405"/>
                <a:ext cx="1570890" cy="3246997"/>
              </a:xfrm>
              <a:custGeom>
                <a:avLst/>
                <a:gdLst/>
                <a:ahLst/>
                <a:cxnLst/>
                <a:rect l="l" t="t" r="r" b="b"/>
                <a:pathLst>
                  <a:path w="9506" h="19649" extrusionOk="0">
                    <a:moveTo>
                      <a:pt x="0" y="0"/>
                    </a:moveTo>
                    <a:lnTo>
                      <a:pt x="0" y="19649"/>
                    </a:lnTo>
                    <a:lnTo>
                      <a:pt x="9506" y="19649"/>
                    </a:lnTo>
                    <a:lnTo>
                      <a:pt x="9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2"/>
              <p:cNvSpPr/>
              <p:nvPr/>
            </p:nvSpPr>
            <p:spPr>
              <a:xfrm rot="5400000">
                <a:off x="-487902" y="664708"/>
                <a:ext cx="47262" cy="47261"/>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2"/>
              <p:cNvSpPr/>
              <p:nvPr/>
            </p:nvSpPr>
            <p:spPr>
              <a:xfrm rot="5400000">
                <a:off x="425516" y="-371013"/>
                <a:ext cx="241103" cy="130878"/>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2"/>
              <p:cNvSpPr/>
              <p:nvPr/>
            </p:nvSpPr>
            <p:spPr>
              <a:xfrm rot="5400000">
                <a:off x="-1060080" y="644960"/>
                <a:ext cx="47262" cy="47096"/>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2"/>
              <p:cNvSpPr/>
              <p:nvPr/>
            </p:nvSpPr>
            <p:spPr>
              <a:xfrm rot="5400000">
                <a:off x="-2533864" y="-146516"/>
                <a:ext cx="241103" cy="241100"/>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2"/>
              <p:cNvSpPr/>
              <p:nvPr/>
            </p:nvSpPr>
            <p:spPr>
              <a:xfrm rot="5400000">
                <a:off x="-2570548" y="283470"/>
                <a:ext cx="47262" cy="47262"/>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2"/>
              <p:cNvSpPr/>
              <p:nvPr/>
            </p:nvSpPr>
            <p:spPr>
              <a:xfrm rot="5400000">
                <a:off x="-2244923" y="641159"/>
                <a:ext cx="47097" cy="4726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2"/>
              <p:cNvSpPr/>
              <p:nvPr/>
            </p:nvSpPr>
            <p:spPr>
              <a:xfrm rot="5400000">
                <a:off x="-1582353" y="644878"/>
                <a:ext cx="47262" cy="47261"/>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2"/>
              <p:cNvSpPr/>
              <p:nvPr/>
            </p:nvSpPr>
            <p:spPr>
              <a:xfrm rot="5400000">
                <a:off x="457080" y="393611"/>
                <a:ext cx="47097" cy="47261"/>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2"/>
              <p:cNvSpPr/>
              <p:nvPr/>
            </p:nvSpPr>
            <p:spPr>
              <a:xfrm rot="5400000">
                <a:off x="-2051995" y="429390"/>
                <a:ext cx="242095" cy="242091"/>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2"/>
              <p:cNvSpPr/>
              <p:nvPr/>
            </p:nvSpPr>
            <p:spPr>
              <a:xfrm rot="5400000">
                <a:off x="406760" y="576795"/>
                <a:ext cx="204417" cy="205075"/>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2"/>
              <p:cNvSpPr/>
              <p:nvPr/>
            </p:nvSpPr>
            <p:spPr>
              <a:xfrm rot="5400000">
                <a:off x="-877976" y="444014"/>
                <a:ext cx="241103" cy="241926"/>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2"/>
              <p:cNvSpPr/>
              <p:nvPr/>
            </p:nvSpPr>
            <p:spPr>
              <a:xfrm rot="5400000">
                <a:off x="-233749" y="459466"/>
                <a:ext cx="241103" cy="241100"/>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2"/>
              <p:cNvSpPr/>
              <p:nvPr/>
            </p:nvSpPr>
            <p:spPr>
              <a:xfrm rot="5400000">
                <a:off x="170950" y="648678"/>
                <a:ext cx="47262" cy="4726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2"/>
              <p:cNvSpPr/>
              <p:nvPr/>
            </p:nvSpPr>
            <p:spPr>
              <a:xfrm rot="5400000">
                <a:off x="256548" y="3037"/>
                <a:ext cx="242095" cy="242091"/>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2"/>
              <p:cNvSpPr/>
              <p:nvPr/>
            </p:nvSpPr>
            <p:spPr>
              <a:xfrm rot="5400000">
                <a:off x="-1273254" y="-826449"/>
                <a:ext cx="166740" cy="240935"/>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2"/>
              <p:cNvSpPr/>
              <p:nvPr/>
            </p:nvSpPr>
            <p:spPr>
              <a:xfrm rot="5400000">
                <a:off x="476910" y="-504207"/>
                <a:ext cx="47097" cy="47261"/>
              </a:xfrm>
              <a:custGeom>
                <a:avLst/>
                <a:gdLst/>
                <a:ahLst/>
                <a:cxnLst/>
                <a:rect l="l" t="t" r="r" b="b"/>
                <a:pathLst>
                  <a:path w="285" h="286" extrusionOk="0">
                    <a:moveTo>
                      <a:pt x="142" y="1"/>
                    </a:moveTo>
                    <a:cubicBezTo>
                      <a:pt x="63" y="1"/>
                      <a:pt x="0" y="64"/>
                      <a:pt x="0" y="143"/>
                    </a:cubicBezTo>
                    <a:cubicBezTo>
                      <a:pt x="0" y="223"/>
                      <a:pt x="63" y="286"/>
                      <a:pt x="142" y="286"/>
                    </a:cubicBezTo>
                    <a:cubicBezTo>
                      <a:pt x="222" y="286"/>
                      <a:pt x="285" y="223"/>
                      <a:pt x="285" y="143"/>
                    </a:cubicBezTo>
                    <a:cubicBezTo>
                      <a:pt x="285" y="64"/>
                      <a:pt x="22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2"/>
              <p:cNvSpPr/>
              <p:nvPr/>
            </p:nvSpPr>
            <p:spPr>
              <a:xfrm rot="5400000">
                <a:off x="-138646" y="-708460"/>
                <a:ext cx="47097" cy="4726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2"/>
              <p:cNvSpPr/>
              <p:nvPr/>
            </p:nvSpPr>
            <p:spPr>
              <a:xfrm rot="5400000">
                <a:off x="-2630039" y="-794803"/>
                <a:ext cx="161121" cy="172025"/>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2"/>
              <p:cNvSpPr/>
              <p:nvPr/>
            </p:nvSpPr>
            <p:spPr>
              <a:xfrm rot="5400000">
                <a:off x="-1327786" y="613399"/>
                <a:ext cx="98986" cy="23729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2"/>
              <p:cNvSpPr/>
              <p:nvPr/>
            </p:nvSpPr>
            <p:spPr>
              <a:xfrm rot="5400000">
                <a:off x="-2578067" y="-375310"/>
                <a:ext cx="47097" cy="47262"/>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2"/>
              <p:cNvSpPr/>
              <p:nvPr/>
            </p:nvSpPr>
            <p:spPr>
              <a:xfrm rot="5400000">
                <a:off x="480546" y="-719697"/>
                <a:ext cx="47262" cy="47096"/>
              </a:xfrm>
              <a:custGeom>
                <a:avLst/>
                <a:gdLst/>
                <a:ahLst/>
                <a:cxnLst/>
                <a:rect l="l" t="t" r="r" b="b"/>
                <a:pathLst>
                  <a:path w="286" h="285" extrusionOk="0">
                    <a:moveTo>
                      <a:pt x="143" y="0"/>
                    </a:moveTo>
                    <a:cubicBezTo>
                      <a:pt x="63" y="0"/>
                      <a:pt x="1" y="63"/>
                      <a:pt x="1" y="143"/>
                    </a:cubicBezTo>
                    <a:cubicBezTo>
                      <a:pt x="1" y="222"/>
                      <a:pt x="63" y="285"/>
                      <a:pt x="143" y="285"/>
                    </a:cubicBezTo>
                    <a:cubicBezTo>
                      <a:pt x="217" y="285"/>
                      <a:pt x="286" y="222"/>
                      <a:pt x="286" y="143"/>
                    </a:cubicBezTo>
                    <a:cubicBezTo>
                      <a:pt x="286"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2"/>
              <p:cNvSpPr/>
              <p:nvPr/>
            </p:nvSpPr>
            <p:spPr>
              <a:xfrm rot="5400000">
                <a:off x="-2676888" y="575390"/>
                <a:ext cx="248540" cy="163763"/>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2"/>
              <p:cNvSpPr/>
              <p:nvPr/>
            </p:nvSpPr>
            <p:spPr>
              <a:xfrm rot="5400000">
                <a:off x="-1589955" y="-704742"/>
                <a:ext cx="47262" cy="47261"/>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2"/>
              <p:cNvSpPr/>
              <p:nvPr/>
            </p:nvSpPr>
            <p:spPr>
              <a:xfrm rot="5400000">
                <a:off x="-2232777" y="-704742"/>
                <a:ext cx="47262" cy="4726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2"/>
              <p:cNvSpPr/>
              <p:nvPr/>
            </p:nvSpPr>
            <p:spPr>
              <a:xfrm rot="5400000">
                <a:off x="-2040262" y="-699452"/>
                <a:ext cx="242095" cy="241100"/>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2"/>
              <p:cNvSpPr/>
              <p:nvPr/>
            </p:nvSpPr>
            <p:spPr>
              <a:xfrm rot="5400000">
                <a:off x="209947" y="-732503"/>
                <a:ext cx="241103" cy="242091"/>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2"/>
              <p:cNvSpPr/>
              <p:nvPr/>
            </p:nvSpPr>
            <p:spPr>
              <a:xfrm rot="5400000">
                <a:off x="-900036" y="-681110"/>
                <a:ext cx="47262" cy="47261"/>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2"/>
              <p:cNvSpPr/>
              <p:nvPr/>
            </p:nvSpPr>
            <p:spPr>
              <a:xfrm rot="5400000">
                <a:off x="-598952" y="-711185"/>
                <a:ext cx="241103" cy="241100"/>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2"/>
              <p:cNvSpPr/>
              <p:nvPr/>
            </p:nvSpPr>
            <p:spPr>
              <a:xfrm rot="5400000">
                <a:off x="-1838007" y="-1656571"/>
                <a:ext cx="1629390" cy="3305331"/>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2"/>
              <p:cNvSpPr/>
              <p:nvPr/>
            </p:nvSpPr>
            <p:spPr>
              <a:xfrm rot="5400000">
                <a:off x="-1591450" y="-1400599"/>
                <a:ext cx="1136276" cy="279338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2"/>
              <p:cNvSpPr/>
              <p:nvPr/>
            </p:nvSpPr>
            <p:spPr>
              <a:xfrm rot="5400000">
                <a:off x="-1620452" y="-1430757"/>
                <a:ext cx="1194445" cy="2853702"/>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3" name="Google Shape;3123;p72"/>
            <p:cNvGrpSpPr/>
            <p:nvPr/>
          </p:nvGrpSpPr>
          <p:grpSpPr>
            <a:xfrm>
              <a:off x="2802178" y="353422"/>
              <a:ext cx="3064372" cy="1274509"/>
              <a:chOff x="-2675977" y="-818601"/>
              <a:chExt cx="3305331" cy="1629390"/>
            </a:xfrm>
          </p:grpSpPr>
          <p:sp>
            <p:nvSpPr>
              <p:cNvPr id="3124" name="Google Shape;3124;p72"/>
              <p:cNvSpPr/>
              <p:nvPr/>
            </p:nvSpPr>
            <p:spPr>
              <a:xfrm rot="5400000">
                <a:off x="-1797437" y="-1627405"/>
                <a:ext cx="1570890" cy="3246997"/>
              </a:xfrm>
              <a:custGeom>
                <a:avLst/>
                <a:gdLst/>
                <a:ahLst/>
                <a:cxnLst/>
                <a:rect l="l" t="t" r="r" b="b"/>
                <a:pathLst>
                  <a:path w="9506" h="19649" extrusionOk="0">
                    <a:moveTo>
                      <a:pt x="0" y="0"/>
                    </a:moveTo>
                    <a:lnTo>
                      <a:pt x="0" y="19649"/>
                    </a:lnTo>
                    <a:lnTo>
                      <a:pt x="9506" y="19649"/>
                    </a:lnTo>
                    <a:lnTo>
                      <a:pt x="9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2"/>
              <p:cNvSpPr/>
              <p:nvPr/>
            </p:nvSpPr>
            <p:spPr>
              <a:xfrm rot="5400000">
                <a:off x="-487902" y="664708"/>
                <a:ext cx="47262" cy="47261"/>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2"/>
              <p:cNvSpPr/>
              <p:nvPr/>
            </p:nvSpPr>
            <p:spPr>
              <a:xfrm rot="5400000">
                <a:off x="425516" y="-371013"/>
                <a:ext cx="241103" cy="130878"/>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2"/>
              <p:cNvSpPr/>
              <p:nvPr/>
            </p:nvSpPr>
            <p:spPr>
              <a:xfrm rot="5400000">
                <a:off x="-1060080" y="644960"/>
                <a:ext cx="47262" cy="47096"/>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2"/>
              <p:cNvSpPr/>
              <p:nvPr/>
            </p:nvSpPr>
            <p:spPr>
              <a:xfrm rot="5400000">
                <a:off x="-2533864" y="-146516"/>
                <a:ext cx="241103" cy="241100"/>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2"/>
              <p:cNvSpPr/>
              <p:nvPr/>
            </p:nvSpPr>
            <p:spPr>
              <a:xfrm rot="5400000">
                <a:off x="-2570548" y="283470"/>
                <a:ext cx="47262" cy="47262"/>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2"/>
              <p:cNvSpPr/>
              <p:nvPr/>
            </p:nvSpPr>
            <p:spPr>
              <a:xfrm rot="5400000">
                <a:off x="-2244923" y="641159"/>
                <a:ext cx="47097" cy="4726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2"/>
              <p:cNvSpPr/>
              <p:nvPr/>
            </p:nvSpPr>
            <p:spPr>
              <a:xfrm rot="5400000">
                <a:off x="-1582353" y="644878"/>
                <a:ext cx="47262" cy="47261"/>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2"/>
              <p:cNvSpPr/>
              <p:nvPr/>
            </p:nvSpPr>
            <p:spPr>
              <a:xfrm rot="5400000">
                <a:off x="457080" y="393611"/>
                <a:ext cx="47097" cy="47261"/>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2"/>
              <p:cNvSpPr/>
              <p:nvPr/>
            </p:nvSpPr>
            <p:spPr>
              <a:xfrm rot="5400000">
                <a:off x="-2051995" y="429390"/>
                <a:ext cx="242095" cy="242091"/>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2"/>
              <p:cNvSpPr/>
              <p:nvPr/>
            </p:nvSpPr>
            <p:spPr>
              <a:xfrm rot="5400000">
                <a:off x="406760" y="576795"/>
                <a:ext cx="204417" cy="205075"/>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2"/>
              <p:cNvSpPr/>
              <p:nvPr/>
            </p:nvSpPr>
            <p:spPr>
              <a:xfrm rot="5400000">
                <a:off x="-877976" y="444014"/>
                <a:ext cx="241103" cy="241926"/>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2"/>
              <p:cNvSpPr/>
              <p:nvPr/>
            </p:nvSpPr>
            <p:spPr>
              <a:xfrm rot="5400000">
                <a:off x="-233749" y="459466"/>
                <a:ext cx="241103" cy="241100"/>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2"/>
              <p:cNvSpPr/>
              <p:nvPr/>
            </p:nvSpPr>
            <p:spPr>
              <a:xfrm rot="5400000">
                <a:off x="170950" y="648678"/>
                <a:ext cx="47262" cy="4726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2"/>
              <p:cNvSpPr/>
              <p:nvPr/>
            </p:nvSpPr>
            <p:spPr>
              <a:xfrm rot="5400000">
                <a:off x="256548" y="3037"/>
                <a:ext cx="242095" cy="242091"/>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2"/>
              <p:cNvSpPr/>
              <p:nvPr/>
            </p:nvSpPr>
            <p:spPr>
              <a:xfrm rot="5400000">
                <a:off x="-1273254" y="-826449"/>
                <a:ext cx="166740" cy="240935"/>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2"/>
              <p:cNvSpPr/>
              <p:nvPr/>
            </p:nvSpPr>
            <p:spPr>
              <a:xfrm rot="5400000">
                <a:off x="476910" y="-504207"/>
                <a:ext cx="47097" cy="47261"/>
              </a:xfrm>
              <a:custGeom>
                <a:avLst/>
                <a:gdLst/>
                <a:ahLst/>
                <a:cxnLst/>
                <a:rect l="l" t="t" r="r" b="b"/>
                <a:pathLst>
                  <a:path w="285" h="286" extrusionOk="0">
                    <a:moveTo>
                      <a:pt x="142" y="1"/>
                    </a:moveTo>
                    <a:cubicBezTo>
                      <a:pt x="63" y="1"/>
                      <a:pt x="0" y="64"/>
                      <a:pt x="0" y="143"/>
                    </a:cubicBezTo>
                    <a:cubicBezTo>
                      <a:pt x="0" y="223"/>
                      <a:pt x="63" y="286"/>
                      <a:pt x="142" y="286"/>
                    </a:cubicBezTo>
                    <a:cubicBezTo>
                      <a:pt x="222" y="286"/>
                      <a:pt x="285" y="223"/>
                      <a:pt x="285" y="143"/>
                    </a:cubicBezTo>
                    <a:cubicBezTo>
                      <a:pt x="285" y="64"/>
                      <a:pt x="222" y="1"/>
                      <a:pt x="142"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2"/>
              <p:cNvSpPr/>
              <p:nvPr/>
            </p:nvSpPr>
            <p:spPr>
              <a:xfrm rot="5400000">
                <a:off x="-138646" y="-708460"/>
                <a:ext cx="47097" cy="4726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72"/>
              <p:cNvSpPr/>
              <p:nvPr/>
            </p:nvSpPr>
            <p:spPr>
              <a:xfrm rot="5400000">
                <a:off x="-2630039" y="-794803"/>
                <a:ext cx="161121" cy="172025"/>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2"/>
              <p:cNvSpPr/>
              <p:nvPr/>
            </p:nvSpPr>
            <p:spPr>
              <a:xfrm rot="5400000">
                <a:off x="-1327786" y="613399"/>
                <a:ext cx="98986" cy="23729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72"/>
              <p:cNvSpPr/>
              <p:nvPr/>
            </p:nvSpPr>
            <p:spPr>
              <a:xfrm rot="5400000">
                <a:off x="-2578067" y="-375310"/>
                <a:ext cx="47097" cy="47262"/>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72"/>
              <p:cNvSpPr/>
              <p:nvPr/>
            </p:nvSpPr>
            <p:spPr>
              <a:xfrm rot="5400000">
                <a:off x="480546" y="-719697"/>
                <a:ext cx="47262" cy="47096"/>
              </a:xfrm>
              <a:custGeom>
                <a:avLst/>
                <a:gdLst/>
                <a:ahLst/>
                <a:cxnLst/>
                <a:rect l="l" t="t" r="r" b="b"/>
                <a:pathLst>
                  <a:path w="286" h="285" extrusionOk="0">
                    <a:moveTo>
                      <a:pt x="143" y="0"/>
                    </a:moveTo>
                    <a:cubicBezTo>
                      <a:pt x="63" y="0"/>
                      <a:pt x="1" y="63"/>
                      <a:pt x="1" y="143"/>
                    </a:cubicBezTo>
                    <a:cubicBezTo>
                      <a:pt x="1" y="222"/>
                      <a:pt x="63" y="285"/>
                      <a:pt x="143" y="285"/>
                    </a:cubicBezTo>
                    <a:cubicBezTo>
                      <a:pt x="217" y="285"/>
                      <a:pt x="286" y="222"/>
                      <a:pt x="286" y="143"/>
                    </a:cubicBezTo>
                    <a:cubicBezTo>
                      <a:pt x="286" y="63"/>
                      <a:pt x="217" y="0"/>
                      <a:pt x="143"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72"/>
              <p:cNvSpPr/>
              <p:nvPr/>
            </p:nvSpPr>
            <p:spPr>
              <a:xfrm rot="5400000">
                <a:off x="-2676888" y="575390"/>
                <a:ext cx="248540" cy="163763"/>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72"/>
              <p:cNvSpPr/>
              <p:nvPr/>
            </p:nvSpPr>
            <p:spPr>
              <a:xfrm rot="5400000">
                <a:off x="-1589955" y="-704742"/>
                <a:ext cx="47262" cy="47261"/>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72"/>
              <p:cNvSpPr/>
              <p:nvPr/>
            </p:nvSpPr>
            <p:spPr>
              <a:xfrm rot="5400000">
                <a:off x="-2232777" y="-704742"/>
                <a:ext cx="47262" cy="4726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72"/>
              <p:cNvSpPr/>
              <p:nvPr/>
            </p:nvSpPr>
            <p:spPr>
              <a:xfrm rot="5400000">
                <a:off x="-2040262" y="-699452"/>
                <a:ext cx="242095" cy="241100"/>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72"/>
              <p:cNvSpPr/>
              <p:nvPr/>
            </p:nvSpPr>
            <p:spPr>
              <a:xfrm rot="5400000">
                <a:off x="209947" y="-732503"/>
                <a:ext cx="241103" cy="242091"/>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72"/>
              <p:cNvSpPr/>
              <p:nvPr/>
            </p:nvSpPr>
            <p:spPr>
              <a:xfrm rot="5400000">
                <a:off x="-900036" y="-681110"/>
                <a:ext cx="47262" cy="47261"/>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72"/>
              <p:cNvSpPr/>
              <p:nvPr/>
            </p:nvSpPr>
            <p:spPr>
              <a:xfrm rot="5400000">
                <a:off x="-598952" y="-711185"/>
                <a:ext cx="241103" cy="241100"/>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72"/>
              <p:cNvSpPr/>
              <p:nvPr/>
            </p:nvSpPr>
            <p:spPr>
              <a:xfrm rot="5400000">
                <a:off x="-1838007" y="-1656571"/>
                <a:ext cx="1629390" cy="3305331"/>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72"/>
              <p:cNvSpPr/>
              <p:nvPr/>
            </p:nvSpPr>
            <p:spPr>
              <a:xfrm rot="5400000">
                <a:off x="-1591450" y="-1400599"/>
                <a:ext cx="1136276" cy="279338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72"/>
              <p:cNvSpPr/>
              <p:nvPr/>
            </p:nvSpPr>
            <p:spPr>
              <a:xfrm rot="5400000">
                <a:off x="-1620452" y="-1430757"/>
                <a:ext cx="1194445" cy="2853702"/>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6" name="Google Shape;3156;p72"/>
          <p:cNvSpPr txBox="1">
            <a:spLocks noGrp="1"/>
          </p:cNvSpPr>
          <p:nvPr>
            <p:ph type="ctrTitle" idx="4294967295"/>
          </p:nvPr>
        </p:nvSpPr>
        <p:spPr>
          <a:xfrm>
            <a:off x="3053317" y="620768"/>
            <a:ext cx="2567100" cy="78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a:t>Thanks</a:t>
            </a:r>
            <a:endParaRPr sz="5400"/>
          </a:p>
        </p:txBody>
      </p:sp>
      <p:pic>
        <p:nvPicPr>
          <p:cNvPr id="3" name="Picture 2" descr="Text&#10;&#10;Description automatically generated">
            <a:extLst>
              <a:ext uri="{FF2B5EF4-FFF2-40B4-BE49-F238E27FC236}">
                <a16:creationId xmlns:a16="http://schemas.microsoft.com/office/drawing/2014/main" id="{14399553-EC31-4FE9-83DA-9D1BC8FAC24A}"/>
              </a:ext>
            </a:extLst>
          </p:cNvPr>
          <p:cNvPicPr>
            <a:picLocks noChangeAspect="1"/>
          </p:cNvPicPr>
          <p:nvPr/>
        </p:nvPicPr>
        <p:blipFill>
          <a:blip r:embed="rId3"/>
          <a:stretch>
            <a:fillRect/>
          </a:stretch>
        </p:blipFill>
        <p:spPr>
          <a:xfrm>
            <a:off x="1559809" y="2199306"/>
            <a:ext cx="5514163" cy="2014470"/>
          </a:xfrm>
          <a:prstGeom prst="rect">
            <a:avLst/>
          </a:prstGeom>
        </p:spPr>
      </p:pic>
      <p:sp>
        <p:nvSpPr>
          <p:cNvPr id="87" name="Freeform 18">
            <a:extLst>
              <a:ext uri="{FF2B5EF4-FFF2-40B4-BE49-F238E27FC236}">
                <a16:creationId xmlns:a16="http://schemas.microsoft.com/office/drawing/2014/main" id="{35EAFC33-CE06-4CA8-B310-EE8B9055F0DF}"/>
              </a:ext>
            </a:extLst>
          </p:cNvPr>
          <p:cNvSpPr/>
          <p:nvPr/>
        </p:nvSpPr>
        <p:spPr>
          <a:xfrm>
            <a:off x="6484098" y="-214295"/>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7">
            <a:extLst>
              <a:ext uri="{FF2B5EF4-FFF2-40B4-BE49-F238E27FC236}">
                <a16:creationId xmlns:a16="http://schemas.microsoft.com/office/drawing/2014/main" id="{F907B239-3E0D-4EBE-9DCE-EFF33884BA74}"/>
              </a:ext>
            </a:extLst>
          </p:cNvPr>
          <p:cNvGrpSpPr/>
          <p:nvPr/>
        </p:nvGrpSpPr>
        <p:grpSpPr>
          <a:xfrm>
            <a:off x="7937850" y="2521042"/>
            <a:ext cx="793664" cy="719619"/>
            <a:chOff x="11046527" y="3044373"/>
            <a:chExt cx="793664" cy="719619"/>
          </a:xfrm>
        </p:grpSpPr>
        <p:sp>
          <p:nvSpPr>
            <p:cNvPr id="89" name="Oval 88">
              <a:extLst>
                <a:ext uri="{FF2B5EF4-FFF2-40B4-BE49-F238E27FC236}">
                  <a16:creationId xmlns:a16="http://schemas.microsoft.com/office/drawing/2014/main" id="{BEA7E8FF-1296-488D-AE4C-5C53BA4D6089}"/>
                </a:ext>
              </a:extLst>
            </p:cNvPr>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9">
              <a:extLst>
                <a:ext uri="{FF2B5EF4-FFF2-40B4-BE49-F238E27FC236}">
                  <a16:creationId xmlns:a16="http://schemas.microsoft.com/office/drawing/2014/main" id="{6E2511F6-ACAE-46FC-B772-89685CC7D6FA}"/>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1" name="Group 90">
            <a:extLst>
              <a:ext uri="{FF2B5EF4-FFF2-40B4-BE49-F238E27FC236}">
                <a16:creationId xmlns:a16="http://schemas.microsoft.com/office/drawing/2014/main" id="{82785FB6-3330-4035-B132-5546B45AE582}"/>
              </a:ext>
            </a:extLst>
          </p:cNvPr>
          <p:cNvGrpSpPr/>
          <p:nvPr/>
        </p:nvGrpSpPr>
        <p:grpSpPr>
          <a:xfrm>
            <a:off x="7870467" y="1623273"/>
            <a:ext cx="763208" cy="719517"/>
            <a:chOff x="10979144" y="2146604"/>
            <a:chExt cx="763208" cy="719517"/>
          </a:xfrm>
        </p:grpSpPr>
        <p:sp>
          <p:nvSpPr>
            <p:cNvPr id="92" name="Oval 91">
              <a:extLst>
                <a:ext uri="{FF2B5EF4-FFF2-40B4-BE49-F238E27FC236}">
                  <a16:creationId xmlns:a16="http://schemas.microsoft.com/office/drawing/2014/main" id="{A4EAEE63-D3F9-42BE-923E-C17B6BEF86AA}"/>
                </a:ext>
              </a:extLst>
            </p:cNvPr>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Oval 92">
              <a:extLst>
                <a:ext uri="{FF2B5EF4-FFF2-40B4-BE49-F238E27FC236}">
                  <a16:creationId xmlns:a16="http://schemas.microsoft.com/office/drawing/2014/main" id="{0A8D488F-9953-434E-9871-084AA4DE39EB}"/>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4" name="Group 93">
            <a:extLst>
              <a:ext uri="{FF2B5EF4-FFF2-40B4-BE49-F238E27FC236}">
                <a16:creationId xmlns:a16="http://schemas.microsoft.com/office/drawing/2014/main" id="{6A86ED67-A181-47BF-8D14-BAE829143D9C}"/>
              </a:ext>
            </a:extLst>
          </p:cNvPr>
          <p:cNvGrpSpPr/>
          <p:nvPr/>
        </p:nvGrpSpPr>
        <p:grpSpPr>
          <a:xfrm>
            <a:off x="7921519" y="768026"/>
            <a:ext cx="789755" cy="735291"/>
            <a:chOff x="11030196" y="1291357"/>
            <a:chExt cx="789755" cy="735291"/>
          </a:xfrm>
        </p:grpSpPr>
        <p:sp>
          <p:nvSpPr>
            <p:cNvPr id="95" name="Oval 94">
              <a:extLst>
                <a:ext uri="{FF2B5EF4-FFF2-40B4-BE49-F238E27FC236}">
                  <a16:creationId xmlns:a16="http://schemas.microsoft.com/office/drawing/2014/main" id="{8E8C3D44-6956-4587-BACB-6B4FD69F9D34}"/>
                </a:ext>
              </a:extLst>
            </p:cNvPr>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Oval 95">
              <a:extLst>
                <a:ext uri="{FF2B5EF4-FFF2-40B4-BE49-F238E27FC236}">
                  <a16:creationId xmlns:a16="http://schemas.microsoft.com/office/drawing/2014/main" id="{37EAFF0B-E6FC-45E4-AAD1-C842B68E24AC}"/>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7" name="ดาว 5 แฉก 119">
            <a:extLst>
              <a:ext uri="{FF2B5EF4-FFF2-40B4-BE49-F238E27FC236}">
                <a16:creationId xmlns:a16="http://schemas.microsoft.com/office/drawing/2014/main" id="{CBB09BE4-B08A-4CB3-A8B2-71FFEF0D3CD3}"/>
              </a:ext>
            </a:extLst>
          </p:cNvPr>
          <p:cNvSpPr/>
          <p:nvPr/>
        </p:nvSpPr>
        <p:spPr>
          <a:xfrm>
            <a:off x="7589596" y="3765238"/>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8" name="ดาว 5 แฉก 120">
            <a:extLst>
              <a:ext uri="{FF2B5EF4-FFF2-40B4-BE49-F238E27FC236}">
                <a16:creationId xmlns:a16="http://schemas.microsoft.com/office/drawing/2014/main" id="{E74D013A-262B-4E20-A9FE-066625DBE27B}"/>
              </a:ext>
            </a:extLst>
          </p:cNvPr>
          <p:cNvSpPr/>
          <p:nvPr/>
        </p:nvSpPr>
        <p:spPr>
          <a:xfrm>
            <a:off x="8746650" y="4536396"/>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9" name="ดาว 5 แฉก 121">
            <a:extLst>
              <a:ext uri="{FF2B5EF4-FFF2-40B4-BE49-F238E27FC236}">
                <a16:creationId xmlns:a16="http://schemas.microsoft.com/office/drawing/2014/main" id="{761E99BB-B1C4-41D4-ADED-998FBDB1A6F6}"/>
              </a:ext>
            </a:extLst>
          </p:cNvPr>
          <p:cNvSpPr/>
          <p:nvPr/>
        </p:nvSpPr>
        <p:spPr>
          <a:xfrm>
            <a:off x="6922417" y="4996966"/>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0" name="วงรี 122">
            <a:extLst>
              <a:ext uri="{FF2B5EF4-FFF2-40B4-BE49-F238E27FC236}">
                <a16:creationId xmlns:a16="http://schemas.microsoft.com/office/drawing/2014/main" id="{7FCF9C78-FB37-466B-8D35-9955532BCEA6}"/>
              </a:ext>
            </a:extLst>
          </p:cNvPr>
          <p:cNvSpPr/>
          <p:nvPr/>
        </p:nvSpPr>
        <p:spPr>
          <a:xfrm>
            <a:off x="8375436" y="4153856"/>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1" name="วงรี 123">
            <a:extLst>
              <a:ext uri="{FF2B5EF4-FFF2-40B4-BE49-F238E27FC236}">
                <a16:creationId xmlns:a16="http://schemas.microsoft.com/office/drawing/2014/main" id="{4A90D63F-8064-4E51-BADD-D8AF16B98C88}"/>
              </a:ext>
            </a:extLst>
          </p:cNvPr>
          <p:cNvSpPr/>
          <p:nvPr/>
        </p:nvSpPr>
        <p:spPr>
          <a:xfrm>
            <a:off x="8815222" y="5142288"/>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วงรี 124">
            <a:extLst>
              <a:ext uri="{FF2B5EF4-FFF2-40B4-BE49-F238E27FC236}">
                <a16:creationId xmlns:a16="http://schemas.microsoft.com/office/drawing/2014/main" id="{C4FD9DB8-5494-461E-B032-A31489586484}"/>
              </a:ext>
            </a:extLst>
          </p:cNvPr>
          <p:cNvSpPr/>
          <p:nvPr/>
        </p:nvSpPr>
        <p:spPr>
          <a:xfrm>
            <a:off x="7204117" y="5294688"/>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3" name="วงรี 125">
            <a:extLst>
              <a:ext uri="{FF2B5EF4-FFF2-40B4-BE49-F238E27FC236}">
                <a16:creationId xmlns:a16="http://schemas.microsoft.com/office/drawing/2014/main" id="{084F3564-4D33-446E-AE74-0F97DFDE63F2}"/>
              </a:ext>
            </a:extLst>
          </p:cNvPr>
          <p:cNvSpPr/>
          <p:nvPr/>
        </p:nvSpPr>
        <p:spPr>
          <a:xfrm>
            <a:off x="7043005" y="4480426"/>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4" name="วงรี 126">
            <a:extLst>
              <a:ext uri="{FF2B5EF4-FFF2-40B4-BE49-F238E27FC236}">
                <a16:creationId xmlns:a16="http://schemas.microsoft.com/office/drawing/2014/main" id="{70746003-E537-4653-A2FB-703414553DF7}"/>
              </a:ext>
            </a:extLst>
          </p:cNvPr>
          <p:cNvSpPr/>
          <p:nvPr/>
        </p:nvSpPr>
        <p:spPr>
          <a:xfrm>
            <a:off x="7326035" y="3757605"/>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5" name="Picture 9">
            <a:extLst>
              <a:ext uri="{FF2B5EF4-FFF2-40B4-BE49-F238E27FC236}">
                <a16:creationId xmlns:a16="http://schemas.microsoft.com/office/drawing/2014/main" id="{8778FBD0-328E-4232-9613-FD1AF8BBA21B}"/>
              </a:ext>
            </a:extLst>
          </p:cNvPr>
          <p:cNvPicPr>
            <a:picLocks noChangeAspect="1"/>
          </p:cNvPicPr>
          <p:nvPr/>
        </p:nvPicPr>
        <p:blipFill>
          <a:blip r:embed="rId4"/>
          <a:srcRect/>
          <a:stretch>
            <a:fillRect/>
          </a:stretch>
        </p:blipFill>
        <p:spPr>
          <a:xfrm>
            <a:off x="778337" y="2065796"/>
            <a:ext cx="1310882" cy="2709833"/>
          </a:xfrm>
          <a:prstGeom prst="rect">
            <a:avLst/>
          </a:prstGeom>
        </p:spPr>
      </p:pic>
      <p:pic>
        <p:nvPicPr>
          <p:cNvPr id="106" name="Picture 14">
            <a:extLst>
              <a:ext uri="{FF2B5EF4-FFF2-40B4-BE49-F238E27FC236}">
                <a16:creationId xmlns:a16="http://schemas.microsoft.com/office/drawing/2014/main" id="{830DB61B-5DE8-468F-9A71-00853CF06764}"/>
              </a:ext>
            </a:extLst>
          </p:cNvPr>
          <p:cNvPicPr>
            <a:picLocks noChangeAspect="1"/>
          </p:cNvPicPr>
          <p:nvPr/>
        </p:nvPicPr>
        <p:blipFill>
          <a:blip r:embed="rId5"/>
          <a:srcRect/>
          <a:stretch>
            <a:fillRect/>
          </a:stretch>
        </p:blipFill>
        <p:spPr>
          <a:xfrm>
            <a:off x="1315843" y="4234997"/>
            <a:ext cx="1173078" cy="370373"/>
          </a:xfrm>
          <a:prstGeom prst="rect">
            <a:avLst/>
          </a:prstGeom>
        </p:spPr>
      </p:pic>
      <p:sp>
        <p:nvSpPr>
          <p:cNvPr id="107" name="TextBox 106">
            <a:extLst>
              <a:ext uri="{FF2B5EF4-FFF2-40B4-BE49-F238E27FC236}">
                <a16:creationId xmlns:a16="http://schemas.microsoft.com/office/drawing/2014/main" id="{DE6FC47E-403E-4ABF-927F-442B99FCC789}"/>
              </a:ext>
            </a:extLst>
          </p:cNvPr>
          <p:cNvSpPr txBox="1"/>
          <p:nvPr/>
        </p:nvSpPr>
        <p:spPr>
          <a:xfrm>
            <a:off x="1972697" y="8936860"/>
            <a:ext cx="4198937" cy="307777"/>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692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87"/>
                                        </p:tgtEl>
                                        <p:attrNameLst>
                                          <p:attrName>style.visibility</p:attrName>
                                        </p:attrNameLst>
                                      </p:cBhvr>
                                      <p:to>
                                        <p:strVal val="visible"/>
                                      </p:to>
                                    </p:set>
                                    <p:animEffect transition="in" filter="wipe(up)">
                                      <p:cBhvr>
                                        <p:cTn id="7" dur="1500"/>
                                        <p:tgtEl>
                                          <p:spTgt spid="87"/>
                                        </p:tgtEl>
                                      </p:cBhvr>
                                    </p:animEffect>
                                  </p:childTnLst>
                                </p:cTn>
                              </p:par>
                              <p:par>
                                <p:cTn id="8" presetID="23" presetClass="entr" presetSubtype="16" fill="hold" nodeType="withEffect">
                                  <p:stCondLst>
                                    <p:cond delay="600"/>
                                  </p:stCondLst>
                                  <p:childTnLst>
                                    <p:set>
                                      <p:cBhvr>
                                        <p:cTn id="9" dur="1" fill="hold">
                                          <p:stCondLst>
                                            <p:cond delay="0"/>
                                          </p:stCondLst>
                                        </p:cTn>
                                        <p:tgtEl>
                                          <p:spTgt spid="88"/>
                                        </p:tgtEl>
                                        <p:attrNameLst>
                                          <p:attrName>style.visibility</p:attrName>
                                        </p:attrNameLst>
                                      </p:cBhvr>
                                      <p:to>
                                        <p:strVal val="visible"/>
                                      </p:to>
                                    </p:set>
                                    <p:anim calcmode="lin" valueType="num">
                                      <p:cBhvr>
                                        <p:cTn id="10" dur="600" fill="hold"/>
                                        <p:tgtEl>
                                          <p:spTgt spid="88"/>
                                        </p:tgtEl>
                                        <p:attrNameLst>
                                          <p:attrName>ppt_w</p:attrName>
                                        </p:attrNameLst>
                                      </p:cBhvr>
                                      <p:tavLst>
                                        <p:tav tm="0">
                                          <p:val>
                                            <p:fltVal val="0"/>
                                          </p:val>
                                        </p:tav>
                                        <p:tav tm="100000">
                                          <p:val>
                                            <p:strVal val="#ppt_w"/>
                                          </p:val>
                                        </p:tav>
                                      </p:tavLst>
                                    </p:anim>
                                    <p:anim calcmode="lin" valueType="num">
                                      <p:cBhvr>
                                        <p:cTn id="11" dur="600" fill="hold"/>
                                        <p:tgtEl>
                                          <p:spTgt spid="88"/>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600"/>
                                  </p:stCondLst>
                                  <p:childTnLst>
                                    <p:set>
                                      <p:cBhvr>
                                        <p:cTn id="13" dur="1" fill="hold">
                                          <p:stCondLst>
                                            <p:cond delay="0"/>
                                          </p:stCondLst>
                                        </p:cTn>
                                        <p:tgtEl>
                                          <p:spTgt spid="91"/>
                                        </p:tgtEl>
                                        <p:attrNameLst>
                                          <p:attrName>style.visibility</p:attrName>
                                        </p:attrNameLst>
                                      </p:cBhvr>
                                      <p:to>
                                        <p:strVal val="visible"/>
                                      </p:to>
                                    </p:set>
                                    <p:anim calcmode="lin" valueType="num">
                                      <p:cBhvr>
                                        <p:cTn id="14" dur="700" fill="hold"/>
                                        <p:tgtEl>
                                          <p:spTgt spid="91"/>
                                        </p:tgtEl>
                                        <p:attrNameLst>
                                          <p:attrName>ppt_w</p:attrName>
                                        </p:attrNameLst>
                                      </p:cBhvr>
                                      <p:tavLst>
                                        <p:tav tm="0">
                                          <p:val>
                                            <p:fltVal val="0"/>
                                          </p:val>
                                        </p:tav>
                                        <p:tav tm="100000">
                                          <p:val>
                                            <p:strVal val="#ppt_w"/>
                                          </p:val>
                                        </p:tav>
                                      </p:tavLst>
                                    </p:anim>
                                    <p:anim calcmode="lin" valueType="num">
                                      <p:cBhvr>
                                        <p:cTn id="15" dur="700" fill="hold"/>
                                        <p:tgtEl>
                                          <p:spTgt spid="91"/>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600"/>
                                  </p:stCondLst>
                                  <p:childTnLst>
                                    <p:set>
                                      <p:cBhvr>
                                        <p:cTn id="17" dur="1" fill="hold">
                                          <p:stCondLst>
                                            <p:cond delay="0"/>
                                          </p:stCondLst>
                                        </p:cTn>
                                        <p:tgtEl>
                                          <p:spTgt spid="94"/>
                                        </p:tgtEl>
                                        <p:attrNameLst>
                                          <p:attrName>style.visibility</p:attrName>
                                        </p:attrNameLst>
                                      </p:cBhvr>
                                      <p:to>
                                        <p:strVal val="visible"/>
                                      </p:to>
                                    </p:set>
                                    <p:anim calcmode="lin" valueType="num">
                                      <p:cBhvr>
                                        <p:cTn id="18" dur="750" fill="hold"/>
                                        <p:tgtEl>
                                          <p:spTgt spid="94"/>
                                        </p:tgtEl>
                                        <p:attrNameLst>
                                          <p:attrName>ppt_w</p:attrName>
                                        </p:attrNameLst>
                                      </p:cBhvr>
                                      <p:tavLst>
                                        <p:tav tm="0">
                                          <p:val>
                                            <p:fltVal val="0"/>
                                          </p:val>
                                        </p:tav>
                                        <p:tav tm="100000">
                                          <p:val>
                                            <p:strVal val="#ppt_w"/>
                                          </p:val>
                                        </p:tav>
                                      </p:tavLst>
                                    </p:anim>
                                    <p:anim calcmode="lin" valueType="num">
                                      <p:cBhvr>
                                        <p:cTn id="19" dur="750" fill="hold"/>
                                        <p:tgtEl>
                                          <p:spTgt spid="94"/>
                                        </p:tgtEl>
                                        <p:attrNameLst>
                                          <p:attrName>ppt_h</p:attrName>
                                        </p:attrNameLst>
                                      </p:cBhvr>
                                      <p:tavLst>
                                        <p:tav tm="0">
                                          <p:val>
                                            <p:fltVal val="0"/>
                                          </p:val>
                                        </p:tav>
                                        <p:tav tm="100000">
                                          <p:val>
                                            <p:strVal val="#ppt_h"/>
                                          </p:val>
                                        </p:tav>
                                      </p:tavLst>
                                    </p:anim>
                                  </p:childTnLst>
                                </p:cTn>
                              </p:par>
                              <p:par>
                                <p:cTn id="20" presetID="8" presetClass="emph" presetSubtype="0" repeatCount="indefinite" fill="hold" nodeType="withEffect">
                                  <p:stCondLst>
                                    <p:cond delay="1400"/>
                                  </p:stCondLst>
                                  <p:childTnLst>
                                    <p:animRot by="21600000">
                                      <p:cBhvr>
                                        <p:cTn id="21" dur="2000" fill="hold"/>
                                        <p:tgtEl>
                                          <p:spTgt spid="88"/>
                                        </p:tgtEl>
                                        <p:attrNameLst>
                                          <p:attrName>r</p:attrName>
                                        </p:attrNameLst>
                                      </p:cBhvr>
                                    </p:animRot>
                                  </p:childTnLst>
                                </p:cTn>
                              </p:par>
                              <p:par>
                                <p:cTn id="22" presetID="8" presetClass="emph" presetSubtype="0" repeatCount="indefinite" fill="hold" nodeType="withEffect">
                                  <p:stCondLst>
                                    <p:cond delay="1500"/>
                                  </p:stCondLst>
                                  <p:childTnLst>
                                    <p:animRot by="-21600000">
                                      <p:cBhvr>
                                        <p:cTn id="23" dur="3000" fill="hold"/>
                                        <p:tgtEl>
                                          <p:spTgt spid="91"/>
                                        </p:tgtEl>
                                        <p:attrNameLst>
                                          <p:attrName>r</p:attrName>
                                        </p:attrNameLst>
                                      </p:cBhvr>
                                    </p:animRot>
                                  </p:childTnLst>
                                </p:cTn>
                              </p:par>
                              <p:par>
                                <p:cTn id="24" presetID="8" presetClass="emph" presetSubtype="0" repeatCount="indefinite" fill="hold" nodeType="withEffect">
                                  <p:stCondLst>
                                    <p:cond delay="1600"/>
                                  </p:stCondLst>
                                  <p:childTnLst>
                                    <p:animRot by="21600000">
                                      <p:cBhvr>
                                        <p:cTn id="25" dur="2000" fill="hold"/>
                                        <p:tgtEl>
                                          <p:spTgt spid="94"/>
                                        </p:tgtEl>
                                        <p:attrNameLst>
                                          <p:attrName>r</p:attrName>
                                        </p:attrNameLst>
                                      </p:cBhvr>
                                    </p:animRot>
                                  </p:childTnLst>
                                </p:cTn>
                              </p:par>
                              <p:par>
                                <p:cTn id="26"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7" dur="3000" fill="hold"/>
                                        <p:tgtEl>
                                          <p:spTgt spid="97"/>
                                        </p:tgtEl>
                                        <p:attrNameLst>
                                          <p:attrName>style.color</p:attrName>
                                        </p:attrNameLst>
                                      </p:cBhvr>
                                      <p:to>
                                        <a:srgbClr val="FFD965"/>
                                      </p:to>
                                    </p:animClr>
                                    <p:animClr clrSpc="rgb" dir="cw">
                                      <p:cBhvr>
                                        <p:cTn id="28" dur="3000" fill="hold"/>
                                        <p:tgtEl>
                                          <p:spTgt spid="97"/>
                                        </p:tgtEl>
                                        <p:attrNameLst>
                                          <p:attrName>fillcolor</p:attrName>
                                        </p:attrNameLst>
                                      </p:cBhvr>
                                      <p:to>
                                        <a:srgbClr val="FFD965"/>
                                      </p:to>
                                    </p:animClr>
                                    <p:set>
                                      <p:cBhvr>
                                        <p:cTn id="29" dur="3000" fill="hold"/>
                                        <p:tgtEl>
                                          <p:spTgt spid="97"/>
                                        </p:tgtEl>
                                        <p:attrNameLst>
                                          <p:attrName>fill.type</p:attrName>
                                        </p:attrNameLst>
                                      </p:cBhvr>
                                      <p:to>
                                        <p:strVal val="solid"/>
                                      </p:to>
                                    </p:set>
                                    <p:set>
                                      <p:cBhvr>
                                        <p:cTn id="30" dur="3000" fill="hold"/>
                                        <p:tgtEl>
                                          <p:spTgt spid="97"/>
                                        </p:tgtEl>
                                        <p:attrNameLst>
                                          <p:attrName>fill.on</p:attrName>
                                        </p:attrNameLst>
                                      </p:cBhvr>
                                      <p:to>
                                        <p:strVal val="true"/>
                                      </p:to>
                                    </p:set>
                                  </p:childTnLst>
                                </p:cTn>
                              </p:par>
                              <p:par>
                                <p:cTn id="31"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2" dur="3000" fill="hold"/>
                                        <p:tgtEl>
                                          <p:spTgt spid="98"/>
                                        </p:tgtEl>
                                        <p:attrNameLst>
                                          <p:attrName>style.color</p:attrName>
                                        </p:attrNameLst>
                                      </p:cBhvr>
                                      <p:to>
                                        <a:srgbClr val="FFD965"/>
                                      </p:to>
                                    </p:animClr>
                                    <p:animClr clrSpc="rgb" dir="cw">
                                      <p:cBhvr>
                                        <p:cTn id="33" dur="3000" fill="hold"/>
                                        <p:tgtEl>
                                          <p:spTgt spid="98"/>
                                        </p:tgtEl>
                                        <p:attrNameLst>
                                          <p:attrName>fillcolor</p:attrName>
                                        </p:attrNameLst>
                                      </p:cBhvr>
                                      <p:to>
                                        <a:srgbClr val="FFD965"/>
                                      </p:to>
                                    </p:animClr>
                                    <p:set>
                                      <p:cBhvr>
                                        <p:cTn id="34" dur="3000" fill="hold"/>
                                        <p:tgtEl>
                                          <p:spTgt spid="98"/>
                                        </p:tgtEl>
                                        <p:attrNameLst>
                                          <p:attrName>fill.type</p:attrName>
                                        </p:attrNameLst>
                                      </p:cBhvr>
                                      <p:to>
                                        <p:strVal val="solid"/>
                                      </p:to>
                                    </p:set>
                                    <p:set>
                                      <p:cBhvr>
                                        <p:cTn id="35" dur="3000" fill="hold"/>
                                        <p:tgtEl>
                                          <p:spTgt spid="98"/>
                                        </p:tgtEl>
                                        <p:attrNameLst>
                                          <p:attrName>fill.on</p:attrName>
                                        </p:attrNameLst>
                                      </p:cBhvr>
                                      <p:to>
                                        <p:strVal val="true"/>
                                      </p:to>
                                    </p:set>
                                  </p:childTnLst>
                                </p:cTn>
                              </p:par>
                              <p:par>
                                <p:cTn id="36"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7" dur="3000" fill="hold"/>
                                        <p:tgtEl>
                                          <p:spTgt spid="99"/>
                                        </p:tgtEl>
                                        <p:attrNameLst>
                                          <p:attrName>style.color</p:attrName>
                                        </p:attrNameLst>
                                      </p:cBhvr>
                                      <p:to>
                                        <a:srgbClr val="FFD965"/>
                                      </p:to>
                                    </p:animClr>
                                    <p:animClr clrSpc="rgb" dir="cw">
                                      <p:cBhvr>
                                        <p:cTn id="38" dur="3000" fill="hold"/>
                                        <p:tgtEl>
                                          <p:spTgt spid="99"/>
                                        </p:tgtEl>
                                        <p:attrNameLst>
                                          <p:attrName>fillcolor</p:attrName>
                                        </p:attrNameLst>
                                      </p:cBhvr>
                                      <p:to>
                                        <a:srgbClr val="FFD965"/>
                                      </p:to>
                                    </p:animClr>
                                    <p:set>
                                      <p:cBhvr>
                                        <p:cTn id="39" dur="3000" fill="hold"/>
                                        <p:tgtEl>
                                          <p:spTgt spid="99"/>
                                        </p:tgtEl>
                                        <p:attrNameLst>
                                          <p:attrName>fill.type</p:attrName>
                                        </p:attrNameLst>
                                      </p:cBhvr>
                                      <p:to>
                                        <p:strVal val="solid"/>
                                      </p:to>
                                    </p:set>
                                    <p:set>
                                      <p:cBhvr>
                                        <p:cTn id="40" dur="3000" fill="hold"/>
                                        <p:tgtEl>
                                          <p:spTgt spid="99"/>
                                        </p:tgtEl>
                                        <p:attrNameLst>
                                          <p:attrName>fill.on</p:attrName>
                                        </p:attrNameLst>
                                      </p:cBhvr>
                                      <p:to>
                                        <p:strVal val="true"/>
                                      </p:to>
                                    </p:set>
                                  </p:childTnLst>
                                </p:cTn>
                              </p:par>
                              <p:par>
                                <p:cTn id="41"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2" dur="3000" fill="hold"/>
                                        <p:tgtEl>
                                          <p:spTgt spid="100"/>
                                        </p:tgtEl>
                                        <p:attrNameLst>
                                          <p:attrName>style.color</p:attrName>
                                        </p:attrNameLst>
                                      </p:cBhvr>
                                      <p:to>
                                        <a:srgbClr val="FFD965"/>
                                      </p:to>
                                    </p:animClr>
                                    <p:animClr clrSpc="rgb" dir="cw">
                                      <p:cBhvr>
                                        <p:cTn id="43" dur="3000" fill="hold"/>
                                        <p:tgtEl>
                                          <p:spTgt spid="100"/>
                                        </p:tgtEl>
                                        <p:attrNameLst>
                                          <p:attrName>fillcolor</p:attrName>
                                        </p:attrNameLst>
                                      </p:cBhvr>
                                      <p:to>
                                        <a:srgbClr val="FFD965"/>
                                      </p:to>
                                    </p:animClr>
                                    <p:set>
                                      <p:cBhvr>
                                        <p:cTn id="44" dur="3000" fill="hold"/>
                                        <p:tgtEl>
                                          <p:spTgt spid="100"/>
                                        </p:tgtEl>
                                        <p:attrNameLst>
                                          <p:attrName>fill.type</p:attrName>
                                        </p:attrNameLst>
                                      </p:cBhvr>
                                      <p:to>
                                        <p:strVal val="solid"/>
                                      </p:to>
                                    </p:set>
                                    <p:set>
                                      <p:cBhvr>
                                        <p:cTn id="45" dur="3000" fill="hold"/>
                                        <p:tgtEl>
                                          <p:spTgt spid="100"/>
                                        </p:tgtEl>
                                        <p:attrNameLst>
                                          <p:attrName>fill.on</p:attrName>
                                        </p:attrNameLst>
                                      </p:cBhvr>
                                      <p:to>
                                        <p:strVal val="true"/>
                                      </p:to>
                                    </p:set>
                                  </p:childTnLst>
                                </p:cTn>
                              </p:par>
                              <p:par>
                                <p:cTn id="46"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7" dur="3000" fill="hold"/>
                                        <p:tgtEl>
                                          <p:spTgt spid="101"/>
                                        </p:tgtEl>
                                        <p:attrNameLst>
                                          <p:attrName>style.color</p:attrName>
                                        </p:attrNameLst>
                                      </p:cBhvr>
                                      <p:to>
                                        <a:srgbClr val="FFD965"/>
                                      </p:to>
                                    </p:animClr>
                                    <p:animClr clrSpc="rgb" dir="cw">
                                      <p:cBhvr>
                                        <p:cTn id="48" dur="3000" fill="hold"/>
                                        <p:tgtEl>
                                          <p:spTgt spid="101"/>
                                        </p:tgtEl>
                                        <p:attrNameLst>
                                          <p:attrName>fillcolor</p:attrName>
                                        </p:attrNameLst>
                                      </p:cBhvr>
                                      <p:to>
                                        <a:srgbClr val="FFD965"/>
                                      </p:to>
                                    </p:animClr>
                                    <p:set>
                                      <p:cBhvr>
                                        <p:cTn id="49" dur="3000" fill="hold"/>
                                        <p:tgtEl>
                                          <p:spTgt spid="101"/>
                                        </p:tgtEl>
                                        <p:attrNameLst>
                                          <p:attrName>fill.type</p:attrName>
                                        </p:attrNameLst>
                                      </p:cBhvr>
                                      <p:to>
                                        <p:strVal val="solid"/>
                                      </p:to>
                                    </p:set>
                                    <p:set>
                                      <p:cBhvr>
                                        <p:cTn id="50" dur="3000" fill="hold"/>
                                        <p:tgtEl>
                                          <p:spTgt spid="101"/>
                                        </p:tgtEl>
                                        <p:attrNameLst>
                                          <p:attrName>fill.on</p:attrName>
                                        </p:attrNameLst>
                                      </p:cBhvr>
                                      <p:to>
                                        <p:strVal val="true"/>
                                      </p:to>
                                    </p:set>
                                  </p:childTnLst>
                                </p:cTn>
                              </p:par>
                              <p:par>
                                <p:cTn id="51"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2" dur="3000" fill="hold"/>
                                        <p:tgtEl>
                                          <p:spTgt spid="102"/>
                                        </p:tgtEl>
                                        <p:attrNameLst>
                                          <p:attrName>style.color</p:attrName>
                                        </p:attrNameLst>
                                      </p:cBhvr>
                                      <p:to>
                                        <a:srgbClr val="FFD965"/>
                                      </p:to>
                                    </p:animClr>
                                    <p:animClr clrSpc="rgb" dir="cw">
                                      <p:cBhvr>
                                        <p:cTn id="53" dur="3000" fill="hold"/>
                                        <p:tgtEl>
                                          <p:spTgt spid="102"/>
                                        </p:tgtEl>
                                        <p:attrNameLst>
                                          <p:attrName>fillcolor</p:attrName>
                                        </p:attrNameLst>
                                      </p:cBhvr>
                                      <p:to>
                                        <a:srgbClr val="FFD965"/>
                                      </p:to>
                                    </p:animClr>
                                    <p:set>
                                      <p:cBhvr>
                                        <p:cTn id="54" dur="3000" fill="hold"/>
                                        <p:tgtEl>
                                          <p:spTgt spid="102"/>
                                        </p:tgtEl>
                                        <p:attrNameLst>
                                          <p:attrName>fill.type</p:attrName>
                                        </p:attrNameLst>
                                      </p:cBhvr>
                                      <p:to>
                                        <p:strVal val="solid"/>
                                      </p:to>
                                    </p:set>
                                    <p:set>
                                      <p:cBhvr>
                                        <p:cTn id="55" dur="3000" fill="hold"/>
                                        <p:tgtEl>
                                          <p:spTgt spid="102"/>
                                        </p:tgtEl>
                                        <p:attrNameLst>
                                          <p:attrName>fill.on</p:attrName>
                                        </p:attrNameLst>
                                      </p:cBhvr>
                                      <p:to>
                                        <p:strVal val="true"/>
                                      </p:to>
                                    </p:set>
                                  </p:childTnLst>
                                </p:cTn>
                              </p:par>
                              <p:par>
                                <p:cTn id="56"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7" dur="3000" fill="hold"/>
                                        <p:tgtEl>
                                          <p:spTgt spid="103"/>
                                        </p:tgtEl>
                                        <p:attrNameLst>
                                          <p:attrName>style.color</p:attrName>
                                        </p:attrNameLst>
                                      </p:cBhvr>
                                      <p:to>
                                        <a:srgbClr val="FFD965"/>
                                      </p:to>
                                    </p:animClr>
                                    <p:animClr clrSpc="rgb" dir="cw">
                                      <p:cBhvr>
                                        <p:cTn id="58" dur="3000" fill="hold"/>
                                        <p:tgtEl>
                                          <p:spTgt spid="103"/>
                                        </p:tgtEl>
                                        <p:attrNameLst>
                                          <p:attrName>fillcolor</p:attrName>
                                        </p:attrNameLst>
                                      </p:cBhvr>
                                      <p:to>
                                        <a:srgbClr val="FFD965"/>
                                      </p:to>
                                    </p:animClr>
                                    <p:set>
                                      <p:cBhvr>
                                        <p:cTn id="59" dur="3000" fill="hold"/>
                                        <p:tgtEl>
                                          <p:spTgt spid="103"/>
                                        </p:tgtEl>
                                        <p:attrNameLst>
                                          <p:attrName>fill.type</p:attrName>
                                        </p:attrNameLst>
                                      </p:cBhvr>
                                      <p:to>
                                        <p:strVal val="solid"/>
                                      </p:to>
                                    </p:set>
                                    <p:set>
                                      <p:cBhvr>
                                        <p:cTn id="60" dur="3000" fill="hold"/>
                                        <p:tgtEl>
                                          <p:spTgt spid="103"/>
                                        </p:tgtEl>
                                        <p:attrNameLst>
                                          <p:attrName>fill.on</p:attrName>
                                        </p:attrNameLst>
                                      </p:cBhvr>
                                      <p:to>
                                        <p:strVal val="true"/>
                                      </p:to>
                                    </p:set>
                                  </p:childTnLst>
                                </p:cTn>
                              </p:par>
                              <p:par>
                                <p:cTn id="61"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62" dur="3000" fill="hold"/>
                                        <p:tgtEl>
                                          <p:spTgt spid="104"/>
                                        </p:tgtEl>
                                        <p:attrNameLst>
                                          <p:attrName>style.color</p:attrName>
                                        </p:attrNameLst>
                                      </p:cBhvr>
                                      <p:to>
                                        <a:srgbClr val="FFD965"/>
                                      </p:to>
                                    </p:animClr>
                                    <p:animClr clrSpc="rgb" dir="cw">
                                      <p:cBhvr>
                                        <p:cTn id="63" dur="3000" fill="hold"/>
                                        <p:tgtEl>
                                          <p:spTgt spid="104"/>
                                        </p:tgtEl>
                                        <p:attrNameLst>
                                          <p:attrName>fillcolor</p:attrName>
                                        </p:attrNameLst>
                                      </p:cBhvr>
                                      <p:to>
                                        <a:srgbClr val="FFD965"/>
                                      </p:to>
                                    </p:animClr>
                                    <p:set>
                                      <p:cBhvr>
                                        <p:cTn id="64" dur="3000" fill="hold"/>
                                        <p:tgtEl>
                                          <p:spTgt spid="104"/>
                                        </p:tgtEl>
                                        <p:attrNameLst>
                                          <p:attrName>fill.type</p:attrName>
                                        </p:attrNameLst>
                                      </p:cBhvr>
                                      <p:to>
                                        <p:strVal val="solid"/>
                                      </p:to>
                                    </p:set>
                                    <p:set>
                                      <p:cBhvr>
                                        <p:cTn id="65" dur="3000" fill="hold"/>
                                        <p:tgtEl>
                                          <p:spTgt spid="104"/>
                                        </p:tgtEl>
                                        <p:attrNameLst>
                                          <p:attrName>fill.on</p:attrName>
                                        </p:attrNameLst>
                                      </p:cBhvr>
                                      <p:to>
                                        <p:strVal val="true"/>
                                      </p:to>
                                    </p:set>
                                  </p:childTnLst>
                                </p:cTn>
                              </p:par>
                              <p:par>
                                <p:cTn id="66" presetID="8" presetClass="emph" presetSubtype="0" repeatCount="indefinite" grpId="1" nodeType="withEffect">
                                  <p:stCondLst>
                                    <p:cond delay="700"/>
                                  </p:stCondLst>
                                  <p:endCondLst>
                                    <p:cond evt="onNext" delay="0">
                                      <p:tgtEl>
                                        <p:sldTgt/>
                                      </p:tgtEl>
                                    </p:cond>
                                  </p:endCondLst>
                                  <p:childTnLst>
                                    <p:animRot by="21600000">
                                      <p:cBhvr>
                                        <p:cTn id="67" dur="2000" fill="hold"/>
                                        <p:tgtEl>
                                          <p:spTgt spid="97"/>
                                        </p:tgtEl>
                                        <p:attrNameLst>
                                          <p:attrName>r</p:attrName>
                                        </p:attrNameLst>
                                      </p:cBhvr>
                                    </p:animRot>
                                  </p:childTnLst>
                                </p:cTn>
                              </p:par>
                              <p:par>
                                <p:cTn id="68" presetID="8" presetClass="emph" presetSubtype="0" repeatCount="indefinite" grpId="1" nodeType="withEffect">
                                  <p:stCondLst>
                                    <p:cond delay="700"/>
                                  </p:stCondLst>
                                  <p:endCondLst>
                                    <p:cond evt="onNext" delay="0">
                                      <p:tgtEl>
                                        <p:sldTgt/>
                                      </p:tgtEl>
                                    </p:cond>
                                  </p:endCondLst>
                                  <p:childTnLst>
                                    <p:animRot by="21600000">
                                      <p:cBhvr>
                                        <p:cTn id="69" dur="2000" fill="hold"/>
                                        <p:tgtEl>
                                          <p:spTgt spid="98"/>
                                        </p:tgtEl>
                                        <p:attrNameLst>
                                          <p:attrName>r</p:attrName>
                                        </p:attrNameLst>
                                      </p:cBhvr>
                                    </p:animRot>
                                  </p:childTnLst>
                                </p:cTn>
                              </p:par>
                              <p:par>
                                <p:cTn id="70" presetID="8" presetClass="emph" presetSubtype="0" repeatCount="indefinite" grpId="1" nodeType="withEffect">
                                  <p:stCondLst>
                                    <p:cond delay="700"/>
                                  </p:stCondLst>
                                  <p:endCondLst>
                                    <p:cond evt="onNext" delay="0">
                                      <p:tgtEl>
                                        <p:sldTgt/>
                                      </p:tgtEl>
                                    </p:cond>
                                  </p:endCondLst>
                                  <p:childTnLst>
                                    <p:animRot by="21600000">
                                      <p:cBhvr>
                                        <p:cTn id="71" dur="2000" fill="hold"/>
                                        <p:tgtEl>
                                          <p:spTgt spid="99"/>
                                        </p:tgtEl>
                                        <p:attrNameLst>
                                          <p:attrName>r</p:attrName>
                                        </p:attrNameLst>
                                      </p:cBhvr>
                                    </p:animRot>
                                  </p:childTnLst>
                                </p:cTn>
                              </p:par>
                              <p:par>
                                <p:cTn id="72" presetID="8" presetClass="emph" presetSubtype="0" repeatCount="indefinite" grpId="1" nodeType="withEffect">
                                  <p:stCondLst>
                                    <p:cond delay="700"/>
                                  </p:stCondLst>
                                  <p:endCondLst>
                                    <p:cond evt="onNext" delay="0">
                                      <p:tgtEl>
                                        <p:sldTgt/>
                                      </p:tgtEl>
                                    </p:cond>
                                  </p:endCondLst>
                                  <p:childTnLst>
                                    <p:animRot by="21600000">
                                      <p:cBhvr>
                                        <p:cTn id="73" dur="2000" fill="hold"/>
                                        <p:tgtEl>
                                          <p:spTgt spid="100"/>
                                        </p:tgtEl>
                                        <p:attrNameLst>
                                          <p:attrName>r</p:attrName>
                                        </p:attrNameLst>
                                      </p:cBhvr>
                                    </p:animRot>
                                  </p:childTnLst>
                                </p:cTn>
                              </p:par>
                              <p:par>
                                <p:cTn id="74" presetID="8" presetClass="emph" presetSubtype="0" repeatCount="indefinite" grpId="1" nodeType="withEffect">
                                  <p:stCondLst>
                                    <p:cond delay="700"/>
                                  </p:stCondLst>
                                  <p:endCondLst>
                                    <p:cond evt="onNext" delay="0">
                                      <p:tgtEl>
                                        <p:sldTgt/>
                                      </p:tgtEl>
                                    </p:cond>
                                  </p:endCondLst>
                                  <p:childTnLst>
                                    <p:animRot by="21600000">
                                      <p:cBhvr>
                                        <p:cTn id="75" dur="2000" fill="hold"/>
                                        <p:tgtEl>
                                          <p:spTgt spid="101"/>
                                        </p:tgtEl>
                                        <p:attrNameLst>
                                          <p:attrName>r</p:attrName>
                                        </p:attrNameLst>
                                      </p:cBhvr>
                                    </p:animRot>
                                  </p:childTnLst>
                                </p:cTn>
                              </p:par>
                              <p:par>
                                <p:cTn id="76" presetID="8" presetClass="emph" presetSubtype="0" repeatCount="indefinite" grpId="1" nodeType="withEffect">
                                  <p:stCondLst>
                                    <p:cond delay="700"/>
                                  </p:stCondLst>
                                  <p:endCondLst>
                                    <p:cond evt="onNext" delay="0">
                                      <p:tgtEl>
                                        <p:sldTgt/>
                                      </p:tgtEl>
                                    </p:cond>
                                  </p:endCondLst>
                                  <p:childTnLst>
                                    <p:animRot by="21600000">
                                      <p:cBhvr>
                                        <p:cTn id="77" dur="2000" fill="hold"/>
                                        <p:tgtEl>
                                          <p:spTgt spid="102"/>
                                        </p:tgtEl>
                                        <p:attrNameLst>
                                          <p:attrName>r</p:attrName>
                                        </p:attrNameLst>
                                      </p:cBhvr>
                                    </p:animRot>
                                  </p:childTnLst>
                                </p:cTn>
                              </p:par>
                              <p:par>
                                <p:cTn id="78" presetID="8" presetClass="emph" presetSubtype="0" repeatCount="indefinite" grpId="1" nodeType="withEffect">
                                  <p:stCondLst>
                                    <p:cond delay="700"/>
                                  </p:stCondLst>
                                  <p:endCondLst>
                                    <p:cond evt="onNext" delay="0">
                                      <p:tgtEl>
                                        <p:sldTgt/>
                                      </p:tgtEl>
                                    </p:cond>
                                  </p:endCondLst>
                                  <p:childTnLst>
                                    <p:animRot by="21600000">
                                      <p:cBhvr>
                                        <p:cTn id="79" dur="2000" fill="hold"/>
                                        <p:tgtEl>
                                          <p:spTgt spid="103"/>
                                        </p:tgtEl>
                                        <p:attrNameLst>
                                          <p:attrName>r</p:attrName>
                                        </p:attrNameLst>
                                      </p:cBhvr>
                                    </p:animRot>
                                  </p:childTnLst>
                                </p:cTn>
                              </p:par>
                              <p:par>
                                <p:cTn id="80" presetID="8" presetClass="emph" presetSubtype="0" repeatCount="indefinite" grpId="1" nodeType="withEffect">
                                  <p:stCondLst>
                                    <p:cond delay="700"/>
                                  </p:stCondLst>
                                  <p:endCondLst>
                                    <p:cond evt="onNext" delay="0">
                                      <p:tgtEl>
                                        <p:sldTgt/>
                                      </p:tgtEl>
                                    </p:cond>
                                  </p:endCondLst>
                                  <p:childTnLst>
                                    <p:animRot by="21600000">
                                      <p:cBhvr>
                                        <p:cTn id="81" dur="2000" fill="hold"/>
                                        <p:tgtEl>
                                          <p:spTgt spid="104"/>
                                        </p:tgtEl>
                                        <p:attrNameLst>
                                          <p:attrName>r</p:attrName>
                                        </p:attrNameLst>
                                      </p:cBhvr>
                                    </p:animRot>
                                  </p:childTnLst>
                                </p:cTn>
                              </p:par>
                            </p:childTnLst>
                          </p:cTn>
                        </p:par>
                        <p:par>
                          <p:cTn id="82" fill="hold">
                            <p:stCondLst>
                              <p:cond delay="4500"/>
                            </p:stCondLst>
                            <p:childTnLst>
                              <p:par>
                                <p:cTn id="83" presetID="14" presetClass="entr" presetSubtype="10"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randombar(horizontal)">
                                      <p:cBhvr>
                                        <p:cTn id="8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 y="2621131"/>
            <a:ext cx="3571875" cy="2678906"/>
          </a:xfrm>
          <a:prstGeom prst="rect">
            <a:avLst/>
          </a:prstGeom>
          <a:effectLst>
            <a:outerShdw blurRad="50800" dist="38100" dir="18900000" algn="bl" rotWithShape="0">
              <a:prstClr val="black">
                <a:alpha val="40000"/>
              </a:prstClr>
            </a:outerShdw>
          </a:effectLst>
        </p:spPr>
      </p:pic>
      <p:sp>
        <p:nvSpPr>
          <p:cNvPr id="3" name="Google Shape;4003;p26"/>
          <p:cNvSpPr txBox="1"/>
          <p:nvPr/>
        </p:nvSpPr>
        <p:spPr>
          <a:xfrm>
            <a:off x="395929" y="1199825"/>
            <a:ext cx="7268198" cy="1304100"/>
          </a:xfrm>
          <a:prstGeom prst="rect">
            <a:avLst/>
          </a:prstGeom>
          <a:noFill/>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685800"/>
            <a:r>
              <a:rPr lang="en-US" altLang="en-GB" sz="8250" b="1" kern="1200" dirty="0">
                <a:ln w="38100">
                  <a:noFill/>
                </a:ln>
                <a:solidFill>
                  <a:srgbClr val="00B0F0"/>
                </a:solidFill>
                <a:latin typeface="UTM Eremitage" panose="02040603050506020204" pitchFamily="18" charset="0"/>
                <a:cs typeface="Algerian" panose="04020705040A02060702" charset="0"/>
              </a:rPr>
              <a:t>KHỞI ĐỘNG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139" y="2812352"/>
            <a:ext cx="4442214" cy="2370479"/>
          </a:xfrm>
          <a:prstGeom prst="rect">
            <a:avLst/>
          </a:prstGeom>
        </p:spPr>
      </p:pic>
      <p:grpSp>
        <p:nvGrpSpPr>
          <p:cNvPr id="8" name="Group 7"/>
          <p:cNvGrpSpPr/>
          <p:nvPr/>
        </p:nvGrpSpPr>
        <p:grpSpPr>
          <a:xfrm>
            <a:off x="395929" y="254590"/>
            <a:ext cx="843788" cy="662009"/>
            <a:chOff x="527905" y="339452"/>
            <a:chExt cx="1125050" cy="882679"/>
          </a:xfrm>
        </p:grpSpPr>
        <p:pic>
          <p:nvPicPr>
            <p:cNvPr id="6" name="Picture 5"/>
            <p:cNvPicPr>
              <a:picLocks noChangeAspect="1"/>
            </p:cNvPicPr>
            <p:nvPr/>
          </p:nvPicPr>
          <p:blipFill>
            <a:blip r:embed="rId4"/>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2380" y="626901"/>
              <a:ext cx="736100" cy="307776"/>
            </a:xfrm>
            <a:prstGeom prst="rect">
              <a:avLst/>
            </a:prstGeom>
            <a:noFill/>
          </p:spPr>
          <p:txBody>
            <a:bodyPr wrap="none" lIns="68580" tIns="34290" rIns="68580" bIns="34290">
              <a:spAutoFit/>
            </a:bodyPr>
            <a:lstStyle/>
            <a:p>
              <a:pPr algn="ctr" defTabSz="685800">
                <a:buClrTx/>
              </a:pPr>
              <a:r>
                <a:rPr lang="en-US" sz="1050"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Brush Script MT" panose="03060802040406070304" pitchFamily="66" charset="0"/>
                  <a:cs typeface="+mn-cs"/>
                </a:rPr>
                <a:t>KTUTS</a:t>
              </a:r>
            </a:p>
          </p:txBody>
        </p:sp>
      </p:grpSp>
      <p:pic>
        <p:nvPicPr>
          <p:cNvPr id="1026" name="Picture 2" descr="Vector bông hoa hồng 1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9715" y="212203"/>
            <a:ext cx="926216" cy="926216"/>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8086784" y="559893"/>
            <a:ext cx="552075" cy="230832"/>
          </a:xfrm>
          <a:prstGeom prst="rect">
            <a:avLst/>
          </a:prstGeom>
          <a:noFill/>
        </p:spPr>
        <p:txBody>
          <a:bodyPr wrap="none" lIns="68580" tIns="34290" rIns="68580" bIns="34290">
            <a:spAutoFit/>
          </a:bodyPr>
          <a:lstStyle/>
          <a:p>
            <a:pPr algn="ctr" defTabSz="685800">
              <a:buClrTx/>
            </a:pPr>
            <a:r>
              <a:rPr lang="en-US" sz="1050" kern="1200" dirty="0">
                <a:ln w="0"/>
                <a:solidFill>
                  <a:srgbClr val="B1CB63"/>
                </a:solidFill>
                <a:effectLst>
                  <a:reflection blurRad="6350" stA="53000" endA="300" endPos="35500" dir="5400000" sy="-90000" algn="bl" rotWithShape="0"/>
                </a:effectLst>
                <a:latin typeface="Brush Script MT" panose="03060802040406070304" pitchFamily="66" charset="0"/>
                <a:cs typeface="+mn-cs"/>
              </a:rPr>
              <a:t>KTUTS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6393" y="91066"/>
            <a:ext cx="1399319" cy="139931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027" y="2539099"/>
            <a:ext cx="2047384" cy="2047384"/>
          </a:xfrm>
          <a:prstGeom prst="rect">
            <a:avLst/>
          </a:prstGeom>
          <a:effectLst>
            <a:outerShdw blurRad="50800" dist="38100" dir="16200000" rotWithShape="0">
              <a:prstClr val="black">
                <a:alpha val="40000"/>
              </a:prst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2082" y="1234999"/>
            <a:ext cx="3571875" cy="3571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405" y="2998262"/>
            <a:ext cx="2577831" cy="2285596"/>
          </a:xfrm>
          <a:prstGeom prst="rect">
            <a:avLst/>
          </a:prstGeom>
        </p:spPr>
      </p:pic>
      <p:sp>
        <p:nvSpPr>
          <p:cNvPr id="3" name="Rectangle 2"/>
          <p:cNvSpPr/>
          <p:nvPr/>
        </p:nvSpPr>
        <p:spPr>
          <a:xfrm>
            <a:off x="730045" y="1640461"/>
            <a:ext cx="8089490" cy="1200329"/>
          </a:xfrm>
          <a:prstGeom prst="rect">
            <a:avLst/>
          </a:prstGeom>
        </p:spPr>
        <p:txBody>
          <a:bodyPr wrap="square">
            <a:spAutoFit/>
          </a:bodyPr>
          <a:lstStyle/>
          <a:p>
            <a:pPr algn="ctr" defTabSz="685800" eaLnBrk="0" fontAlgn="base" hangingPunct="0">
              <a:spcBef>
                <a:spcPct val="0"/>
              </a:spcBef>
              <a:spcAft>
                <a:spcPct val="0"/>
              </a:spcAft>
              <a:buClrTx/>
            </a:pPr>
            <a:r>
              <a:rPr lang="en-US" altLang="en-US" sz="3600" b="1" kern="1200" dirty="0" err="1">
                <a:solidFill>
                  <a:srgbClr val="002060"/>
                </a:solidFill>
                <a:latin typeface="Arial" panose="020B0604020202020204" pitchFamily="34" charset="0"/>
                <a:cs typeface="Arial" panose="020B0604020202020204" pitchFamily="34" charset="0"/>
              </a:rPr>
              <a:t>Cấu</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tạo</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bài</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văn</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miêu</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tả</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đồ</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vật</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gồm</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mấy</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phần</a:t>
            </a:r>
            <a:r>
              <a:rPr lang="en-US" altLang="en-US" sz="3600" b="1" kern="1200" dirty="0">
                <a:solidFill>
                  <a:srgbClr val="00206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58" y="1028441"/>
            <a:ext cx="1477641" cy="1477641"/>
          </a:xfrm>
          <a:prstGeom prst="rect">
            <a:avLst/>
          </a:prstGeom>
        </p:spPr>
      </p:pic>
      <p:sp>
        <p:nvSpPr>
          <p:cNvPr id="5" name="Rectangle 4"/>
          <p:cNvSpPr/>
          <p:nvPr/>
        </p:nvSpPr>
        <p:spPr>
          <a:xfrm>
            <a:off x="1673941" y="3118102"/>
            <a:ext cx="5689190" cy="1200329"/>
          </a:xfrm>
          <a:prstGeom prst="rect">
            <a:avLst/>
          </a:prstGeom>
        </p:spPr>
        <p:txBody>
          <a:bodyPr wrap="square">
            <a:spAutoFit/>
          </a:bodyPr>
          <a:lstStyle/>
          <a:p>
            <a:pPr algn="ctr" defTabSz="685800" eaLnBrk="0" fontAlgn="base" hangingPunct="0">
              <a:spcBef>
                <a:spcPct val="0"/>
              </a:spcBef>
              <a:spcAft>
                <a:spcPct val="0"/>
              </a:spcAft>
              <a:buClrTx/>
            </a:pPr>
            <a:r>
              <a:rPr lang="en-US" altLang="en-US" sz="3600" b="1" kern="1200" dirty="0" err="1">
                <a:solidFill>
                  <a:srgbClr val="002060"/>
                </a:solidFill>
                <a:latin typeface="Arial" panose="020B0604020202020204" pitchFamily="34" charset="0"/>
                <a:cs typeface="Arial" panose="020B0604020202020204" pitchFamily="34" charset="0"/>
              </a:rPr>
              <a:t>Nêu</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nội</a:t>
            </a:r>
            <a:r>
              <a:rPr lang="en-US" altLang="en-US" sz="3600" b="1" kern="1200" dirty="0">
                <a:solidFill>
                  <a:srgbClr val="002060"/>
                </a:solidFill>
                <a:latin typeface="Arial" panose="020B0604020202020204" pitchFamily="34" charset="0"/>
                <a:cs typeface="Arial" panose="020B0604020202020204" pitchFamily="34" charset="0"/>
              </a:rPr>
              <a:t> dung </a:t>
            </a:r>
            <a:r>
              <a:rPr lang="en-US" altLang="en-US" sz="3600" b="1" kern="1200" dirty="0" err="1">
                <a:solidFill>
                  <a:srgbClr val="002060"/>
                </a:solidFill>
                <a:latin typeface="Arial" panose="020B0604020202020204" pitchFamily="34" charset="0"/>
                <a:cs typeface="Arial" panose="020B0604020202020204" pitchFamily="34" charset="0"/>
              </a:rPr>
              <a:t>của</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từng</a:t>
            </a:r>
            <a:r>
              <a:rPr lang="en-US" altLang="en-US" sz="3600" b="1" kern="1200" dirty="0">
                <a:solidFill>
                  <a:srgbClr val="002060"/>
                </a:solidFill>
                <a:latin typeface="Arial" panose="020B0604020202020204" pitchFamily="34" charset="0"/>
                <a:cs typeface="Arial" panose="020B0604020202020204" pitchFamily="34" charset="0"/>
              </a:rPr>
              <a:t> </a:t>
            </a:r>
            <a:r>
              <a:rPr lang="en-US" altLang="en-US" sz="3600" b="1" kern="1200" dirty="0" err="1">
                <a:solidFill>
                  <a:srgbClr val="002060"/>
                </a:solidFill>
                <a:latin typeface="Arial" panose="020B0604020202020204" pitchFamily="34" charset="0"/>
                <a:cs typeface="Arial" panose="020B0604020202020204" pitchFamily="34" charset="0"/>
              </a:rPr>
              <a:t>phần</a:t>
            </a:r>
            <a:r>
              <a:rPr lang="en-US" altLang="en-US" sz="3600" b="1" kern="1200" dirty="0">
                <a:solidFill>
                  <a:srgbClr val="002060"/>
                </a:solidFill>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727" y="2506082"/>
            <a:ext cx="1477641" cy="14776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22" y="3429726"/>
            <a:ext cx="1713775" cy="171377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9" name="Rectangle 68"/>
          <p:cNvSpPr/>
          <p:nvPr/>
        </p:nvSpPr>
        <p:spPr>
          <a:xfrm>
            <a:off x="114301" y="100013"/>
            <a:ext cx="8908256" cy="495061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3000" b="1" kern="1200" dirty="0">
              <a:solidFill>
                <a:srgbClr val="054078"/>
              </a:solidFill>
              <a:latin typeface="Arial" panose="020B0604020202020204" pitchFamily="34" charset="0"/>
              <a:cs typeface="Arial" panose="020B0604020202020204" pitchFamily="34" charset="0"/>
            </a:endParaRPr>
          </a:p>
        </p:txBody>
      </p:sp>
      <p:graphicFrame>
        <p:nvGraphicFramePr>
          <p:cNvPr id="2" name="Diagram 1"/>
          <p:cNvGraphicFramePr/>
          <p:nvPr/>
        </p:nvGraphicFramePr>
        <p:xfrm>
          <a:off x="391857" y="116206"/>
          <a:ext cx="8200741" cy="47701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194" y="2885013"/>
            <a:ext cx="4577123" cy="244247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6164" y="332731"/>
            <a:ext cx="1399319" cy="1399319"/>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3844" y="194305"/>
            <a:ext cx="1399319" cy="1399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 y="2621131"/>
            <a:ext cx="3571875" cy="2678906"/>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082" y="1234999"/>
            <a:ext cx="3571875" cy="3571875"/>
          </a:xfrm>
          <a:prstGeom prst="rect">
            <a:avLst/>
          </a:prstGeom>
        </p:spPr>
      </p:pic>
      <p:sp>
        <p:nvSpPr>
          <p:cNvPr id="3" name="Google Shape;4003;p26"/>
          <p:cNvSpPr txBox="1"/>
          <p:nvPr/>
        </p:nvSpPr>
        <p:spPr>
          <a:xfrm>
            <a:off x="665647" y="860227"/>
            <a:ext cx="7268198" cy="1304100"/>
          </a:xfrm>
          <a:prstGeom prst="rect">
            <a:avLst/>
          </a:prstGeom>
          <a:noFill/>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685800"/>
            <a:r>
              <a:rPr lang="en-US" altLang="en-GB" sz="8250" b="1" kern="1200" dirty="0">
                <a:ln w="38100">
                  <a:noFill/>
                </a:ln>
                <a:solidFill>
                  <a:srgbClr val="00B0F0"/>
                </a:solidFill>
                <a:latin typeface="UTM Eremitage" panose="02040603050506020204" pitchFamily="18" charset="0"/>
                <a:cs typeface="Algerian" panose="04020705040A02060702" charset="0"/>
              </a:rPr>
              <a:t>KHÁM PHÁ</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139" y="2812352"/>
            <a:ext cx="4442214" cy="2370479"/>
          </a:xfrm>
          <a:prstGeom prst="rect">
            <a:avLst/>
          </a:prstGeom>
        </p:spPr>
      </p:pic>
      <p:grpSp>
        <p:nvGrpSpPr>
          <p:cNvPr id="8" name="Group 7"/>
          <p:cNvGrpSpPr/>
          <p:nvPr/>
        </p:nvGrpSpPr>
        <p:grpSpPr>
          <a:xfrm>
            <a:off x="395929" y="254590"/>
            <a:ext cx="843788" cy="66200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2380" y="626901"/>
              <a:ext cx="736100" cy="307776"/>
            </a:xfrm>
            <a:prstGeom prst="rect">
              <a:avLst/>
            </a:prstGeom>
            <a:noFill/>
          </p:spPr>
          <p:txBody>
            <a:bodyPr wrap="none" lIns="68580" tIns="34290" rIns="68580" bIns="34290">
              <a:spAutoFit/>
            </a:bodyPr>
            <a:lstStyle/>
            <a:p>
              <a:pPr algn="ctr" defTabSz="685800">
                <a:buClrTx/>
              </a:pPr>
              <a:r>
                <a:rPr lang="en-US" sz="1050"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Brush Script MT" panose="03060802040406070304" pitchFamily="66" charset="0"/>
                  <a:cs typeface="+mn-cs"/>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9715" y="212203"/>
            <a:ext cx="926216" cy="926216"/>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8086784" y="559893"/>
            <a:ext cx="552075" cy="230832"/>
          </a:xfrm>
          <a:prstGeom prst="rect">
            <a:avLst/>
          </a:prstGeom>
          <a:noFill/>
        </p:spPr>
        <p:txBody>
          <a:bodyPr wrap="none" lIns="68580" tIns="34290" rIns="68580" bIns="34290">
            <a:spAutoFit/>
          </a:bodyPr>
          <a:lstStyle/>
          <a:p>
            <a:pPr algn="ctr" defTabSz="685800">
              <a:buClrTx/>
            </a:pPr>
            <a:r>
              <a:rPr lang="en-US" sz="1050" kern="1200" dirty="0">
                <a:ln w="0"/>
                <a:solidFill>
                  <a:srgbClr val="B1CB63"/>
                </a:solidFill>
                <a:effectLst>
                  <a:reflection blurRad="6350" stA="53000" endA="300" endPos="35500" dir="5400000" sy="-90000" algn="bl" rotWithShape="0"/>
                </a:effectLst>
                <a:latin typeface="Brush Script MT" panose="03060802040406070304" pitchFamily="66" charset="0"/>
                <a:cs typeface="+mn-cs"/>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2082" y="123952"/>
            <a:ext cx="1399319" cy="139931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0027" y="2539099"/>
            <a:ext cx="2047384" cy="2047384"/>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832" y="3140285"/>
            <a:ext cx="2659561" cy="1925576"/>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606" y="-115913"/>
            <a:ext cx="2316970" cy="2316970"/>
          </a:xfrm>
          <a:prstGeom prst="rect">
            <a:avLst/>
          </a:prstGeom>
          <a:effectLst>
            <a:outerShdw blurRad="50800" dist="38100" dir="8100000" algn="tr" rotWithShape="0">
              <a:prstClr val="black">
                <a:alpha val="40000"/>
              </a:prstClr>
            </a:outerShdw>
          </a:effectLst>
        </p:spPr>
      </p:pic>
      <p:sp>
        <p:nvSpPr>
          <p:cNvPr id="13" name="TextBox 12"/>
          <p:cNvSpPr txBox="1"/>
          <p:nvPr/>
        </p:nvSpPr>
        <p:spPr>
          <a:xfrm>
            <a:off x="979150" y="837308"/>
            <a:ext cx="7669161" cy="2062488"/>
          </a:xfrm>
          <a:prstGeom prst="rect">
            <a:avLst/>
          </a:prstGeom>
          <a:noFill/>
          <a:effectLst>
            <a:glow>
              <a:schemeClr val="accent1">
                <a:alpha val="40000"/>
              </a:schemeClr>
            </a:glow>
          </a:effectLst>
        </p:spPr>
        <p:txBody>
          <a:bodyPr wrap="square" rtlCol="0">
            <a:spAutoFit/>
          </a:bodyPr>
          <a:lstStyle/>
          <a:p>
            <a:pPr algn="ctr" defTabSz="685800">
              <a:lnSpc>
                <a:spcPct val="150000"/>
              </a:lnSpc>
              <a:buClrTx/>
            </a:pPr>
            <a:r>
              <a:rPr lang="en-US" sz="4500" kern="1200" dirty="0" err="1">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Luyện</a:t>
            </a:r>
            <a:r>
              <a:rPr lang="en-US" sz="4500" kern="1200" dirty="0">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 </a:t>
            </a:r>
            <a:r>
              <a:rPr lang="en-US" sz="4500" kern="1200" dirty="0" err="1">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tập</a:t>
            </a:r>
            <a:r>
              <a:rPr lang="en-US" sz="4500" kern="1200" dirty="0">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 </a:t>
            </a:r>
            <a:r>
              <a:rPr lang="en-US" sz="4500" kern="1200" dirty="0" err="1">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viết</a:t>
            </a:r>
            <a:r>
              <a:rPr lang="en-US" sz="4500" kern="1200" dirty="0">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 </a:t>
            </a:r>
            <a:r>
              <a:rPr lang="en-US" sz="4500" kern="1200" dirty="0" err="1">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đoạn</a:t>
            </a:r>
            <a:r>
              <a:rPr lang="en-US" sz="4500" kern="1200" dirty="0">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 </a:t>
            </a:r>
            <a:r>
              <a:rPr lang="en-US" sz="4500" kern="1200" dirty="0" err="1">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văn</a:t>
            </a:r>
            <a:r>
              <a:rPr lang="en-US" sz="4500" kern="1200" dirty="0">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 </a:t>
            </a:r>
          </a:p>
          <a:p>
            <a:pPr algn="ctr" defTabSz="685800">
              <a:lnSpc>
                <a:spcPct val="150000"/>
              </a:lnSpc>
              <a:buClrTx/>
            </a:pPr>
            <a:r>
              <a:rPr lang="en-US" sz="4500" kern="1200" dirty="0" err="1">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miêu</a:t>
            </a:r>
            <a:r>
              <a:rPr lang="en-US" sz="4500" kern="1200" dirty="0">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 </a:t>
            </a:r>
            <a:r>
              <a:rPr lang="en-US" sz="4500" kern="1200" dirty="0" err="1">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tả</a:t>
            </a:r>
            <a:r>
              <a:rPr lang="en-US" sz="4500" kern="1200" dirty="0">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 </a:t>
            </a:r>
            <a:r>
              <a:rPr lang="en-US" sz="4500" kern="1200" dirty="0" err="1">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đồ</a:t>
            </a:r>
            <a:r>
              <a:rPr lang="en-US" sz="4500" kern="1200" dirty="0">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 </a:t>
            </a:r>
            <a:r>
              <a:rPr lang="en-US" sz="4500" kern="1200" dirty="0" err="1">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rPr>
              <a:t>vật</a:t>
            </a:r>
            <a:endParaRPr lang="en-US" sz="4500" kern="1200" dirty="0">
              <a:ln w="19050">
                <a:solidFill>
                  <a:prstClr val="black"/>
                </a:solidFill>
              </a:ln>
              <a:solidFill>
                <a:srgbClr val="C00000"/>
              </a:solidFill>
              <a:effectLst>
                <a:glow rad="381000">
                  <a:prstClr val="white">
                    <a:alpha val="53000"/>
                  </a:prstClr>
                </a:glow>
              </a:effectLst>
              <a:latin typeface="UTM Showcard" panose="02040603050506020204" pitchFamily="18" charset="0"/>
              <a:cs typeface="+mn-cs"/>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06097">
            <a:off x="7727919" y="1329505"/>
            <a:ext cx="1040132" cy="100355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06097">
            <a:off x="668565" y="3122208"/>
            <a:ext cx="1040132" cy="1003556"/>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06097">
            <a:off x="5040822" y="2836750"/>
            <a:ext cx="1040132" cy="1003556"/>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86967">
            <a:off x="268830" y="-475068"/>
            <a:ext cx="1769368" cy="2297435"/>
          </a:xfrm>
          <a:prstGeom prst="rect">
            <a:avLst/>
          </a:prstGeom>
        </p:spPr>
      </p:pic>
      <p:pic>
        <p:nvPicPr>
          <p:cNvPr id="26" name="Picture 25"/>
          <p:cNvPicPr>
            <a:picLocks noChangeAspect="1"/>
          </p:cNvPicPr>
          <p:nvPr/>
        </p:nvPicPr>
        <p:blipFill>
          <a:blip r:embed="rId7">
            <a:extLst>
              <a:ext uri="{BEBA8EAE-BF5A-486C-A8C5-ECC9F3942E4B}">
                <a14:imgProps xmlns:a14="http://schemas.microsoft.com/office/drawing/2010/main">
                  <a14:imgLayer r:embed="rId8">
                    <a14:imgEffect>
                      <a14:artisticCrisscrossEtching/>
                    </a14:imgEffect>
                  </a14:imgLayer>
                </a14:imgProps>
              </a:ext>
              <a:ext uri="{28A0092B-C50C-407E-A947-70E740481C1C}">
                <a14:useLocalDpi xmlns:a14="http://schemas.microsoft.com/office/drawing/2010/main" val="0"/>
              </a:ext>
            </a:extLst>
          </a:blip>
          <a:stretch>
            <a:fillRect/>
          </a:stretch>
        </p:blipFill>
        <p:spPr>
          <a:xfrm rot="9019332">
            <a:off x="-359845" y="586708"/>
            <a:ext cx="1802881" cy="2807419"/>
          </a:xfrm>
          <a:prstGeom prst="rect">
            <a:avLst/>
          </a:prstGeom>
        </p:spPr>
      </p:pic>
      <p:pic>
        <p:nvPicPr>
          <p:cNvPr id="27" name="Picture 26"/>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5400000">
            <a:off x="-381969" y="-90097"/>
            <a:ext cx="2578471" cy="2578471"/>
          </a:xfrm>
          <a:prstGeom prst="rect">
            <a:avLst/>
          </a:prstGeom>
        </p:spPr>
      </p:pic>
      <p:grpSp>
        <p:nvGrpSpPr>
          <p:cNvPr id="15" name="Group 14"/>
          <p:cNvGrpSpPr/>
          <p:nvPr/>
        </p:nvGrpSpPr>
        <p:grpSpPr>
          <a:xfrm rot="300000">
            <a:off x="2948886" y="-27928"/>
            <a:ext cx="3305096" cy="1420900"/>
            <a:chOff x="1258246" y="80571"/>
            <a:chExt cx="3898558" cy="1894533"/>
          </a:xfrm>
          <a:solidFill>
            <a:schemeClr val="accent6">
              <a:lumMod val="60000"/>
              <a:lumOff val="40000"/>
            </a:schemeClr>
          </a:solidFill>
        </p:grpSpPr>
        <p:sp>
          <p:nvSpPr>
            <p:cNvPr id="1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华康方圆体W7"/>
              </a:endParaRPr>
            </a:p>
          </p:txBody>
        </p:sp>
        <p:sp>
          <p:nvSpPr>
            <p:cNvPr id="18"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华康方圆体W7"/>
              </a:endParaRPr>
            </a:p>
          </p:txBody>
        </p:sp>
      </p:grpSp>
      <p:sp>
        <p:nvSpPr>
          <p:cNvPr id="19" name="TextBox 18"/>
          <p:cNvSpPr txBox="1"/>
          <p:nvPr/>
        </p:nvSpPr>
        <p:spPr>
          <a:xfrm>
            <a:off x="3370053" y="316636"/>
            <a:ext cx="2497883" cy="646331"/>
          </a:xfrm>
          <a:prstGeom prst="rect">
            <a:avLst/>
          </a:prstGeom>
          <a:noFill/>
        </p:spPr>
        <p:txBody>
          <a:bodyPr wrap="square" rtlCol="0">
            <a:spAutoFit/>
          </a:bodyPr>
          <a:lstStyle/>
          <a:p>
            <a:pPr defTabSz="685800">
              <a:buClrTx/>
            </a:pPr>
            <a:r>
              <a:rPr lang="en-US" sz="3600" kern="1200" dirty="0" err="1">
                <a:solidFill>
                  <a:prstClr val="white"/>
                </a:solidFill>
                <a:latin typeface="UTM Flamenco" panose="02040603050506020204" pitchFamily="18" charset="0"/>
                <a:cs typeface="+mn-cs"/>
              </a:rPr>
              <a:t>Tập</a:t>
            </a:r>
            <a:r>
              <a:rPr lang="en-US" sz="3600" kern="1200" dirty="0">
                <a:solidFill>
                  <a:prstClr val="white"/>
                </a:solidFill>
                <a:latin typeface="UTM Flamenco" panose="02040603050506020204" pitchFamily="18" charset="0"/>
                <a:cs typeface="+mn-cs"/>
              </a:rPr>
              <a:t> </a:t>
            </a:r>
            <a:r>
              <a:rPr lang="en-US" sz="3600" kern="1200" dirty="0" err="1">
                <a:solidFill>
                  <a:prstClr val="white"/>
                </a:solidFill>
                <a:latin typeface="UTM Flamenco" panose="02040603050506020204" pitchFamily="18" charset="0"/>
                <a:cs typeface="+mn-cs"/>
              </a:rPr>
              <a:t>làm</a:t>
            </a:r>
            <a:r>
              <a:rPr lang="en-US" sz="3600" kern="1200" dirty="0">
                <a:solidFill>
                  <a:prstClr val="white"/>
                </a:solidFill>
                <a:latin typeface="UTM Flamenco" panose="02040603050506020204" pitchFamily="18" charset="0"/>
                <a:cs typeface="+mn-cs"/>
              </a:rPr>
              <a:t> </a:t>
            </a:r>
            <a:r>
              <a:rPr lang="en-US" sz="3600" kern="1200" dirty="0" err="1">
                <a:solidFill>
                  <a:prstClr val="white"/>
                </a:solidFill>
                <a:latin typeface="UTM Flamenco" panose="02040603050506020204" pitchFamily="18" charset="0"/>
                <a:cs typeface="+mn-cs"/>
              </a:rPr>
              <a:t>văn</a:t>
            </a:r>
          </a:p>
        </p:txBody>
      </p:sp>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806097">
            <a:off x="2582693" y="163524"/>
            <a:ext cx="795409" cy="767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4" presetClass="entr" presetSubtype="1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37" presetClass="path" presetSubtype="0" accel="50000" decel="50000" fill="hold" nodeType="withEffect">
                                  <p:stCondLst>
                                    <p:cond delay="0"/>
                                  </p:stCondLst>
                                  <p:childTnLst>
                                    <p:animMotion origin="layout" path="M -0.2905 0.00717 L -0.22344 0.04722 C -0.20951 0.05625 -0.18855 0.06111 -0.16654 0.06111 C -0.14154 0.06111 -0.12149 0.05625 -0.10756 0.04722 L -0.04049 0.00717 " pathEditMode="relative" rAng="0" ptsTypes="AAAAA">
                                      <p:cBhvr>
                                        <p:cTn id="31" dur="2000" fill="hold"/>
                                        <p:tgtEl>
                                          <p:spTgt spid="12"/>
                                        </p:tgtEl>
                                        <p:attrNameLst>
                                          <p:attrName>ppt_x</p:attrName>
                                          <p:attrName>ppt_y</p:attrName>
                                        </p:attrNameLst>
                                      </p:cBhvr>
                                      <p:rCtr x="12500" y="2685"/>
                                    </p:animMotion>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par>
                                <p:cTn id="52" presetID="47"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22" presetClass="entr" presetSubtype="8"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grpSp>
        <p:nvGrpSpPr>
          <p:cNvPr id="643" name="Google Shape;643;p41"/>
          <p:cNvGrpSpPr/>
          <p:nvPr/>
        </p:nvGrpSpPr>
        <p:grpSpPr>
          <a:xfrm>
            <a:off x="1042603" y="974136"/>
            <a:ext cx="6999018" cy="3249620"/>
            <a:chOff x="1042594" y="972682"/>
            <a:chExt cx="6999018" cy="3250920"/>
          </a:xfrm>
        </p:grpSpPr>
        <p:grpSp>
          <p:nvGrpSpPr>
            <p:cNvPr id="644" name="Google Shape;644;p41"/>
            <p:cNvGrpSpPr/>
            <p:nvPr/>
          </p:nvGrpSpPr>
          <p:grpSpPr>
            <a:xfrm>
              <a:off x="1042594" y="972682"/>
              <a:ext cx="6999018" cy="3250920"/>
              <a:chOff x="1042594" y="972682"/>
              <a:chExt cx="6999018" cy="3250920"/>
            </a:xfrm>
          </p:grpSpPr>
          <p:grpSp>
            <p:nvGrpSpPr>
              <p:cNvPr id="645" name="Google Shape;645;p41"/>
              <p:cNvGrpSpPr/>
              <p:nvPr/>
            </p:nvGrpSpPr>
            <p:grpSpPr>
              <a:xfrm>
                <a:off x="1042594" y="1025174"/>
                <a:ext cx="6938133" cy="3198428"/>
                <a:chOff x="1682324" y="1028700"/>
                <a:chExt cx="5779369" cy="3086094"/>
              </a:xfrm>
            </p:grpSpPr>
            <p:sp>
              <p:nvSpPr>
                <p:cNvPr id="646" name="Google Shape;646;p41"/>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1"/>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1"/>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1"/>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1"/>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1"/>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1"/>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1"/>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1"/>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1"/>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1"/>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1"/>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1"/>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1"/>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1"/>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1"/>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1"/>
              <p:cNvGrpSpPr/>
              <p:nvPr/>
            </p:nvGrpSpPr>
            <p:grpSpPr>
              <a:xfrm>
                <a:off x="1103478" y="972682"/>
                <a:ext cx="6938133" cy="3198428"/>
                <a:chOff x="1682324" y="1028700"/>
                <a:chExt cx="5779369" cy="3086094"/>
              </a:xfrm>
            </p:grpSpPr>
            <p:sp>
              <p:nvSpPr>
                <p:cNvPr id="665" name="Google Shape;665;p41"/>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1"/>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1"/>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1"/>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1"/>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1"/>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1"/>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1"/>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1"/>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1"/>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1"/>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1"/>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 name="Google Shape;683;p41"/>
            <p:cNvGrpSpPr/>
            <p:nvPr/>
          </p:nvGrpSpPr>
          <p:grpSpPr>
            <a:xfrm>
              <a:off x="1277326" y="1194627"/>
              <a:ext cx="6592864" cy="2753864"/>
              <a:chOff x="3414822" y="1306327"/>
              <a:chExt cx="2199895" cy="2273478"/>
            </a:xfrm>
          </p:grpSpPr>
          <p:sp>
            <p:nvSpPr>
              <p:cNvPr id="684" name="Google Shape;684;p41"/>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3456448"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6" name="Google Shape;686;p41"/>
          <p:cNvSpPr/>
          <p:nvPr/>
        </p:nvSpPr>
        <p:spPr>
          <a:xfrm rot="162525">
            <a:off x="3195309" y="1527129"/>
            <a:ext cx="2699351" cy="480246"/>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alpha val="68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accent1"/>
              </a:solidFill>
              <a:latin typeface="Grand Hotel"/>
              <a:ea typeface="Grand Hotel"/>
              <a:cs typeface="Grand Hotel"/>
              <a:sym typeface="Grand Hotel"/>
            </a:endParaRPr>
          </a:p>
        </p:txBody>
      </p:sp>
      <p:sp>
        <p:nvSpPr>
          <p:cNvPr id="687" name="Google Shape;687;p41"/>
          <p:cNvSpPr txBox="1">
            <a:spLocks noGrp="1"/>
          </p:cNvSpPr>
          <p:nvPr>
            <p:ph type="title"/>
          </p:nvPr>
        </p:nvSpPr>
        <p:spPr>
          <a:xfrm>
            <a:off x="1639034" y="1657302"/>
            <a:ext cx="5811900" cy="2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accent1">
                    <a:lumMod val="10000"/>
                  </a:schemeClr>
                </a:solidFill>
                <a:latin typeface="UTM Aquarelle" panose="02040603050506020204" pitchFamily="18" charset="0"/>
              </a:rPr>
              <a:t>Tập làm văn</a:t>
            </a:r>
            <a:endParaRPr sz="3200">
              <a:solidFill>
                <a:schemeClr val="accent1">
                  <a:lumMod val="10000"/>
                </a:schemeClr>
              </a:solidFill>
              <a:latin typeface="UTM Aquarelle" panose="02040603050506020204" pitchFamily="18" charset="0"/>
            </a:endParaRPr>
          </a:p>
        </p:txBody>
      </p:sp>
      <p:sp>
        <p:nvSpPr>
          <p:cNvPr id="688" name="Google Shape;688;p41"/>
          <p:cNvSpPr txBox="1">
            <a:spLocks noGrp="1"/>
          </p:cNvSpPr>
          <p:nvPr>
            <p:ph type="subTitle" idx="1"/>
          </p:nvPr>
        </p:nvSpPr>
        <p:spPr>
          <a:xfrm>
            <a:off x="1339974" y="2362819"/>
            <a:ext cx="6343389" cy="1212300"/>
          </a:xfrm>
          <a:prstGeom prst="rect">
            <a:avLst/>
          </a:prstGeom>
        </p:spPr>
        <p:txBody>
          <a:bodyPr spcFirstLastPara="1" wrap="square" lIns="91425" tIns="91425" rIns="91425" bIns="91425" anchor="ctr" anchorCtr="0">
            <a:noAutofit/>
          </a:bodyPr>
          <a:lstStyle/>
          <a:p>
            <a:pPr marL="115888" indent="23813" algn="just"/>
            <a:r>
              <a:rPr lang="en-US" sz="3900" b="1" dirty="0" err="1">
                <a:solidFill>
                  <a:schemeClr val="accent4">
                    <a:lumMod val="75000"/>
                  </a:schemeClr>
                </a:solidFill>
                <a:latin typeface="UVN Mua Thu" panose="03020702040507090A04" pitchFamily="66" charset="0"/>
                <a:cs typeface="Times New Roman" panose="02020603050405020304" pitchFamily="18" charset="0"/>
              </a:rPr>
              <a:t>Đề</a:t>
            </a:r>
            <a:r>
              <a:rPr lang="en-US" sz="3900" b="1" dirty="0">
                <a:solidFill>
                  <a:schemeClr val="accent4">
                    <a:lumMod val="75000"/>
                  </a:schemeClr>
                </a:solidFill>
                <a:latin typeface="UVN Mua Thu" panose="03020702040507090A04" pitchFamily="66" charset="0"/>
                <a:cs typeface="Times New Roman" panose="02020603050405020304" pitchFamily="18" charset="0"/>
              </a:rPr>
              <a:t> </a:t>
            </a:r>
            <a:r>
              <a:rPr lang="en-US" sz="3900" b="1" dirty="0" err="1">
                <a:solidFill>
                  <a:schemeClr val="accent4">
                    <a:lumMod val="75000"/>
                  </a:schemeClr>
                </a:solidFill>
                <a:latin typeface="UVN Mua Thu" panose="03020702040507090A04" pitchFamily="66" charset="0"/>
                <a:cs typeface="Times New Roman" panose="02020603050405020304" pitchFamily="18" charset="0"/>
              </a:rPr>
              <a:t>bài</a:t>
            </a:r>
            <a:r>
              <a:rPr lang="en-US" sz="3900" b="1" dirty="0">
                <a:solidFill>
                  <a:schemeClr val="accent4">
                    <a:lumMod val="75000"/>
                  </a:schemeClr>
                </a:solidFill>
                <a:latin typeface="UVN Mua Thu" panose="03020702040507090A04" pitchFamily="66" charset="0"/>
                <a:cs typeface="Times New Roman" panose="02020603050405020304" pitchFamily="18" charset="0"/>
              </a:rPr>
              <a:t>: </a:t>
            </a:r>
            <a:r>
              <a:rPr lang="en-US" sz="3900" b="1" dirty="0" err="1">
                <a:solidFill>
                  <a:schemeClr val="accent1">
                    <a:lumMod val="10000"/>
                  </a:schemeClr>
                </a:solidFill>
                <a:latin typeface="UVN Mua Thu" panose="03020702040507090A04" pitchFamily="66" charset="0"/>
                <a:cs typeface="Times New Roman" panose="02020603050405020304" pitchFamily="18" charset="0"/>
              </a:rPr>
              <a:t>Tả</a:t>
            </a:r>
            <a:r>
              <a:rPr lang="en-US" sz="3900" b="1" dirty="0">
                <a:solidFill>
                  <a:schemeClr val="accent1">
                    <a:lumMod val="10000"/>
                  </a:schemeClr>
                </a:solidFill>
                <a:latin typeface="UVN Mua Thu" panose="03020702040507090A04" pitchFamily="66" charset="0"/>
                <a:cs typeface="Times New Roman" panose="02020603050405020304" pitchFamily="18" charset="0"/>
              </a:rPr>
              <a:t> </a:t>
            </a:r>
            <a:r>
              <a:rPr lang="en-US" sz="3900" b="1" dirty="0" err="1">
                <a:solidFill>
                  <a:schemeClr val="accent1">
                    <a:lumMod val="10000"/>
                  </a:schemeClr>
                </a:solidFill>
                <a:latin typeface="UVN Mua Thu" panose="03020702040507090A04" pitchFamily="66" charset="0"/>
                <a:cs typeface="Times New Roman" panose="02020603050405020304" pitchFamily="18" charset="0"/>
              </a:rPr>
              <a:t>một</a:t>
            </a:r>
            <a:r>
              <a:rPr lang="en-US" sz="3900" b="1" dirty="0">
                <a:solidFill>
                  <a:schemeClr val="accent1">
                    <a:lumMod val="10000"/>
                  </a:schemeClr>
                </a:solidFill>
                <a:latin typeface="UVN Mua Thu" panose="03020702040507090A04" pitchFamily="66" charset="0"/>
                <a:cs typeface="Times New Roman" panose="02020603050405020304" pitchFamily="18" charset="0"/>
              </a:rPr>
              <a:t> </a:t>
            </a:r>
            <a:r>
              <a:rPr lang="en-US" sz="3900" b="1" dirty="0" err="1">
                <a:solidFill>
                  <a:schemeClr val="accent1">
                    <a:lumMod val="10000"/>
                  </a:schemeClr>
                </a:solidFill>
                <a:latin typeface="UVN Mua Thu" panose="03020702040507090A04" pitchFamily="66" charset="0"/>
                <a:cs typeface="Times New Roman" panose="02020603050405020304" pitchFamily="18" charset="0"/>
              </a:rPr>
              <a:t>chiếc</a:t>
            </a:r>
            <a:r>
              <a:rPr lang="en-US" sz="3900" b="1" dirty="0">
                <a:solidFill>
                  <a:schemeClr val="accent1">
                    <a:lumMod val="10000"/>
                  </a:schemeClr>
                </a:solidFill>
                <a:latin typeface="UVN Mua Thu" panose="03020702040507090A04" pitchFamily="66" charset="0"/>
                <a:cs typeface="Times New Roman" panose="02020603050405020304" pitchFamily="18" charset="0"/>
              </a:rPr>
              <a:t> </a:t>
            </a:r>
            <a:r>
              <a:rPr lang="en-US" sz="3900" b="1" dirty="0" err="1">
                <a:solidFill>
                  <a:schemeClr val="accent1">
                    <a:lumMod val="10000"/>
                  </a:schemeClr>
                </a:solidFill>
                <a:latin typeface="UVN Mua Thu" panose="03020702040507090A04" pitchFamily="66" charset="0"/>
                <a:cs typeface="Times New Roman" panose="02020603050405020304" pitchFamily="18" charset="0"/>
              </a:rPr>
              <a:t>bút</a:t>
            </a:r>
            <a:r>
              <a:rPr lang="en-US" sz="3900" b="1" dirty="0">
                <a:solidFill>
                  <a:schemeClr val="accent1">
                    <a:lumMod val="10000"/>
                  </a:schemeClr>
                </a:solidFill>
                <a:latin typeface="UVN Mua Thu" panose="03020702040507090A04" pitchFamily="66" charset="0"/>
                <a:cs typeface="Times New Roman" panose="02020603050405020304" pitchFamily="18" charset="0"/>
              </a:rPr>
              <a:t> </a:t>
            </a:r>
            <a:r>
              <a:rPr lang="en-US" sz="3900" b="1" dirty="0" err="1">
                <a:solidFill>
                  <a:schemeClr val="accent1">
                    <a:lumMod val="10000"/>
                  </a:schemeClr>
                </a:solidFill>
                <a:latin typeface="UVN Mua Thu" panose="03020702040507090A04" pitchFamily="66" charset="0"/>
                <a:cs typeface="Times New Roman" panose="02020603050405020304" pitchFamily="18" charset="0"/>
              </a:rPr>
              <a:t>mực</a:t>
            </a:r>
            <a:r>
              <a:rPr lang="en-US" sz="3900" b="1" dirty="0">
                <a:solidFill>
                  <a:schemeClr val="accent1">
                    <a:lumMod val="10000"/>
                  </a:schemeClr>
                </a:solidFill>
                <a:latin typeface="UVN Mua Thu" panose="03020702040507090A04" pitchFamily="66" charset="0"/>
                <a:cs typeface="Times New Roman" panose="02020603050405020304" pitchFamily="18" charset="0"/>
              </a:rPr>
              <a:t> </a:t>
            </a:r>
            <a:r>
              <a:rPr lang="en-US" sz="3900" b="1" dirty="0" err="1">
                <a:solidFill>
                  <a:schemeClr val="accent1">
                    <a:lumMod val="10000"/>
                  </a:schemeClr>
                </a:solidFill>
                <a:latin typeface="UVN Mua Thu" panose="03020702040507090A04" pitchFamily="66" charset="0"/>
                <a:cs typeface="Times New Roman" panose="02020603050405020304" pitchFamily="18" charset="0"/>
              </a:rPr>
              <a:t>của</a:t>
            </a:r>
            <a:r>
              <a:rPr lang="en-US" sz="3900" b="1" dirty="0">
                <a:solidFill>
                  <a:schemeClr val="accent1">
                    <a:lumMod val="10000"/>
                  </a:schemeClr>
                </a:solidFill>
                <a:latin typeface="UVN Mua Thu" panose="03020702040507090A04" pitchFamily="66" charset="0"/>
                <a:cs typeface="Times New Roman" panose="02020603050405020304" pitchFamily="18" charset="0"/>
              </a:rPr>
              <a:t> </a:t>
            </a:r>
            <a:r>
              <a:rPr lang="en-US" sz="3900" b="1" dirty="0" err="1">
                <a:solidFill>
                  <a:schemeClr val="accent1">
                    <a:lumMod val="10000"/>
                  </a:schemeClr>
                </a:solidFill>
                <a:latin typeface="UVN Mua Thu" panose="03020702040507090A04" pitchFamily="66" charset="0"/>
                <a:cs typeface="Times New Roman" panose="02020603050405020304" pitchFamily="18" charset="0"/>
              </a:rPr>
              <a:t>em</a:t>
            </a:r>
            <a:r>
              <a:rPr lang="en-US" sz="3900" b="1" dirty="0">
                <a:solidFill>
                  <a:schemeClr val="accent1">
                    <a:lumMod val="10000"/>
                  </a:schemeClr>
                </a:solidFill>
                <a:latin typeface="UVN Mua Thu" panose="03020702040507090A04" pitchFamily="66" charset="0"/>
                <a:cs typeface="Times New Roman" panose="02020603050405020304" pitchFamily="18" charset="0"/>
              </a:rPr>
              <a:t>.</a:t>
            </a:r>
            <a:endParaRPr lang="vi-VN" sz="3900" b="1" dirty="0">
              <a:solidFill>
                <a:schemeClr val="accent1">
                  <a:lumMod val="10000"/>
                </a:schemeClr>
              </a:solidFill>
              <a:cs typeface="Times New Roman" panose="02020603050405020304" pitchFamily="18" charset="0"/>
            </a:endParaRPr>
          </a:p>
        </p:txBody>
      </p:sp>
      <p:grpSp>
        <p:nvGrpSpPr>
          <p:cNvPr id="689" name="Google Shape;689;p41"/>
          <p:cNvGrpSpPr/>
          <p:nvPr/>
        </p:nvGrpSpPr>
        <p:grpSpPr>
          <a:xfrm>
            <a:off x="796759" y="117033"/>
            <a:ext cx="1318090" cy="689551"/>
            <a:chOff x="796759" y="117033"/>
            <a:chExt cx="1318090" cy="689551"/>
          </a:xfrm>
        </p:grpSpPr>
        <p:grpSp>
          <p:nvGrpSpPr>
            <p:cNvPr id="690" name="Google Shape;690;p41"/>
            <p:cNvGrpSpPr/>
            <p:nvPr/>
          </p:nvGrpSpPr>
          <p:grpSpPr>
            <a:xfrm>
              <a:off x="1580991" y="366032"/>
              <a:ext cx="533858" cy="339242"/>
              <a:chOff x="7895966" y="801057"/>
              <a:chExt cx="533858" cy="339242"/>
            </a:xfrm>
          </p:grpSpPr>
          <p:sp>
            <p:nvSpPr>
              <p:cNvPr id="691" name="Google Shape;691;p41"/>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1"/>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41"/>
            <p:cNvGrpSpPr/>
            <p:nvPr/>
          </p:nvGrpSpPr>
          <p:grpSpPr>
            <a:xfrm>
              <a:off x="796759" y="117033"/>
              <a:ext cx="715877" cy="689551"/>
              <a:chOff x="7110870" y="560376"/>
              <a:chExt cx="579846" cy="558567"/>
            </a:xfrm>
          </p:grpSpPr>
          <p:sp>
            <p:nvSpPr>
              <p:cNvPr id="694" name="Google Shape;694;p41"/>
              <p:cNvSpPr/>
              <p:nvPr/>
            </p:nvSpPr>
            <p:spPr>
              <a:xfrm>
                <a:off x="7110870" y="595630"/>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1"/>
              <p:cNvSpPr/>
              <p:nvPr/>
            </p:nvSpPr>
            <p:spPr>
              <a:xfrm>
                <a:off x="7130949" y="560376"/>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 name="Google Shape;1865;p57">
            <a:extLst>
              <a:ext uri="{FF2B5EF4-FFF2-40B4-BE49-F238E27FC236}">
                <a16:creationId xmlns:a16="http://schemas.microsoft.com/office/drawing/2014/main" id="{95431425-EB23-43CB-8856-D254C0CB0134}"/>
              </a:ext>
            </a:extLst>
          </p:cNvPr>
          <p:cNvGrpSpPr/>
          <p:nvPr/>
        </p:nvGrpSpPr>
        <p:grpSpPr>
          <a:xfrm rot="-1896875">
            <a:off x="7530868" y="4486449"/>
            <a:ext cx="789728" cy="155831"/>
            <a:chOff x="5674700" y="1114550"/>
            <a:chExt cx="1490200" cy="294050"/>
          </a:xfrm>
        </p:grpSpPr>
        <p:sp>
          <p:nvSpPr>
            <p:cNvPr id="56" name="Google Shape;1866;p57">
              <a:extLst>
                <a:ext uri="{FF2B5EF4-FFF2-40B4-BE49-F238E27FC236}">
                  <a16:creationId xmlns:a16="http://schemas.microsoft.com/office/drawing/2014/main" id="{5E732555-A6A5-448C-A44A-92E396FC7FCB}"/>
                </a:ext>
              </a:extLst>
            </p:cNvPr>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67;p57">
              <a:extLst>
                <a:ext uri="{FF2B5EF4-FFF2-40B4-BE49-F238E27FC236}">
                  <a16:creationId xmlns:a16="http://schemas.microsoft.com/office/drawing/2014/main" id="{EABFE376-5DF8-47B7-BBBC-59A642491CA0}"/>
                </a:ext>
              </a:extLst>
            </p:cNvPr>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68;p57">
              <a:extLst>
                <a:ext uri="{FF2B5EF4-FFF2-40B4-BE49-F238E27FC236}">
                  <a16:creationId xmlns:a16="http://schemas.microsoft.com/office/drawing/2014/main" id="{D2A8964B-C35D-405F-88A7-79036F06C12C}"/>
                </a:ext>
              </a:extLst>
            </p:cNvPr>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69;p57">
              <a:extLst>
                <a:ext uri="{FF2B5EF4-FFF2-40B4-BE49-F238E27FC236}">
                  <a16:creationId xmlns:a16="http://schemas.microsoft.com/office/drawing/2014/main" id="{EC0BDB26-CA67-441A-B9DE-CFC73532D319}"/>
                </a:ext>
              </a:extLst>
            </p:cNvPr>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70;p57">
              <a:extLst>
                <a:ext uri="{FF2B5EF4-FFF2-40B4-BE49-F238E27FC236}">
                  <a16:creationId xmlns:a16="http://schemas.microsoft.com/office/drawing/2014/main" id="{D0D6C1BC-0AEC-4F00-A0EF-1B723B503C5F}"/>
                </a:ext>
              </a:extLst>
            </p:cNvPr>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71;p57">
              <a:extLst>
                <a:ext uri="{FF2B5EF4-FFF2-40B4-BE49-F238E27FC236}">
                  <a16:creationId xmlns:a16="http://schemas.microsoft.com/office/drawing/2014/main" id="{3D368323-4153-4568-A1B8-ECB6FCAB01F4}"/>
                </a:ext>
              </a:extLst>
            </p:cNvPr>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72;p57">
              <a:extLst>
                <a:ext uri="{FF2B5EF4-FFF2-40B4-BE49-F238E27FC236}">
                  <a16:creationId xmlns:a16="http://schemas.microsoft.com/office/drawing/2014/main" id="{964AB8E5-F232-44D1-B0AA-B88E3DA1CDAA}"/>
                </a:ext>
              </a:extLst>
            </p:cNvPr>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73;p57">
              <a:extLst>
                <a:ext uri="{FF2B5EF4-FFF2-40B4-BE49-F238E27FC236}">
                  <a16:creationId xmlns:a16="http://schemas.microsoft.com/office/drawing/2014/main" id="{05757D74-7879-4DE7-B63C-8EAD3143F40A}"/>
                </a:ext>
              </a:extLst>
            </p:cNvPr>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74;p57">
              <a:extLst>
                <a:ext uri="{FF2B5EF4-FFF2-40B4-BE49-F238E27FC236}">
                  <a16:creationId xmlns:a16="http://schemas.microsoft.com/office/drawing/2014/main" id="{C809EDD3-56F0-4C79-84D2-404C8AFDD5DE}"/>
                </a:ext>
              </a:extLst>
            </p:cNvPr>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75;p57">
              <a:extLst>
                <a:ext uri="{FF2B5EF4-FFF2-40B4-BE49-F238E27FC236}">
                  <a16:creationId xmlns:a16="http://schemas.microsoft.com/office/drawing/2014/main" id="{BE728180-4AD8-41FB-9E3F-383616C8056B}"/>
                </a:ext>
              </a:extLst>
            </p:cNvPr>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876;p57">
            <a:extLst>
              <a:ext uri="{FF2B5EF4-FFF2-40B4-BE49-F238E27FC236}">
                <a16:creationId xmlns:a16="http://schemas.microsoft.com/office/drawing/2014/main" id="{9EF49711-8F1C-45BF-9C00-915468FD6D54}"/>
              </a:ext>
            </a:extLst>
          </p:cNvPr>
          <p:cNvGrpSpPr/>
          <p:nvPr/>
        </p:nvGrpSpPr>
        <p:grpSpPr>
          <a:xfrm rot="812634">
            <a:off x="7437894" y="4478980"/>
            <a:ext cx="975645" cy="244867"/>
            <a:chOff x="-1819625" y="2061475"/>
            <a:chExt cx="826951" cy="403129"/>
          </a:xfrm>
        </p:grpSpPr>
        <p:sp>
          <p:nvSpPr>
            <p:cNvPr id="67" name="Google Shape;1877;p57">
              <a:extLst>
                <a:ext uri="{FF2B5EF4-FFF2-40B4-BE49-F238E27FC236}">
                  <a16:creationId xmlns:a16="http://schemas.microsoft.com/office/drawing/2014/main" id="{5A603C9A-7725-459D-8ED6-7081D2FCFCF1}"/>
                </a:ext>
              </a:extLst>
            </p:cNvPr>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78;p57">
              <a:extLst>
                <a:ext uri="{FF2B5EF4-FFF2-40B4-BE49-F238E27FC236}">
                  <a16:creationId xmlns:a16="http://schemas.microsoft.com/office/drawing/2014/main" id="{D217C228-F308-4CC2-A4B4-1858CA862E5C}"/>
                </a:ext>
              </a:extLst>
            </p:cNvPr>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79;p57">
              <a:extLst>
                <a:ext uri="{FF2B5EF4-FFF2-40B4-BE49-F238E27FC236}">
                  <a16:creationId xmlns:a16="http://schemas.microsoft.com/office/drawing/2014/main" id="{7D9437E6-B3F6-4F52-BE85-0573DCE6949A}"/>
                </a:ext>
              </a:extLst>
            </p:cNvPr>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80;p57">
              <a:extLst>
                <a:ext uri="{FF2B5EF4-FFF2-40B4-BE49-F238E27FC236}">
                  <a16:creationId xmlns:a16="http://schemas.microsoft.com/office/drawing/2014/main" id="{A49CA7BB-5561-447D-9A44-39974FB8E5B7}"/>
                </a:ext>
              </a:extLst>
            </p:cNvPr>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81;p57">
              <a:extLst>
                <a:ext uri="{FF2B5EF4-FFF2-40B4-BE49-F238E27FC236}">
                  <a16:creationId xmlns:a16="http://schemas.microsoft.com/office/drawing/2014/main" id="{883AE5A0-03B8-481B-A1B8-43BA421072EA}"/>
                </a:ext>
              </a:extLst>
            </p:cNvPr>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82;p57">
              <a:extLst>
                <a:ext uri="{FF2B5EF4-FFF2-40B4-BE49-F238E27FC236}">
                  <a16:creationId xmlns:a16="http://schemas.microsoft.com/office/drawing/2014/main" id="{98041A4E-E7A0-474B-8C66-49FF57A89628}"/>
                </a:ext>
              </a:extLst>
            </p:cNvPr>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83;p57">
              <a:extLst>
                <a:ext uri="{FF2B5EF4-FFF2-40B4-BE49-F238E27FC236}">
                  <a16:creationId xmlns:a16="http://schemas.microsoft.com/office/drawing/2014/main" id="{140E0769-E546-4579-8515-DA864A316BED}"/>
                </a:ext>
              </a:extLst>
            </p:cNvPr>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84;p57">
              <a:extLst>
                <a:ext uri="{FF2B5EF4-FFF2-40B4-BE49-F238E27FC236}">
                  <a16:creationId xmlns:a16="http://schemas.microsoft.com/office/drawing/2014/main" id="{64E6D334-D980-4F0E-8322-D8FFD2949B9C}"/>
                </a:ext>
              </a:extLst>
            </p:cNvPr>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85;p57">
              <a:extLst>
                <a:ext uri="{FF2B5EF4-FFF2-40B4-BE49-F238E27FC236}">
                  <a16:creationId xmlns:a16="http://schemas.microsoft.com/office/drawing/2014/main" id="{48EC8805-352B-482E-B04B-9ABD94E3F110}"/>
                </a:ext>
              </a:extLst>
            </p:cNvPr>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86;p57">
              <a:extLst>
                <a:ext uri="{FF2B5EF4-FFF2-40B4-BE49-F238E27FC236}">
                  <a16:creationId xmlns:a16="http://schemas.microsoft.com/office/drawing/2014/main" id="{49615467-5BCD-41C2-8D84-7E05D8716E16}"/>
                </a:ext>
              </a:extLst>
            </p:cNvPr>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87;p57">
              <a:extLst>
                <a:ext uri="{FF2B5EF4-FFF2-40B4-BE49-F238E27FC236}">
                  <a16:creationId xmlns:a16="http://schemas.microsoft.com/office/drawing/2014/main" id="{AF878236-B876-4546-B1E1-0B172BDEAE19}"/>
                </a:ext>
              </a:extLst>
            </p:cNvPr>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88;p57">
              <a:extLst>
                <a:ext uri="{FF2B5EF4-FFF2-40B4-BE49-F238E27FC236}">
                  <a16:creationId xmlns:a16="http://schemas.microsoft.com/office/drawing/2014/main" id="{21B196DC-8182-4C4F-A7AF-E174632FEA3E}"/>
                </a:ext>
              </a:extLst>
            </p:cNvPr>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89;p57">
              <a:extLst>
                <a:ext uri="{FF2B5EF4-FFF2-40B4-BE49-F238E27FC236}">
                  <a16:creationId xmlns:a16="http://schemas.microsoft.com/office/drawing/2014/main" id="{A6303342-3B6B-4BB3-8683-A8C46C4D651B}"/>
                </a:ext>
              </a:extLst>
            </p:cNvPr>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90;p57">
              <a:extLst>
                <a:ext uri="{FF2B5EF4-FFF2-40B4-BE49-F238E27FC236}">
                  <a16:creationId xmlns:a16="http://schemas.microsoft.com/office/drawing/2014/main" id="{D68D96BB-8ABA-4A29-BA64-A5CD03B13D8C}"/>
                </a:ext>
              </a:extLst>
            </p:cNvPr>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91;p57">
              <a:extLst>
                <a:ext uri="{FF2B5EF4-FFF2-40B4-BE49-F238E27FC236}">
                  <a16:creationId xmlns:a16="http://schemas.microsoft.com/office/drawing/2014/main" id="{47EB0424-8BD3-40BE-9965-C32BF5593B27}"/>
                </a:ext>
              </a:extLst>
            </p:cNvPr>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92;p57">
              <a:extLst>
                <a:ext uri="{FF2B5EF4-FFF2-40B4-BE49-F238E27FC236}">
                  <a16:creationId xmlns:a16="http://schemas.microsoft.com/office/drawing/2014/main" id="{7F5FC83F-596B-495E-B2B9-8E7D097B6BD3}"/>
                </a:ext>
              </a:extLst>
            </p:cNvPr>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93;p57">
              <a:extLst>
                <a:ext uri="{FF2B5EF4-FFF2-40B4-BE49-F238E27FC236}">
                  <a16:creationId xmlns:a16="http://schemas.microsoft.com/office/drawing/2014/main" id="{F246BAE2-ECBD-41BE-ABAF-58891F7717C8}"/>
                </a:ext>
              </a:extLst>
            </p:cNvPr>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94;p57">
              <a:extLst>
                <a:ext uri="{FF2B5EF4-FFF2-40B4-BE49-F238E27FC236}">
                  <a16:creationId xmlns:a16="http://schemas.microsoft.com/office/drawing/2014/main" id="{90C3E1FF-8110-41CB-9680-D32DF863363E}"/>
                </a:ext>
              </a:extLst>
            </p:cNvPr>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95;p57">
              <a:extLst>
                <a:ext uri="{FF2B5EF4-FFF2-40B4-BE49-F238E27FC236}">
                  <a16:creationId xmlns:a16="http://schemas.microsoft.com/office/drawing/2014/main" id="{49455D10-EE1B-4785-BE2E-E482C6E2EB8C}"/>
                </a:ext>
              </a:extLst>
            </p:cNvPr>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 name="Picture 9">
            <a:extLst>
              <a:ext uri="{FF2B5EF4-FFF2-40B4-BE49-F238E27FC236}">
                <a16:creationId xmlns:a16="http://schemas.microsoft.com/office/drawing/2014/main" id="{17988F51-F6F1-47C9-A43F-BABA4026B5CF}"/>
              </a:ext>
            </a:extLst>
          </p:cNvPr>
          <p:cNvPicPr>
            <a:picLocks noChangeAspect="1"/>
          </p:cNvPicPr>
          <p:nvPr/>
        </p:nvPicPr>
        <p:blipFill>
          <a:blip r:embed="rId3"/>
          <a:srcRect/>
          <a:stretch>
            <a:fillRect/>
          </a:stretch>
        </p:blipFill>
        <p:spPr>
          <a:xfrm>
            <a:off x="87775" y="1463612"/>
            <a:ext cx="1824261" cy="3630370"/>
          </a:xfrm>
          <a:prstGeom prst="rect">
            <a:avLst/>
          </a:prstGeom>
        </p:spPr>
      </p:pic>
      <p:pic>
        <p:nvPicPr>
          <p:cNvPr id="87" name="Picture 10">
            <a:extLst>
              <a:ext uri="{FF2B5EF4-FFF2-40B4-BE49-F238E27FC236}">
                <a16:creationId xmlns:a16="http://schemas.microsoft.com/office/drawing/2014/main" id="{3BD636AF-0D88-4D91-B620-8544453CAA05}"/>
              </a:ext>
            </a:extLst>
          </p:cNvPr>
          <p:cNvPicPr>
            <a:picLocks noChangeAspect="1"/>
          </p:cNvPicPr>
          <p:nvPr/>
        </p:nvPicPr>
        <p:blipFill>
          <a:blip r:embed="rId4"/>
          <a:srcRect/>
          <a:stretch>
            <a:fillRect/>
          </a:stretch>
        </p:blipFill>
        <p:spPr>
          <a:xfrm rot="-1320834">
            <a:off x="1081424" y="3877976"/>
            <a:ext cx="1016323" cy="443221"/>
          </a:xfrm>
          <a:prstGeom prst="rect">
            <a:avLst/>
          </a:prstGeom>
        </p:spPr>
      </p:pic>
      <p:grpSp>
        <p:nvGrpSpPr>
          <p:cNvPr id="2" name="Group 1">
            <a:extLst>
              <a:ext uri="{FF2B5EF4-FFF2-40B4-BE49-F238E27FC236}">
                <a16:creationId xmlns:a16="http://schemas.microsoft.com/office/drawing/2014/main" id="{444D2E11-9D6C-486E-9B80-550182B891BF}"/>
              </a:ext>
            </a:extLst>
          </p:cNvPr>
          <p:cNvGrpSpPr/>
          <p:nvPr/>
        </p:nvGrpSpPr>
        <p:grpSpPr>
          <a:xfrm rot="21052238">
            <a:off x="7488912" y="-27215"/>
            <a:ext cx="1262326" cy="1919887"/>
            <a:chOff x="7488912" y="-27215"/>
            <a:chExt cx="1262326" cy="1919887"/>
          </a:xfrm>
        </p:grpSpPr>
        <p:pic>
          <p:nvPicPr>
            <p:cNvPr id="88" name="Picture 14">
              <a:extLst>
                <a:ext uri="{FF2B5EF4-FFF2-40B4-BE49-F238E27FC236}">
                  <a16:creationId xmlns:a16="http://schemas.microsoft.com/office/drawing/2014/main" id="{00B4B298-8AF9-45D3-8262-E9FF0E3B586A}"/>
                </a:ext>
              </a:extLst>
            </p:cNvPr>
            <p:cNvPicPr>
              <a:picLocks noChangeAspect="1"/>
            </p:cNvPicPr>
            <p:nvPr/>
          </p:nvPicPr>
          <p:blipFill>
            <a:blip r:embed="rId5"/>
            <a:srcRect/>
            <a:stretch>
              <a:fillRect/>
            </a:stretch>
          </p:blipFill>
          <p:spPr>
            <a:xfrm rot="-927951">
              <a:off x="7488912" y="-27215"/>
              <a:ext cx="1262326" cy="1919887"/>
            </a:xfrm>
            <a:prstGeom prst="rect">
              <a:avLst/>
            </a:prstGeom>
          </p:spPr>
        </p:pic>
        <p:pic>
          <p:nvPicPr>
            <p:cNvPr id="89" name="Picture 18">
              <a:extLst>
                <a:ext uri="{FF2B5EF4-FFF2-40B4-BE49-F238E27FC236}">
                  <a16:creationId xmlns:a16="http://schemas.microsoft.com/office/drawing/2014/main" id="{AC007786-E3D3-450F-A32A-CBE7855F3648}"/>
                </a:ext>
              </a:extLst>
            </p:cNvPr>
            <p:cNvPicPr>
              <a:picLocks noChangeAspect="1"/>
            </p:cNvPicPr>
            <p:nvPr/>
          </p:nvPicPr>
          <p:blipFill>
            <a:blip r:embed="rId6"/>
            <a:srcRect/>
            <a:stretch>
              <a:fillRect/>
            </a:stretch>
          </p:blipFill>
          <p:spPr>
            <a:xfrm rot="-1380676">
              <a:off x="7810506" y="1294500"/>
              <a:ext cx="848670" cy="374476"/>
            </a:xfrm>
            <a:prstGeom prst="rect">
              <a:avLst/>
            </a:prstGeom>
          </p:spPr>
        </p:pic>
      </p:grpSp>
      <p:sp>
        <p:nvSpPr>
          <p:cNvPr id="91" name="TextBox 90">
            <a:extLst>
              <a:ext uri="{FF2B5EF4-FFF2-40B4-BE49-F238E27FC236}">
                <a16:creationId xmlns:a16="http://schemas.microsoft.com/office/drawing/2014/main" id="{6FC26A1C-CDE6-466A-B3E3-2B037CB3BEC3}"/>
              </a:ext>
            </a:extLst>
          </p:cNvPr>
          <p:cNvSpPr txBox="1"/>
          <p:nvPr/>
        </p:nvSpPr>
        <p:spPr>
          <a:xfrm>
            <a:off x="1972697" y="8936860"/>
            <a:ext cx="4198937" cy="307777"/>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8B7E-F33D-4C4E-ABE5-E8856ED9DF84}"/>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F1796E9-757D-478D-8A82-F7D108A2386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DFB4CC6-C135-4633-A975-382363A91840}"/>
              </a:ext>
            </a:extLst>
          </p:cNvPr>
          <p:cNvPicPr>
            <a:picLocks noChangeAspect="1"/>
          </p:cNvPicPr>
          <p:nvPr/>
        </p:nvPicPr>
        <p:blipFill>
          <a:blip r:embed="rId2"/>
          <a:stretch>
            <a:fillRect/>
          </a:stretch>
        </p:blipFill>
        <p:spPr>
          <a:xfrm>
            <a:off x="942573" y="0"/>
            <a:ext cx="7416457" cy="5143500"/>
          </a:xfrm>
          <a:prstGeom prst="rect">
            <a:avLst/>
          </a:prstGeom>
        </p:spPr>
      </p:pic>
    </p:spTree>
    <p:extLst>
      <p:ext uri="{BB962C8B-B14F-4D97-AF65-F5344CB8AC3E}">
        <p14:creationId xmlns:p14="http://schemas.microsoft.com/office/powerpoint/2010/main" val="397897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4"/>
          <p:cNvGrpSpPr/>
          <p:nvPr/>
        </p:nvGrpSpPr>
        <p:grpSpPr>
          <a:xfrm rot="812634">
            <a:off x="868704" y="806947"/>
            <a:ext cx="975645" cy="244867"/>
            <a:chOff x="-1819625" y="2061475"/>
            <a:chExt cx="826951" cy="403129"/>
          </a:xfrm>
        </p:grpSpPr>
        <p:sp>
          <p:nvSpPr>
            <p:cNvPr id="920"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44"/>
          <p:cNvGrpSpPr/>
          <p:nvPr/>
        </p:nvGrpSpPr>
        <p:grpSpPr>
          <a:xfrm rot="-1896875">
            <a:off x="1030766" y="814428"/>
            <a:ext cx="789728" cy="155831"/>
            <a:chOff x="5674700" y="1114550"/>
            <a:chExt cx="1490200" cy="294050"/>
          </a:xfrm>
        </p:grpSpPr>
        <p:sp>
          <p:nvSpPr>
            <p:cNvPr id="940"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4"/>
          <p:cNvGrpSpPr/>
          <p:nvPr/>
        </p:nvGrpSpPr>
        <p:grpSpPr>
          <a:xfrm>
            <a:off x="7905350" y="391524"/>
            <a:ext cx="224800" cy="4353900"/>
            <a:chOff x="714175" y="391524"/>
            <a:chExt cx="224800" cy="4353900"/>
          </a:xfrm>
        </p:grpSpPr>
        <p:sp>
          <p:nvSpPr>
            <p:cNvPr id="951" name="Google Shape;951;p44"/>
            <p:cNvSpPr/>
            <p:nvPr/>
          </p:nvSpPr>
          <p:spPr>
            <a:xfrm rot="5400000">
              <a:off x="-1350375" y="2456074"/>
              <a:ext cx="4353900" cy="224800"/>
            </a:xfrm>
            <a:custGeom>
              <a:avLst/>
              <a:gdLst/>
              <a:ahLst/>
              <a:cxnLst/>
              <a:rect l="l" t="t" r="r" b="b"/>
              <a:pathLst>
                <a:path w="17315" h="3526" extrusionOk="0">
                  <a:moveTo>
                    <a:pt x="1" y="0"/>
                  </a:moveTo>
                  <a:lnTo>
                    <a:pt x="75" y="456"/>
                  </a:lnTo>
                  <a:lnTo>
                    <a:pt x="1" y="1475"/>
                  </a:lnTo>
                  <a:lnTo>
                    <a:pt x="75" y="2478"/>
                  </a:lnTo>
                  <a:lnTo>
                    <a:pt x="1" y="3093"/>
                  </a:lnTo>
                  <a:lnTo>
                    <a:pt x="1" y="3525"/>
                  </a:lnTo>
                  <a:lnTo>
                    <a:pt x="17314" y="3525"/>
                  </a:lnTo>
                  <a:lnTo>
                    <a:pt x="17314" y="3093"/>
                  </a:lnTo>
                  <a:lnTo>
                    <a:pt x="17172" y="2728"/>
                  </a:lnTo>
                  <a:lnTo>
                    <a:pt x="17314" y="2062"/>
                  </a:lnTo>
                  <a:lnTo>
                    <a:pt x="17109" y="1111"/>
                  </a:lnTo>
                  <a:lnTo>
                    <a:pt x="17109" y="484"/>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rot="-5400000">
              <a:off x="821846" y="4158600"/>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rot="-5400000">
              <a:off x="817536" y="4053999"/>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rot="-5400000">
              <a:off x="811157" y="3735233"/>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rot="-5400000">
              <a:off x="816846" y="3850493"/>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rot="-5400000">
              <a:off x="819319" y="4360928"/>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rot="-5400000">
              <a:off x="814319" y="4571443"/>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rot="-5400000">
              <a:off x="824319" y="3952591"/>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rot="-5400000">
              <a:off x="821516" y="4258500"/>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rot="-5400000">
              <a:off x="821187" y="4463685"/>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rot="-5400000">
              <a:off x="821516" y="3625363"/>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rot="-5400000">
              <a:off x="821846" y="3105092"/>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rot="-5400000">
              <a:off x="817536" y="3000491"/>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rot="-5400000">
              <a:off x="811157" y="2681725"/>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rot="-5400000">
              <a:off x="816846" y="2796985"/>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rot="-5400000">
              <a:off x="819319" y="3307420"/>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rot="-5400000">
              <a:off x="814319" y="3517935"/>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rot="-5400000">
              <a:off x="824319" y="2899083"/>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rot="-5400000">
              <a:off x="821516" y="3204993"/>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rot="-5400000">
              <a:off x="821187" y="3410178"/>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rot="-5400000">
              <a:off x="821516" y="2571855"/>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rot="-5400000">
              <a:off x="821846" y="2051585"/>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rot="-5400000">
              <a:off x="817536" y="1946984"/>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rot="-5400000">
              <a:off x="811157" y="1628218"/>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rot="-5400000">
              <a:off x="816846" y="1743478"/>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rot="-5400000">
              <a:off x="819319" y="2253913"/>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rot="-5400000">
              <a:off x="814319" y="2464428"/>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rot="-5400000">
              <a:off x="824319" y="1845576"/>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rot="-5400000">
              <a:off x="821516" y="2151485"/>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rot="-5400000">
              <a:off x="821187" y="2356670"/>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rot="-5400000">
              <a:off x="821516" y="1518348"/>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rot="-5400000">
              <a:off x="821846" y="998077"/>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rot="-5400000">
              <a:off x="817536" y="893476"/>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rot="-5400000">
              <a:off x="811157" y="574710"/>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rot="-5400000">
              <a:off x="816846" y="689970"/>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rot="-5400000">
              <a:off x="819319" y="1200405"/>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rot="-5400000">
              <a:off x="814319" y="1410920"/>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rot="-5400000">
              <a:off x="824319" y="792068"/>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rot="-5400000">
              <a:off x="821516" y="1097978"/>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rot="-5400000">
              <a:off x="821187" y="1303163"/>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rot="-5400000">
              <a:off x="821516" y="464840"/>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44"/>
          <p:cNvGrpSpPr/>
          <p:nvPr/>
        </p:nvGrpSpPr>
        <p:grpSpPr>
          <a:xfrm rot="-40568">
            <a:off x="2975422" y="303393"/>
            <a:ext cx="3128945" cy="1214480"/>
            <a:chOff x="2975475" y="303600"/>
            <a:chExt cx="3129040" cy="1214517"/>
          </a:xfrm>
        </p:grpSpPr>
        <p:sp>
          <p:nvSpPr>
            <p:cNvPr id="997" name="Google Shape;997;p44"/>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44"/>
          <p:cNvSpPr txBox="1">
            <a:spLocks noGrp="1"/>
          </p:cNvSpPr>
          <p:nvPr>
            <p:ph type="title"/>
          </p:nvPr>
        </p:nvSpPr>
        <p:spPr>
          <a:xfrm>
            <a:off x="2994166" y="666184"/>
            <a:ext cx="31461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a:solidFill>
                  <a:schemeClr val="accent1">
                    <a:lumMod val="10000"/>
                  </a:schemeClr>
                </a:solidFill>
                <a:latin typeface="UTM Aquarelle" panose="02040603050506020204" pitchFamily="18" charset="0"/>
              </a:rPr>
              <a:t>M</a:t>
            </a:r>
            <a:r>
              <a:rPr lang="en" sz="5400">
                <a:solidFill>
                  <a:schemeClr val="accent1">
                    <a:lumMod val="10000"/>
                  </a:schemeClr>
                </a:solidFill>
                <a:latin typeface="UTM Aquarelle" panose="02040603050506020204" pitchFamily="18" charset="0"/>
              </a:rPr>
              <a:t>ở bài</a:t>
            </a:r>
            <a:endParaRPr sz="5400">
              <a:solidFill>
                <a:schemeClr val="accent1">
                  <a:lumMod val="10000"/>
                </a:schemeClr>
              </a:solidFill>
              <a:latin typeface="UTM Aquarelle" panose="02040603050506020204" pitchFamily="18" charset="0"/>
            </a:endParaRPr>
          </a:p>
        </p:txBody>
      </p:sp>
      <p:grpSp>
        <p:nvGrpSpPr>
          <p:cNvPr id="1001" name="Google Shape;1001;p44"/>
          <p:cNvGrpSpPr/>
          <p:nvPr/>
        </p:nvGrpSpPr>
        <p:grpSpPr>
          <a:xfrm>
            <a:off x="4194830" y="224917"/>
            <a:ext cx="754247" cy="310725"/>
            <a:chOff x="-2417150" y="1571850"/>
            <a:chExt cx="1347351" cy="310725"/>
          </a:xfrm>
        </p:grpSpPr>
        <p:sp>
          <p:nvSpPr>
            <p:cNvPr id="1002" name="Google Shape;1002;p44"/>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1117;p47">
            <a:extLst>
              <a:ext uri="{FF2B5EF4-FFF2-40B4-BE49-F238E27FC236}">
                <a16:creationId xmlns:a16="http://schemas.microsoft.com/office/drawing/2014/main" id="{61B044C6-BF21-4096-B75F-D2A2872FA08C}"/>
              </a:ext>
            </a:extLst>
          </p:cNvPr>
          <p:cNvGrpSpPr/>
          <p:nvPr/>
        </p:nvGrpSpPr>
        <p:grpSpPr>
          <a:xfrm>
            <a:off x="1536463" y="1685487"/>
            <a:ext cx="5954393" cy="3050954"/>
            <a:chOff x="746801" y="405400"/>
            <a:chExt cx="3790678" cy="2227543"/>
          </a:xfrm>
        </p:grpSpPr>
        <p:sp>
          <p:nvSpPr>
            <p:cNvPr id="97" name="Google Shape;1118;p47">
              <a:extLst>
                <a:ext uri="{FF2B5EF4-FFF2-40B4-BE49-F238E27FC236}">
                  <a16:creationId xmlns:a16="http://schemas.microsoft.com/office/drawing/2014/main" id="{73C99BD8-B8FC-4819-95E8-AD32D39CA7F7}"/>
                </a:ext>
              </a:extLst>
            </p:cNvPr>
            <p:cNvSpPr/>
            <p:nvPr/>
          </p:nvSpPr>
          <p:spPr>
            <a:xfrm rot="5400000">
              <a:off x="1510831" y="-337605"/>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19;p47">
              <a:extLst>
                <a:ext uri="{FF2B5EF4-FFF2-40B4-BE49-F238E27FC236}">
                  <a16:creationId xmlns:a16="http://schemas.microsoft.com/office/drawing/2014/main" id="{96B776DD-11F8-4621-8A11-31AAECE7F436}"/>
                </a:ext>
              </a:extLst>
            </p:cNvPr>
            <p:cNvSpPr/>
            <p:nvPr/>
          </p:nvSpPr>
          <p:spPr>
            <a:xfrm rot="5400000">
              <a:off x="1566931" y="-358630"/>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20;p47">
              <a:extLst>
                <a:ext uri="{FF2B5EF4-FFF2-40B4-BE49-F238E27FC236}">
                  <a16:creationId xmlns:a16="http://schemas.microsoft.com/office/drawing/2014/main" id="{84BF0708-5C26-4667-ABD8-5671B7E91D69}"/>
                </a:ext>
              </a:extLst>
            </p:cNvPr>
            <p:cNvSpPr/>
            <p:nvPr/>
          </p:nvSpPr>
          <p:spPr>
            <a:xfrm rot="5400000">
              <a:off x="1802249" y="-199430"/>
              <a:ext cx="1725846" cy="3416556"/>
            </a:xfrm>
            <a:custGeom>
              <a:avLst/>
              <a:gdLst/>
              <a:ahLst/>
              <a:cxnLst/>
              <a:rect l="l" t="t" r="r" b="b"/>
              <a:pathLst>
                <a:path w="4962" h="9216" extrusionOk="0">
                  <a:moveTo>
                    <a:pt x="1" y="1"/>
                  </a:moveTo>
                  <a:lnTo>
                    <a:pt x="1" y="9216"/>
                  </a:lnTo>
                  <a:lnTo>
                    <a:pt x="4961" y="9216"/>
                  </a:lnTo>
                  <a:lnTo>
                    <a:pt x="4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21;p47">
              <a:extLst>
                <a:ext uri="{FF2B5EF4-FFF2-40B4-BE49-F238E27FC236}">
                  <a16:creationId xmlns:a16="http://schemas.microsoft.com/office/drawing/2014/main" id="{A60B5675-EA51-412F-BF2B-1E013DFF3334}"/>
                </a:ext>
              </a:extLst>
            </p:cNvPr>
            <p:cNvSpPr/>
            <p:nvPr/>
          </p:nvSpPr>
          <p:spPr>
            <a:xfrm rot="5400000">
              <a:off x="1791493" y="-211619"/>
              <a:ext cx="1749080" cy="3440969"/>
            </a:xfrm>
            <a:custGeom>
              <a:avLst/>
              <a:gdLst/>
              <a:ahLst/>
              <a:cxnLst/>
              <a:rect l="l" t="t" r="r" b="b"/>
              <a:pathLst>
                <a:path w="4346" h="8550" extrusionOk="0">
                  <a:moveTo>
                    <a:pt x="4271" y="69"/>
                  </a:moveTo>
                  <a:lnTo>
                    <a:pt x="4271" y="8481"/>
                  </a:lnTo>
                  <a:lnTo>
                    <a:pt x="74" y="8481"/>
                  </a:lnTo>
                  <a:lnTo>
                    <a:pt x="74" y="69"/>
                  </a:lnTo>
                  <a:close/>
                  <a:moveTo>
                    <a:pt x="0" y="1"/>
                  </a:moveTo>
                  <a:lnTo>
                    <a:pt x="0" y="8549"/>
                  </a:lnTo>
                  <a:lnTo>
                    <a:pt x="4345" y="8549"/>
                  </a:lnTo>
                  <a:lnTo>
                    <a:pt x="43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TextBox 101">
            <a:extLst>
              <a:ext uri="{FF2B5EF4-FFF2-40B4-BE49-F238E27FC236}">
                <a16:creationId xmlns:a16="http://schemas.microsoft.com/office/drawing/2014/main" id="{6406B24E-87E3-48BA-A44D-96CB466CEDDE}"/>
              </a:ext>
            </a:extLst>
          </p:cNvPr>
          <p:cNvSpPr txBox="1"/>
          <p:nvPr/>
        </p:nvSpPr>
        <p:spPr>
          <a:xfrm>
            <a:off x="1949720" y="2282227"/>
            <a:ext cx="5116868" cy="1938992"/>
          </a:xfrm>
          <a:prstGeom prst="rect">
            <a:avLst/>
          </a:prstGeom>
          <a:noFill/>
        </p:spPr>
        <p:txBody>
          <a:bodyPr wrap="square">
            <a:spAutoFit/>
          </a:bodyPr>
          <a:lstStyle/>
          <a:p>
            <a:pPr algn="just"/>
            <a:r>
              <a:rPr lang="en-US" sz="2400" b="1">
                <a:solidFill>
                  <a:srgbClr val="C00000"/>
                </a:solidFill>
                <a:latin typeface="Times New Roman" panose="02020603050405020304" pitchFamily="18" charset="0"/>
                <a:cs typeface="Times New Roman" panose="02020603050405020304" pitchFamily="18" charset="0"/>
              </a:rPr>
              <a:t>- Mở bài trực tiếp: </a:t>
            </a:r>
            <a:r>
              <a:rPr lang="en-US" sz="2400" b="1">
                <a:solidFill>
                  <a:srgbClr val="363636"/>
                </a:solidFill>
                <a:latin typeface="Times New Roman" panose="02020603050405020304" pitchFamily="18" charset="0"/>
                <a:cs typeface="Times New Roman" panose="02020603050405020304" pitchFamily="18" charset="0"/>
              </a:rPr>
              <a:t>là mở bài đi thẳng vào giới thiệu đồ vật cần miêu tả.</a:t>
            </a:r>
          </a:p>
          <a:p>
            <a:pPr algn="just"/>
            <a:r>
              <a:rPr lang="en-US" sz="2400" b="1">
                <a:solidFill>
                  <a:schemeClr val="accent2">
                    <a:lumMod val="75000"/>
                  </a:schemeClr>
                </a:solidFill>
                <a:latin typeface="Times New Roman" panose="02020603050405020304" pitchFamily="18" charset="0"/>
                <a:cs typeface="Times New Roman" panose="02020603050405020304" pitchFamily="18" charset="0"/>
              </a:rPr>
              <a:t>- Mở bài gián tiếp: </a:t>
            </a:r>
            <a:r>
              <a:rPr lang="en-US" sz="2400" b="1">
                <a:solidFill>
                  <a:srgbClr val="363636"/>
                </a:solidFill>
                <a:latin typeface="Times New Roman" panose="02020603050405020304" pitchFamily="18" charset="0"/>
                <a:cs typeface="Times New Roman" panose="02020603050405020304" pitchFamily="18" charset="0"/>
              </a:rPr>
              <a:t>là mở bài đi từ đề tài khác rồi mới dẫn vào đồ vật cần miêu tả.</a:t>
            </a:r>
            <a:endParaRPr lang="en-US" sz="2400" b="1" dirty="0">
              <a:solidFill>
                <a:srgbClr val="363636"/>
              </a:solidFill>
              <a:latin typeface="Times New Roman" panose="02020603050405020304" pitchFamily="18" charset="0"/>
              <a:cs typeface="Times New Roman" panose="02020603050405020304" pitchFamily="18" charset="0"/>
            </a:endParaRPr>
          </a:p>
        </p:txBody>
      </p:sp>
      <p:sp>
        <p:nvSpPr>
          <p:cNvPr id="91" name="TextBox 90">
            <a:extLst>
              <a:ext uri="{FF2B5EF4-FFF2-40B4-BE49-F238E27FC236}">
                <a16:creationId xmlns:a16="http://schemas.microsoft.com/office/drawing/2014/main" id="{83AEABB2-0691-4725-B63E-041799BF32E3}"/>
              </a:ext>
            </a:extLst>
          </p:cNvPr>
          <p:cNvSpPr txBox="1"/>
          <p:nvPr/>
        </p:nvSpPr>
        <p:spPr>
          <a:xfrm>
            <a:off x="1972697" y="8936860"/>
            <a:ext cx="4198937" cy="307777"/>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https://www.facebook.com/teamKTUTS</a:t>
            </a:r>
            <a:endParaRPr lang="en-US"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theme/theme1.xml><?xml version="1.0" encoding="utf-8"?>
<a:theme xmlns:a="http://schemas.openxmlformats.org/drawingml/2006/main" name="Vintage Photo Album For Education by Slidesgo">
  <a:themeElements>
    <a:clrScheme name="Simple Light">
      <a:dk1>
        <a:srgbClr val="4F493D"/>
      </a:dk1>
      <a:lt1>
        <a:srgbClr val="AFAB85"/>
      </a:lt1>
      <a:dk2>
        <a:srgbClr val="4F493D"/>
      </a:dk2>
      <a:lt2>
        <a:srgbClr val="F8CD7D"/>
      </a:lt2>
      <a:accent1>
        <a:srgbClr val="F9E4C2"/>
      </a:accent1>
      <a:accent2>
        <a:srgbClr val="E4A448"/>
      </a:accent2>
      <a:accent3>
        <a:srgbClr val="9C693D"/>
      </a:accent3>
      <a:accent4>
        <a:srgbClr val="6E9077"/>
      </a:accent4>
      <a:accent5>
        <a:srgbClr val="FFFFFF"/>
      </a:accent5>
      <a:accent6>
        <a:srgbClr val="FFFFFF"/>
      </a:accent6>
      <a:hlink>
        <a:srgbClr val="4F49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566</Words>
  <Application>Microsoft Office PowerPoint</Application>
  <PresentationFormat>On-screen Show (16:9)</PresentationFormat>
  <Paragraphs>51</Paragraphs>
  <Slides>14</Slides>
  <Notes>6</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14</vt:i4>
      </vt:variant>
    </vt:vector>
  </HeadingPairs>
  <TitlesOfParts>
    <vt:vector size="35" baseType="lpstr">
      <vt:lpstr>UTM Ong Do Gia</vt:lpstr>
      <vt:lpstr>UVN Hai Long</vt:lpstr>
      <vt:lpstr>Montserrat</vt:lpstr>
      <vt:lpstr>Grand Hotel</vt:lpstr>
      <vt:lpstr>UTM Demian KT</vt:lpstr>
      <vt:lpstr>UTM Alpine KT</vt:lpstr>
      <vt:lpstr>华康方圆体W7</vt:lpstr>
      <vt:lpstr>UTM Eremitage</vt:lpstr>
      <vt:lpstr>Euclid Symbol</vt:lpstr>
      <vt:lpstr>Andika</vt:lpstr>
      <vt:lpstr>UTM Showcard</vt:lpstr>
      <vt:lpstr>Arial</vt:lpstr>
      <vt:lpstr>UTM Flamenco</vt:lpstr>
      <vt:lpstr>Times New Roman</vt:lpstr>
      <vt:lpstr>BlinkMacSystemFont</vt:lpstr>
      <vt:lpstr>UVN Mua Thu</vt:lpstr>
      <vt:lpstr>Brush Script MT</vt:lpstr>
      <vt:lpstr>等线</vt:lpstr>
      <vt:lpstr>UTM Aquarelle</vt:lpstr>
      <vt:lpstr>Vintage Photo Album For Education by Slidesgo</vt:lpstr>
      <vt:lpstr>Office 主题</vt:lpstr>
      <vt:lpstr>Tập làm văn</vt:lpstr>
      <vt:lpstr>PowerPoint Presentation</vt:lpstr>
      <vt:lpstr>PowerPoint Presentation</vt:lpstr>
      <vt:lpstr>PowerPoint Presentation</vt:lpstr>
      <vt:lpstr>PowerPoint Presentation</vt:lpstr>
      <vt:lpstr>PowerPoint Presentation</vt:lpstr>
      <vt:lpstr>Tập làm văn</vt:lpstr>
      <vt:lpstr>PowerPoint Presentation</vt:lpstr>
      <vt:lpstr>Mở bài</vt:lpstr>
      <vt:lpstr>PowerPoint Presentation</vt:lpstr>
      <vt:lpstr>PowerPoint Presentation</vt:lpstr>
      <vt:lpstr>PowerPoint Presentation</vt:lpstr>
      <vt:lpstr>Dặn dò</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cuối học kì I</dc:title>
  <dc:subject>Tieng Viet 4</dc:subject>
  <dc:creator>KTUTS</dc:creator>
  <cp:keywords>YenVu</cp:keywords>
  <cp:lastModifiedBy>Win10Pro</cp:lastModifiedBy>
  <cp:revision>19</cp:revision>
  <dcterms:modified xsi:type="dcterms:W3CDTF">2022-01-12T03:46:47Z</dcterms:modified>
  <cp:version>A10</cp:version>
</cp:coreProperties>
</file>