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56" r:id="rId9"/>
    <p:sldId id="257" r:id="rId10"/>
    <p:sldId id="262" r:id="rId11"/>
    <p:sldId id="263" r:id="rId12"/>
    <p:sldId id="264" r:id="rId13"/>
    <p:sldId id="289" r:id="rId14"/>
    <p:sldId id="261" r:id="rId15"/>
    <p:sldId id="265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3" r:id="rId28"/>
  </p:sldIdLst>
  <p:sldSz cx="12192000" cy="6858000"/>
  <p:notesSz cx="6858000" cy="9144000"/>
  <p:embeddedFontLst>
    <p:embeddedFont>
      <p:font typeface="Algerian" panose="04020705040A02060702" pitchFamily="82" charset="0"/>
      <p:regular r:id="rId29"/>
    </p:embeddedFont>
    <p:embeddedFont>
      <p:font typeface="Arial Black" panose="020B0A04020102020204" pitchFamily="34" charset="0"/>
      <p:bold r:id="rId30"/>
    </p:embeddedFont>
    <p:embeddedFont>
      <p:font typeface="Bernard MT Condensed" panose="020508060609050204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4.xml"/><Relationship Id="rId18" Type="http://schemas.openxmlformats.org/officeDocument/2006/relationships/slide" Target="slide19.xml"/><Relationship Id="rId3" Type="http://schemas.openxmlformats.org/officeDocument/2006/relationships/tags" Target="../tags/tag1.xml"/><Relationship Id="rId21" Type="http://schemas.openxmlformats.org/officeDocument/2006/relationships/image" Target="../media/image30.png"/><Relationship Id="rId7" Type="http://schemas.openxmlformats.org/officeDocument/2006/relationships/image" Target="../media/image26.png"/><Relationship Id="rId12" Type="http://schemas.openxmlformats.org/officeDocument/2006/relationships/slide" Target="slide23.xml"/><Relationship Id="rId17" Type="http://schemas.openxmlformats.org/officeDocument/2006/relationships/slide" Target="slide18.xml"/><Relationship Id="rId25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slide" Target="slide17.xml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slide" Target="slide22.xml"/><Relationship Id="rId24" Type="http://schemas.openxmlformats.org/officeDocument/2006/relationships/image" Target="../media/image33.png"/><Relationship Id="rId5" Type="http://schemas.openxmlformats.org/officeDocument/2006/relationships/image" Target="../media/image24.png"/><Relationship Id="rId15" Type="http://schemas.openxmlformats.org/officeDocument/2006/relationships/slide" Target="slide21.xml"/><Relationship Id="rId23" Type="http://schemas.openxmlformats.org/officeDocument/2006/relationships/image" Target="../media/image32.png"/><Relationship Id="rId10" Type="http://schemas.openxmlformats.org/officeDocument/2006/relationships/slide" Target="slide26.xml"/><Relationship Id="rId19" Type="http://schemas.openxmlformats.org/officeDocument/2006/relationships/slide" Target="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slide" Target="slide25.xml"/><Relationship Id="rId2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3.jpe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483" y="286268"/>
            <a:ext cx="457200" cy="457200"/>
          </a:xfrm>
          <a:prstGeom prst="rect">
            <a:avLst/>
          </a:prstGeom>
        </p:spPr>
      </p:pic>
      <p:pic>
        <p:nvPicPr>
          <p:cNvPr id="46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60" end="259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1051757"/>
            <a:ext cx="457200" cy="457200"/>
          </a:xfrm>
          <a:prstGeom prst="rect">
            <a:avLst/>
          </a:prstGeom>
        </p:spPr>
      </p:pic>
      <p:pic>
        <p:nvPicPr>
          <p:cNvPr id="47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08" end="1919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2228646"/>
            <a:ext cx="457200" cy="457200"/>
          </a:xfrm>
          <a:prstGeom prst="rect">
            <a:avLst/>
          </a:prstGeom>
        </p:spPr>
      </p:pic>
      <p:pic>
        <p:nvPicPr>
          <p:cNvPr id="48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915" end="962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3405535"/>
            <a:ext cx="457200" cy="457200"/>
          </a:xfrm>
          <a:prstGeom prst="rect">
            <a:avLst/>
          </a:prstGeom>
        </p:spPr>
      </p:pic>
      <p:pic>
        <p:nvPicPr>
          <p:cNvPr id="49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45824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55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0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Tiếng Anh 5 Tập 2 - Unit 13 What do you do in your free time- - Lesson 2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937" y="23728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823</Words>
  <Application>Microsoft Office PowerPoint</Application>
  <PresentationFormat>Widescreen</PresentationFormat>
  <Paragraphs>314</Paragraphs>
  <Slides>27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Bernard MT Condensed</vt:lpstr>
      <vt:lpstr>Algerian</vt:lpstr>
      <vt:lpstr>Arial</vt:lpstr>
      <vt:lpstr>Helvetica Neue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113</cp:revision>
  <dcterms:created xsi:type="dcterms:W3CDTF">2021-01-12T10:33:13Z</dcterms:created>
  <dcterms:modified xsi:type="dcterms:W3CDTF">2022-02-12T03:02:06Z</dcterms:modified>
</cp:coreProperties>
</file>