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8" r:id="rId4"/>
    <p:sldId id="276" r:id="rId5"/>
    <p:sldId id="272" r:id="rId6"/>
    <p:sldId id="279" r:id="rId7"/>
    <p:sldId id="281" r:id="rId8"/>
    <p:sldId id="274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6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4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7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2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02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4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30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74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7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10CBE-4F68-44A3-99A2-35606378CA1E}" type="datetimeFigureOut">
              <a:rPr lang="en-US" smtClean="0"/>
              <a:t>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64E64-87FC-4053-B1BA-A6A041BA4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1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7.png"/><Relationship Id="rId7" Type="http://schemas.openxmlformats.org/officeDocument/2006/relationships/image" Target="../media/image20.png"/><Relationship Id="rId12" Type="http://schemas.openxmlformats.org/officeDocument/2006/relationships/image" Target="../media/image3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3.png"/><Relationship Id="rId5" Type="http://schemas.openxmlformats.org/officeDocument/2006/relationships/image" Target="../media/image29.png"/><Relationship Id="rId10" Type="http://schemas.openxmlformats.org/officeDocument/2006/relationships/image" Target="../media/image32.png"/><Relationship Id="rId4" Type="http://schemas.openxmlformats.org/officeDocument/2006/relationships/image" Target="../media/image28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905000"/>
          </a:xfrm>
        </p:spPr>
        <p:txBody>
          <a:bodyPr>
            <a:prstTxWarp prst="textArchUp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60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ÁI MỘ A</a:t>
            </a:r>
            <a:endParaRPr lang="en-US" sz="60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770257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TOÁN:LUYỆN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TẬP CHUNG – </a:t>
            </a:r>
            <a:r>
              <a:rPr lang="en-US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123(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410200"/>
            <a:ext cx="861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TOÁN LỚP 4</a:t>
            </a:r>
            <a:endParaRPr lang="en-US" sz="36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61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99621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&gt;  &lt;  =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29000" y="2223954"/>
                <a:ext cx="198120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…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223954"/>
                <a:ext cx="1981200" cy="9002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77000" y="2246074"/>
                <a:ext cx="1600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…1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246074"/>
                <a:ext cx="1600200" cy="878126"/>
              </a:xfrm>
              <a:prstGeom prst="rect">
                <a:avLst/>
              </a:prstGeom>
              <a:blipFill rotWithShape="0">
                <a:blip r:embed="rId4"/>
                <a:stretch>
                  <a:fillRect b="-9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143000" y="3657600"/>
                <a:ext cx="1447800" cy="878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657600"/>
                <a:ext cx="1447800" cy="878767"/>
              </a:xfrm>
              <a:prstGeom prst="rect">
                <a:avLst/>
              </a:prstGeom>
              <a:blipFill rotWithShape="0"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33800" y="3609127"/>
                <a:ext cx="1447800" cy="8792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19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609127"/>
                <a:ext cx="1447800" cy="879215"/>
              </a:xfrm>
              <a:prstGeom prst="rect">
                <a:avLst/>
              </a:prstGeom>
              <a:blipFill rotWithShape="0"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00800" y="3581400"/>
                <a:ext cx="1371600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581400"/>
                <a:ext cx="1371600" cy="883703"/>
              </a:xfrm>
              <a:prstGeom prst="rect">
                <a:avLst/>
              </a:prstGeom>
              <a:blipFill rotWithShape="0">
                <a:blip r:embed="rId7"/>
                <a:stretch>
                  <a:fillRect l="-1333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66800" y="2209800"/>
                <a:ext cx="1447800" cy="875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3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209800"/>
                <a:ext cx="1447800" cy="875753"/>
              </a:xfrm>
              <a:prstGeom prst="rect">
                <a:avLst/>
              </a:prstGeom>
              <a:blipFill rotWithShape="0">
                <a:blip r:embed="rId8"/>
                <a:stretch>
                  <a:fillRect b="-111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30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/>
      <p:bldP spid="27" grpId="0"/>
      <p:bldP spid="28" grpId="0"/>
      <p:bldP spid="29" grpId="0"/>
      <p:bldP spid="30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99621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	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&gt;  &lt;  =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429000" y="2223954"/>
                <a:ext cx="1981200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223954"/>
                <a:ext cx="1981200" cy="90024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77000" y="2333406"/>
                <a:ext cx="1600200" cy="87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en-US" sz="3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sz="32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333406"/>
                <a:ext cx="1600200" cy="878126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143000" y="3657600"/>
                <a:ext cx="1447800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24</m:t>
                          </m:r>
                        </m:num>
                        <m:den>
                          <m:r>
                            <a:rPr lang="en-US" sz="32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657600"/>
                <a:ext cx="1447800" cy="10175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33800" y="3609127"/>
                <a:ext cx="1447800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609127"/>
                <a:ext cx="1447800" cy="90178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00800" y="3581400"/>
                <a:ext cx="1371600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prstClr val="black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36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581400"/>
                <a:ext cx="1371600" cy="883703"/>
              </a:xfrm>
              <a:prstGeom prst="rect">
                <a:avLst/>
              </a:prstGeom>
              <a:blipFill rotWithShape="0">
                <a:blip r:embed="rId7"/>
                <a:stretch>
                  <a:fillRect l="-13333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066800" y="2209800"/>
                <a:ext cx="1600200" cy="899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US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28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209800"/>
                <a:ext cx="1600200" cy="89915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786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371600" y="1371600"/>
            <a:ext cx="7619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2.Với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363691" y="2590800"/>
                <a:ext cx="1475509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691" y="2590800"/>
                <a:ext cx="1475509" cy="892552"/>
              </a:xfrm>
              <a:prstGeom prst="rect">
                <a:avLst/>
              </a:prstGeom>
              <a:blipFill>
                <a:blip r:embed="rId3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39891" y="4419600"/>
                <a:ext cx="1399309" cy="900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&gt;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</m:oMath>
                </a14:m>
                <a:endParaRPr lang="en-US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9891" y="4419600"/>
                <a:ext cx="1399309" cy="900824"/>
              </a:xfrm>
              <a:prstGeom prst="rect">
                <a:avLst/>
              </a:prstGeom>
              <a:blipFill>
                <a:blip r:embed="rId4"/>
                <a:stretch>
                  <a:fillRect b="-101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ular Callout 23"/>
          <p:cNvSpPr/>
          <p:nvPr/>
        </p:nvSpPr>
        <p:spPr>
          <a:xfrm>
            <a:off x="4461163" y="2514600"/>
            <a:ext cx="2854037" cy="941829"/>
          </a:xfrm>
          <a:prstGeom prst="wedgeRoundRectCallout">
            <a:avLst>
              <a:gd name="adj1" fmla="val -72562"/>
              <a:gd name="adj2" fmla="val 790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unded Rectangular Callout 24"/>
          <p:cNvSpPr/>
          <p:nvPr/>
        </p:nvSpPr>
        <p:spPr>
          <a:xfrm>
            <a:off x="4495800" y="4392172"/>
            <a:ext cx="2854036" cy="941828"/>
          </a:xfrm>
          <a:prstGeom prst="wedgeRoundRectCallout">
            <a:avLst>
              <a:gd name="adj1" fmla="val -70750"/>
              <a:gd name="adj2" fmla="val -4545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2753605"/>
            <a:ext cx="3629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4001277"/>
            <a:ext cx="3706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</p:spTree>
    <p:extLst>
      <p:ext uri="{BB962C8B-B14F-4D97-AF65-F5344CB8AC3E}">
        <p14:creationId xmlns:p14="http://schemas.microsoft.com/office/powerpoint/2010/main" val="151992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4" grpId="0" animBg="1"/>
      <p:bldP spid="25" grpId="0" animBg="1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6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0" y="1834331"/>
                <a:ext cx="9144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BÀI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 3.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lớn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 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         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20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;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; 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834331"/>
                <a:ext cx="9144000" cy="2031325"/>
              </a:xfrm>
              <a:prstGeom prst="rect">
                <a:avLst/>
              </a:prstGeom>
              <a:blipFill rotWithShape="1">
                <a:blip r:embed="rId3"/>
                <a:stretch>
                  <a:fillRect l="-53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06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0" y="544622"/>
                <a:ext cx="9067800" cy="54990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itchFamily="18" charset="0"/>
                  </a:rPr>
                  <a:t>BÀI</a:t>
                </a:r>
                <a:r>
                  <a:rPr lang="en-US" sz="32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 dirty="0" err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lớn</a:t>
                </a:r>
                <a:endParaRPr 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a)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theo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2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44622"/>
                <a:ext cx="9067800" cy="5499006"/>
              </a:xfrm>
              <a:prstGeom prst="rect">
                <a:avLst/>
              </a:prstGeom>
              <a:blipFill rotWithShape="1">
                <a:blip r:embed="rId2"/>
                <a:stretch>
                  <a:fillRect l="-174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352800" y="176278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38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id="{58AF4515-DF67-4DBB-B147-EC59075EC726}"/>
                  </a:ext>
                </a:extLst>
              </p:cNvPr>
              <p:cNvSpPr txBox="1"/>
              <p:nvPr/>
            </p:nvSpPr>
            <p:spPr>
              <a:xfrm>
                <a:off x="1447800" y="181148"/>
                <a:ext cx="2501647" cy="8094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6 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 ;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58AF4515-DF67-4DBB-B147-EC59075EC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81148"/>
                <a:ext cx="2501647" cy="80945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9B2CF67B-0FA2-4B0A-A7E6-AB64A24E9338}"/>
                  </a:ext>
                </a:extLst>
              </p:cNvPr>
              <p:cNvSpPr/>
              <p:nvPr/>
            </p:nvSpPr>
            <p:spPr>
              <a:xfrm>
                <a:off x="457200" y="1156337"/>
                <a:ext cx="4135876" cy="8792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Ta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  : 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36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B2CF67B-0FA2-4B0A-A7E6-AB64A24E9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156337"/>
                <a:ext cx="4135876" cy="879215"/>
              </a:xfrm>
              <a:prstGeom prst="rect">
                <a:avLst/>
              </a:prstGeom>
              <a:blipFill>
                <a:blip r:embed="rId3"/>
                <a:stretch>
                  <a:fillRect l="-4425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738B02E4-6552-4B87-87FB-6C14F925653F}"/>
                  </a:ext>
                </a:extLst>
              </p:cNvPr>
              <p:cNvSpPr/>
              <p:nvPr/>
            </p:nvSpPr>
            <p:spPr>
              <a:xfrm>
                <a:off x="5638800" y="1143000"/>
                <a:ext cx="2589170" cy="878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  : 3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38B02E4-6552-4B87-87FB-6C14F92565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143000"/>
                <a:ext cx="2589170" cy="878574"/>
              </a:xfrm>
              <a:prstGeom prst="rect">
                <a:avLst/>
              </a:prstGeom>
              <a:blipFill>
                <a:blip r:embed="rId4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B90D1644-801A-45B1-AD2D-FFA79279DE5C}"/>
                  </a:ext>
                </a:extLst>
              </p:cNvPr>
              <p:cNvSpPr/>
              <p:nvPr/>
            </p:nvSpPr>
            <p:spPr>
              <a:xfrm>
                <a:off x="3581400" y="2209800"/>
                <a:ext cx="2574744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3600" b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:</m:t>
                        </m:r>
                        <m:r>
                          <a:rPr lang="en-US" sz="3600" b="0" i="1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</m:t>
                        </m:r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90D1644-801A-45B1-AD2D-FFA79279DE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09800"/>
                <a:ext cx="2574744" cy="879600"/>
              </a:xfrm>
              <a:prstGeom prst="rect">
                <a:avLst/>
              </a:prstGeom>
              <a:blipFill>
                <a:blip r:embed="rId5"/>
                <a:stretch>
                  <a:fillRect b="-104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46748DE7-7B84-4AE1-97A8-BFD87819081C}"/>
                  </a:ext>
                </a:extLst>
              </p:cNvPr>
              <p:cNvSpPr/>
              <p:nvPr/>
            </p:nvSpPr>
            <p:spPr>
              <a:xfrm>
                <a:off x="786018" y="3289937"/>
                <a:ext cx="5562741" cy="8796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Vì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sz="3600" b="0" i="0">
                        <a:solidFill>
                          <a:srgbClr val="0000CC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0">
                            <a:solidFill>
                              <a:srgbClr val="0000CC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6748DE7-7B84-4AE1-97A8-BFD87819081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018" y="3289937"/>
                <a:ext cx="5562741" cy="879600"/>
              </a:xfrm>
              <a:prstGeom prst="rect">
                <a:avLst/>
              </a:prstGeom>
              <a:blipFill>
                <a:blip r:embed="rId6"/>
                <a:stretch>
                  <a:fillRect l="-3399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FF50B528-92D0-4685-BA71-DC1B788D9216}"/>
                  </a:ext>
                </a:extLst>
              </p:cNvPr>
              <p:cNvSpPr/>
              <p:nvPr/>
            </p:nvSpPr>
            <p:spPr>
              <a:xfrm>
                <a:off x="457200" y="4038600"/>
                <a:ext cx="8470980" cy="23546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Vậy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các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6 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360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>
                            <a:latin typeface="Cambria Math" panose="02040503050406030204" pitchFamily="18" charset="0"/>
                          </a:rPr>
                          <m:t>32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viết theo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tự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từ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bé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đến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lớn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20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32</m:t>
                        </m:r>
                      </m:den>
                    </m:f>
                    <m:r>
                      <a:rPr lang="en-US" sz="3600" b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sz="360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F50B528-92D0-4685-BA71-DC1B788D92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38600"/>
                <a:ext cx="8470980" cy="2354619"/>
              </a:xfrm>
              <a:prstGeom prst="rect">
                <a:avLst/>
              </a:prstGeom>
              <a:blipFill>
                <a:blip r:embed="rId7"/>
                <a:stretch>
                  <a:fillRect l="-2158" r="-43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577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67000" y="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="" xmlns:a16="http://schemas.microsoft.com/office/drawing/2014/main" id="{4F4DFA76-DC16-4C85-ADD0-8B92FFC55BF8}"/>
                  </a:ext>
                </a:extLst>
              </p:cNvPr>
              <p:cNvSpPr txBox="1"/>
              <p:nvPr/>
            </p:nvSpPr>
            <p:spPr>
              <a:xfrm>
                <a:off x="1582420" y="533400"/>
                <a:ext cx="7028180" cy="11852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3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</m:t>
                        </m:r>
                      </m:num>
                      <m:den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6</m:t>
                        </m:r>
                      </m:den>
                    </m:f>
                    <m:r>
                      <a:rPr lang="en-US" sz="3600" b="1" i="0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 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9 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8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5</m:t>
                        </m:r>
                      </m:num>
                      <m:den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 15</m:t>
                        </m:r>
                      </m:den>
                    </m:f>
                  </m:oMath>
                </a14:m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F4DFA76-DC16-4C85-ADD0-8B92FFC55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420" y="533400"/>
                <a:ext cx="7028180" cy="1185261"/>
              </a:xfrm>
              <a:prstGeom prst="rect">
                <a:avLst/>
              </a:prstGeom>
              <a:blipFill>
                <a:blip r:embed="rId3"/>
                <a:stretch>
                  <a:fillRect l="-2689" b="-7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id="{B12BCA72-26BC-4462-8060-99B572050369}"/>
                  </a:ext>
                </a:extLst>
              </p:cNvPr>
              <p:cNvSpPr txBox="1"/>
              <p:nvPr/>
            </p:nvSpPr>
            <p:spPr>
              <a:xfrm>
                <a:off x="1427686" y="2339365"/>
                <a:ext cx="2352119" cy="8182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2BCA72-26BC-4462-8060-99B5720503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7686" y="2339365"/>
                <a:ext cx="2352119" cy="8182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B96421CB-642A-4C5E-BA00-FC9EFD954C5B}"/>
                  </a:ext>
                </a:extLst>
              </p:cNvPr>
              <p:cNvSpPr/>
              <p:nvPr/>
            </p:nvSpPr>
            <p:spPr>
              <a:xfrm>
                <a:off x="4572000" y="2315456"/>
                <a:ext cx="989758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96421CB-642A-4C5E-BA00-FC9EFD954C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15456"/>
                <a:ext cx="989758" cy="901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7B14377C-9DC0-481E-99FB-BC9E4DA70C79}"/>
                  </a:ext>
                </a:extLst>
              </p:cNvPr>
              <p:cNvSpPr/>
              <p:nvPr/>
            </p:nvSpPr>
            <p:spPr>
              <a:xfrm>
                <a:off x="3759934" y="2297590"/>
                <a:ext cx="927242" cy="901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800" b="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14377C-9DC0-481E-99FB-BC9E4DA70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934" y="2297590"/>
                <a:ext cx="927242" cy="9017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Line 11">
            <a:extLst>
              <a:ext uri="{FF2B5EF4-FFF2-40B4-BE49-F238E27FC236}">
                <a16:creationId xmlns="" xmlns:a16="http://schemas.microsoft.com/office/drawing/2014/main" id="{C6E87791-0CE0-4A1B-964A-C10420F7F8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16010" y="2359685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Line 13">
            <a:extLst>
              <a:ext uri="{FF2B5EF4-FFF2-40B4-BE49-F238E27FC236}">
                <a16:creationId xmlns="" xmlns:a16="http://schemas.microsoft.com/office/drawing/2014/main" id="{D20A258D-31F6-49A1-B9DC-126F90628D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5134" y="2357121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4">
            <a:extLst>
              <a:ext uri="{FF2B5EF4-FFF2-40B4-BE49-F238E27FC236}">
                <a16:creationId xmlns="" xmlns:a16="http://schemas.microsoft.com/office/drawing/2014/main" id="{FCE8A6E9-4D07-43B0-AE2C-86DE83BF35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7727" y="2862962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5">
            <a:extLst>
              <a:ext uri="{FF2B5EF4-FFF2-40B4-BE49-F238E27FC236}">
                <a16:creationId xmlns="" xmlns:a16="http://schemas.microsoft.com/office/drawing/2014/main" id="{A8476C22-26FD-4599-B6BB-5EE26F0DFF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26170" y="2862962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6">
            <a:extLst>
              <a:ext uri="{FF2B5EF4-FFF2-40B4-BE49-F238E27FC236}">
                <a16:creationId xmlns="" xmlns:a16="http://schemas.microsoft.com/office/drawing/2014/main" id="{7CFDE17E-D849-415A-9973-E53FC04B0F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65827" y="2349525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7">
            <a:extLst>
              <a:ext uri="{FF2B5EF4-FFF2-40B4-BE49-F238E27FC236}">
                <a16:creationId xmlns="" xmlns:a16="http://schemas.microsoft.com/office/drawing/2014/main" id="{A1AE5CC7-6E84-4BFC-A6E9-C983970B9B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74520" y="2871969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A5FCBE0C-EF4A-471D-B74F-67138A5DCF89}"/>
                  </a:ext>
                </a:extLst>
              </p:cNvPr>
              <p:cNvSpPr/>
              <p:nvPr/>
            </p:nvSpPr>
            <p:spPr>
              <a:xfrm>
                <a:off x="3333344" y="3581400"/>
                <a:ext cx="302717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5FCBE0C-EF4A-471D-B74F-67138A5DCF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3344" y="3581400"/>
                <a:ext cx="3027175" cy="9105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6DD8B142-16CF-46BA-84C0-DE72A78D1032}"/>
                  </a:ext>
                </a:extLst>
              </p:cNvPr>
              <p:cNvSpPr/>
              <p:nvPr/>
            </p:nvSpPr>
            <p:spPr>
              <a:xfrm>
                <a:off x="6237906" y="3795395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DD8B142-16CF-46BA-84C0-DE72A78D1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906" y="3795395"/>
                <a:ext cx="848694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62C65546-6C5E-47CE-A1C0-FADE34653E11}"/>
                  </a:ext>
                </a:extLst>
              </p:cNvPr>
              <p:cNvSpPr/>
              <p:nvPr/>
            </p:nvSpPr>
            <p:spPr>
              <a:xfrm>
                <a:off x="1248569" y="3581400"/>
                <a:ext cx="220656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8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15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2C65546-6C5E-47CE-A1C0-FADE34653E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8569" y="3581400"/>
                <a:ext cx="2206565" cy="91057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ine 13">
            <a:extLst>
              <a:ext uri="{FF2B5EF4-FFF2-40B4-BE49-F238E27FC236}">
                <a16:creationId xmlns="" xmlns:a16="http://schemas.microsoft.com/office/drawing/2014/main" id="{FB90BD1E-6275-4251-A2AC-C58A9264E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6319" y="4145915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7" name="Line 14">
            <a:extLst>
              <a:ext uri="{FF2B5EF4-FFF2-40B4-BE49-F238E27FC236}">
                <a16:creationId xmlns="" xmlns:a16="http://schemas.microsoft.com/office/drawing/2014/main" id="{70301B94-2C94-4E98-8A64-3710FCDAC0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22096" y="4176117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15">
            <a:extLst>
              <a:ext uri="{FF2B5EF4-FFF2-40B4-BE49-F238E27FC236}">
                <a16:creationId xmlns="" xmlns:a16="http://schemas.microsoft.com/office/drawing/2014/main" id="{A2E64948-7CCA-45B0-B8C0-1F62812270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54379" y="3655725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17">
            <a:extLst>
              <a:ext uri="{FF2B5EF4-FFF2-40B4-BE49-F238E27FC236}">
                <a16:creationId xmlns="" xmlns:a16="http://schemas.microsoft.com/office/drawing/2014/main" id="{377E1867-6F91-4C21-9971-620AC48791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48680" y="362712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11">
            <a:extLst>
              <a:ext uri="{FF2B5EF4-FFF2-40B4-BE49-F238E27FC236}">
                <a16:creationId xmlns="" xmlns:a16="http://schemas.microsoft.com/office/drawing/2014/main" id="{D777EEFA-96FC-4E3C-A481-AB8F607BEA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91396" y="363728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3">
            <a:extLst>
              <a:ext uri="{FF2B5EF4-FFF2-40B4-BE49-F238E27FC236}">
                <a16:creationId xmlns="" xmlns:a16="http://schemas.microsoft.com/office/drawing/2014/main" id="{E8AB1C1C-4E5B-4C21-A487-A69CC77F0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61000" y="363728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4">
            <a:extLst>
              <a:ext uri="{FF2B5EF4-FFF2-40B4-BE49-F238E27FC236}">
                <a16:creationId xmlns="" xmlns:a16="http://schemas.microsoft.com/office/drawing/2014/main" id="{03908748-61E4-4E86-A184-8DED427827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82793" y="4176117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5">
            <a:extLst>
              <a:ext uri="{FF2B5EF4-FFF2-40B4-BE49-F238E27FC236}">
                <a16:creationId xmlns="" xmlns:a16="http://schemas.microsoft.com/office/drawing/2014/main" id="{68234EF1-96EA-4A9C-9528-FF153238BA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81236" y="4165957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6">
            <a:extLst>
              <a:ext uri="{FF2B5EF4-FFF2-40B4-BE49-F238E27FC236}">
                <a16:creationId xmlns="" xmlns:a16="http://schemas.microsoft.com/office/drawing/2014/main" id="{57C8D24E-36E9-47F8-9C52-1E2B02DA9D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41213" y="363728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7">
            <a:extLst>
              <a:ext uri="{FF2B5EF4-FFF2-40B4-BE49-F238E27FC236}">
                <a16:creationId xmlns="" xmlns:a16="http://schemas.microsoft.com/office/drawing/2014/main" id="{C7ED007D-13EA-41D3-89C1-B79337278B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70226" y="4160520"/>
            <a:ext cx="304800" cy="304800"/>
          </a:xfrm>
          <a:prstGeom prst="lin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id="{62C65546-6C5E-47CE-A1C0-FADE34653E11}"/>
                  </a:ext>
                </a:extLst>
              </p:cNvPr>
              <p:cNvSpPr/>
              <p:nvPr/>
            </p:nvSpPr>
            <p:spPr>
              <a:xfrm>
                <a:off x="1246510" y="4856129"/>
                <a:ext cx="2206565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n-US" sz="2800" b="0" i="0" smtClean="0"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9 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8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 15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2C65546-6C5E-47CE-A1C0-FADE34653E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6510" y="4856129"/>
                <a:ext cx="2206565" cy="91057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="" xmlns:a16="http://schemas.microsoft.com/office/drawing/2014/main" id="{7B14377C-9DC0-481E-99FB-BC9E4DA70C79}"/>
                  </a:ext>
                </a:extLst>
              </p:cNvPr>
              <p:cNvSpPr/>
              <p:nvPr/>
            </p:nvSpPr>
            <p:spPr>
              <a:xfrm>
                <a:off x="3406605" y="4829479"/>
                <a:ext cx="2870081" cy="9105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3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 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 5</m:t>
                          </m:r>
                        </m:num>
                        <m:den>
                          <m:r>
                            <a:rPr lang="en-US" sz="2800" b="0" i="0" smtClean="0">
                              <a:latin typeface="Cambria Math"/>
                            </a:rPr>
                            <m:t>2 </m:t>
                          </m:r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x</m:t>
                          </m:r>
                          <m:r>
                            <a:rPr lang="en-US" sz="2800" b="0" i="0" smtClean="0">
                              <a:latin typeface="Cambria Math"/>
                            </a:rPr>
                            <m:t>3 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 4 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 5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B14377C-9DC0-481E-99FB-BC9E4DA70C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6605" y="4829479"/>
                <a:ext cx="2870081" cy="91057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="" xmlns:a16="http://schemas.microsoft.com/office/drawing/2014/main" id="{6DD8B142-16CF-46BA-84C0-DE72A78D1032}"/>
                  </a:ext>
                </a:extLst>
              </p:cNvPr>
              <p:cNvSpPr/>
              <p:nvPr/>
            </p:nvSpPr>
            <p:spPr>
              <a:xfrm>
                <a:off x="6161706" y="5062114"/>
                <a:ext cx="84869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DD8B142-16CF-46BA-84C0-DE72A78D10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706" y="5062114"/>
                <a:ext cx="848694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686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/>
      <p:bldP spid="17" grpId="0"/>
      <p:bldP spid="18" grpId="0"/>
      <p:bldP spid="26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29" grpId="0"/>
      <p:bldP spid="38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2400" y="228600"/>
            <a:ext cx="9448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(18/12)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71500" indent="-571500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111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VBT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OLM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Tx/>
              <a:buChar char="-"/>
            </a:pP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134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668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TRƯỜNG TIỂU HỌC ÁI MỘ 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MACservice</dc:creator>
  <cp:lastModifiedBy>Sony 622</cp:lastModifiedBy>
  <cp:revision>47</cp:revision>
  <dcterms:created xsi:type="dcterms:W3CDTF">2020-04-03T15:29:43Z</dcterms:created>
  <dcterms:modified xsi:type="dcterms:W3CDTF">2022-02-19T01:54:13Z</dcterms:modified>
</cp:coreProperties>
</file>