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79" r:id="rId3"/>
    <p:sldId id="259" r:id="rId4"/>
    <p:sldId id="276" r:id="rId5"/>
    <p:sldId id="277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63" d="100"/>
          <a:sy n="63" d="100"/>
        </p:scale>
        <p:origin x="-936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0E71C-8294-486E-BC46-58066BD4732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0EF57-B8A0-44E7-ACE5-305A99412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3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7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0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98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05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14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516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87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25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18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1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35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32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29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9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0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4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1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68E4-7452-4C6B-921F-B2B55FF80935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9836D-57A7-4AF9-ADEB-A5058620F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9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0CBE-4F68-44A3-99A2-35606378CA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4E64-87FC-4053-B1BA-A6A041BA4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1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5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4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1905000"/>
          </a:xfrm>
        </p:spPr>
        <p:txBody>
          <a:bodyPr>
            <a:prstTxWarp prst="textArch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6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ÁI MỘ A</a:t>
            </a:r>
            <a:endParaRPr lang="en-US" sz="60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7026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TOÁN:LUYỆN </a:t>
            </a:r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128-bài </a:t>
            </a:r>
            <a:r>
              <a:rPr lang="en-US" sz="40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endParaRPr lang="en-US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000" y="5410203"/>
            <a:ext cx="1148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 LỚP 4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569442" y="481242"/>
            <a:ext cx="392279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 smtClean="0">
                <a:cs typeface="Times New Roman" panose="02020603050405020304" pitchFamily="18" charset="0"/>
              </a:rPr>
              <a:t>Tính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(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theo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mẫu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):</a:t>
            </a:r>
            <a:endParaRPr lang="en-US" altLang="en-US" sz="3200" b="1" dirty="0">
              <a:cs typeface="Times New Roman" panose="02020603050405020304" pitchFamily="18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8255000" y="5896253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6003926" y="324644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003926" y="324644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61" name="WordArt 124" descr="Paper bag"/>
          <p:cNvSpPr>
            <a:spLocks noChangeArrowheads="1" noChangeShapeType="1" noTextEdit="1"/>
          </p:cNvSpPr>
          <p:nvPr/>
        </p:nvSpPr>
        <p:spPr bwMode="auto">
          <a:xfrm>
            <a:off x="1748773" y="630313"/>
            <a:ext cx="736937" cy="2231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20933" y="1124544"/>
                <a:ext cx="5882065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931" y="1124542"/>
                <a:ext cx="5882065" cy="967637"/>
              </a:xfrm>
              <a:prstGeom prst="rect">
                <a:avLst/>
              </a:prstGeom>
              <a:blipFill rotWithShape="1">
                <a:blip r:embed="rId3"/>
                <a:stretch>
                  <a:fillRect b="-2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959090" y="1404306"/>
            <a:ext cx="1866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203826" y="2148449"/>
                <a:ext cx="5882065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825" y="2148449"/>
                <a:ext cx="5882065" cy="935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35620" y="2346075"/>
            <a:ext cx="5313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1669029" y="3498128"/>
                <a:ext cx="2156427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030" y="3498128"/>
                <a:ext cx="2156426" cy="92519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6603587" y="3498128"/>
                <a:ext cx="2156427" cy="14600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587" y="3498128"/>
                <a:ext cx="2156426" cy="1460080"/>
              </a:xfrm>
              <a:prstGeom prst="rect">
                <a:avLst/>
              </a:prstGeom>
              <a:blipFill rotWithShape="1">
                <a:blip r:embed="rId7"/>
                <a:stretch>
                  <a:fillRect l="-11299" b="-12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689803" y="5088314"/>
                <a:ext cx="2156427" cy="11759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8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803" y="5088312"/>
                <a:ext cx="2156426" cy="117596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593209" y="3498128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208" y="3498128"/>
                <a:ext cx="5882065" cy="925190"/>
              </a:xfrm>
              <a:prstGeom prst="rect">
                <a:avLst/>
              </a:prstGeom>
              <a:blipFill rotWithShape="1">
                <a:blip r:embed="rId9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8255002" y="3491056"/>
                <a:ext cx="2885439" cy="9219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0" y="3491056"/>
                <a:ext cx="2885439" cy="925190"/>
              </a:xfrm>
              <a:prstGeom prst="rect">
                <a:avLst/>
              </a:prstGeom>
              <a:blipFill rotWithShape="1">
                <a:blip r:embed="rId10"/>
                <a:stretch>
                  <a:fillRect r="-6554" b="-5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5578361" y="4958208"/>
                <a:ext cx="4678392" cy="931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361" y="4958208"/>
                <a:ext cx="4678392" cy="931986"/>
              </a:xfrm>
              <a:prstGeom prst="rect">
                <a:avLst/>
              </a:prstGeom>
              <a:blipFill rotWithShape="1">
                <a:blip r:embed="rId11"/>
                <a:stretch>
                  <a:fillRect b="-6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601471" y="3746960"/>
            <a:ext cx="663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481014" y="3746960"/>
            <a:ext cx="663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575441" y="5179192"/>
            <a:ext cx="663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596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5" grpId="0"/>
      <p:bldP spid="106" grpId="0"/>
      <p:bldP spid="107" grpId="0"/>
      <p:bldP spid="108" grpId="0"/>
      <p:bldP spid="109" grpId="0"/>
      <p:bldP spid="10" grpId="0"/>
      <p:bldP spid="111" grpId="0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569442" y="481242"/>
            <a:ext cx="392279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 smtClean="0">
                <a:cs typeface="Times New Roman" panose="02020603050405020304" pitchFamily="18" charset="0"/>
              </a:rPr>
              <a:t>Tính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chất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kết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hợp</a:t>
            </a:r>
            <a:endParaRPr lang="en-US" altLang="en-US" sz="3200" b="1" dirty="0">
              <a:cs typeface="Times New Roman" panose="02020603050405020304" pitchFamily="18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8255000" y="5896253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6003926" y="324644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003926" y="324644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61" name="WordArt 124" descr="Paper bag"/>
          <p:cNvSpPr>
            <a:spLocks noChangeArrowheads="1" noChangeShapeType="1" noTextEdit="1"/>
          </p:cNvSpPr>
          <p:nvPr/>
        </p:nvSpPr>
        <p:spPr bwMode="auto">
          <a:xfrm>
            <a:off x="1524002" y="630313"/>
            <a:ext cx="961708" cy="3128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3200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sy="50000" kx="2453608" algn="bl" rotWithShape="0">
                  <a:srgbClr val="C7DFD3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4737" y="2101798"/>
                <a:ext cx="5882065" cy="11065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36" y="2101796"/>
                <a:ext cx="5882065" cy="1106521"/>
              </a:xfrm>
              <a:prstGeom prst="rect">
                <a:avLst/>
              </a:prstGeom>
              <a:blipFill rotWithShape="0">
                <a:blip r:embed="rId4"/>
                <a:stretch>
                  <a:fillRect b="-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748771" y="1301957"/>
            <a:ext cx="4050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68017" y="2099835"/>
                <a:ext cx="5882065" cy="11065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016" y="2099833"/>
                <a:ext cx="5882065" cy="110652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25677" y="3538827"/>
                <a:ext cx="5882065" cy="11065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675" y="3538825"/>
                <a:ext cx="5882065" cy="11065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49184" y="3507874"/>
                <a:ext cx="5882065" cy="11065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182" y="3507872"/>
                <a:ext cx="5882065" cy="11065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25677" y="2150190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675" y="2150190"/>
                <a:ext cx="5882065" cy="9251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413100" y="2150190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098" y="2150190"/>
                <a:ext cx="5882065" cy="92519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52401" y="5124000"/>
            <a:ext cx="11728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079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1886126" y="731596"/>
            <a:ext cx="9689927" cy="8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 smtClean="0"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chữ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nhật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dài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      m</a:t>
            </a:r>
            <a:r>
              <a:rPr lang="en-US" altLang="en-US" sz="3200" b="1" dirty="0"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rộng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    m.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Tính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nửa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chu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cs typeface="Times New Roman" panose="02020603050405020304" pitchFamily="18" charset="0"/>
              </a:rPr>
              <a:t>vi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chữ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nhật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8255000" y="5896253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6003926" y="324644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003926" y="324644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61" name="WordArt 124" descr="Paper bag"/>
          <p:cNvSpPr>
            <a:spLocks noChangeArrowheads="1" noChangeShapeType="1" noTextEdit="1"/>
          </p:cNvSpPr>
          <p:nvPr/>
        </p:nvSpPr>
        <p:spPr bwMode="auto">
          <a:xfrm>
            <a:off x="795671" y="861589"/>
            <a:ext cx="961708" cy="3128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3200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sy="50000" kx="2453608" algn="bl" rotWithShape="0">
                  <a:srgbClr val="C7DFD3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817741" y="418170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740" y="418170"/>
                <a:ext cx="5882065" cy="9251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200326" y="2819370"/>
            <a:ext cx="9639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i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805968" y="510833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966" y="510833"/>
                <a:ext cx="5882065" cy="9251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00977" y="3604200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975" y="3604200"/>
                <a:ext cx="5882065" cy="925190"/>
              </a:xfrm>
              <a:prstGeom prst="rect">
                <a:avLst/>
              </a:prstGeom>
              <a:blipFill rotWithShape="1">
                <a:blip r:embed="rId6"/>
                <a:stretch>
                  <a:fillRect b="-5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334000" y="4881187"/>
            <a:ext cx="3749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30938" y="4710977"/>
                <a:ext cx="5882065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en-US" sz="3200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937" y="4710977"/>
                <a:ext cx="5882065" cy="925190"/>
              </a:xfrm>
              <a:prstGeom prst="rect">
                <a:avLst/>
              </a:prstGeom>
              <a:blipFill rotWithShape="1">
                <a:blip r:embed="rId7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WordArt 124" descr="Paper bag"/>
          <p:cNvSpPr>
            <a:spLocks noChangeArrowheads="1" noChangeShapeType="1" noTextEdit="1"/>
          </p:cNvSpPr>
          <p:nvPr/>
        </p:nvSpPr>
        <p:spPr bwMode="auto">
          <a:xfrm>
            <a:off x="5661154" y="2011682"/>
            <a:ext cx="1257807" cy="5561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10" dirty="0" err="1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sy="50000" kx="2453608" algn="bl" rotWithShape="0">
                    <a:srgbClr val="C7DFD3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sy="50000" kx="2453608" algn="bl" rotWithShape="0">
                  <a:srgbClr val="C7DFD3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202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3" grpId="0"/>
      <p:bldP spid="3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4"/>
          <p:cNvSpPr txBox="1">
            <a:spLocks noChangeArrowheads="1"/>
          </p:cNvSpPr>
          <p:nvPr/>
        </p:nvSpPr>
        <p:spPr bwMode="auto">
          <a:xfrm>
            <a:off x="1524000" y="685802"/>
            <a:ext cx="27432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4800" b="1" dirty="0" err="1"/>
              <a:t>Dặn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dò</a:t>
            </a:r>
            <a:r>
              <a:rPr lang="en-US" altLang="en-US" sz="4800" b="1" dirty="0"/>
              <a:t>:</a:t>
            </a:r>
          </a:p>
        </p:txBody>
      </p:sp>
      <p:sp>
        <p:nvSpPr>
          <p:cNvPr id="3" name="Text Box 44"/>
          <p:cNvSpPr txBox="1">
            <a:spLocks noChangeArrowheads="1"/>
          </p:cNvSpPr>
          <p:nvPr/>
        </p:nvSpPr>
        <p:spPr bwMode="auto">
          <a:xfrm>
            <a:off x="1143000" y="2209801"/>
            <a:ext cx="10134600" cy="1308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altLang="en-US" sz="3200" b="1" dirty="0" err="1"/>
              <a:t>Sửa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bài</a:t>
            </a:r>
            <a:r>
              <a:rPr lang="en-US" altLang="en-US" sz="3200" b="1" dirty="0"/>
              <a:t> (</a:t>
            </a:r>
            <a:r>
              <a:rPr lang="en-US" altLang="en-US" sz="3200" b="1" dirty="0" err="1"/>
              <a:t>nếu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làm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sai</a:t>
            </a:r>
            <a:r>
              <a:rPr lang="en-US" altLang="en-US" sz="3200" b="1" dirty="0"/>
              <a:t>)</a:t>
            </a: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altLang="en-US" sz="3200" b="1" dirty="0" err="1" smtClean="0"/>
              <a:t>Đọc</a:t>
            </a:r>
            <a:r>
              <a:rPr lang="en-US" altLang="en-US" sz="3200" b="1" dirty="0" smtClean="0"/>
              <a:t> </a:t>
            </a:r>
            <a:r>
              <a:rPr lang="en-US" altLang="en-US" sz="3200" b="1" dirty="0" err="1" smtClean="0"/>
              <a:t>tr</a:t>
            </a:r>
            <a:r>
              <a:rPr lang="vi-VN" altLang="en-US" sz="3200" b="1" dirty="0" smtClean="0"/>
              <a:t>ước</a:t>
            </a:r>
            <a:r>
              <a:rPr lang="en-US" altLang="en-US" sz="3200" b="1" dirty="0"/>
              <a:t> </a:t>
            </a:r>
            <a:r>
              <a:rPr lang="en-US" altLang="en-US" sz="3200" b="1" dirty="0" err="1" smtClean="0"/>
              <a:t>bài</a:t>
            </a:r>
            <a:r>
              <a:rPr lang="en-US" altLang="en-US" sz="3200" b="1" dirty="0"/>
              <a:t> </a:t>
            </a:r>
            <a:r>
              <a:rPr lang="en-US" altLang="en-US" sz="3200" b="1" dirty="0" err="1" smtClean="0"/>
              <a:t>Phép</a:t>
            </a:r>
            <a:r>
              <a:rPr lang="en-US" altLang="en-US" sz="3200" b="1" dirty="0"/>
              <a:t> </a:t>
            </a:r>
            <a:r>
              <a:rPr lang="en-US" altLang="en-US" sz="3200" b="1" dirty="0" err="1" smtClean="0"/>
              <a:t>trừ</a:t>
            </a:r>
            <a:r>
              <a:rPr lang="en-US" altLang="en-US" sz="3200" b="1" dirty="0"/>
              <a:t> </a:t>
            </a:r>
            <a:r>
              <a:rPr lang="en-US" altLang="en-US" sz="3200" b="1" dirty="0" err="1" smtClean="0"/>
              <a:t>phân</a:t>
            </a:r>
            <a:r>
              <a:rPr lang="en-US" altLang="en-US" sz="3200" b="1" dirty="0"/>
              <a:t> </a:t>
            </a:r>
            <a:r>
              <a:rPr lang="en-US" altLang="en-US" sz="3200" b="1" dirty="0" err="1" smtClean="0"/>
              <a:t>số</a:t>
            </a:r>
            <a:r>
              <a:rPr lang="en-US" altLang="en-US" sz="3200" b="1" dirty="0" smtClean="0"/>
              <a:t>.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2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351</Words>
  <Application>Microsoft Office PowerPoint</Application>
  <PresentationFormat>Custom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TRƯỜNG TIỂU HỌC ÁI MỘ 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Sony 622</cp:lastModifiedBy>
  <cp:revision>19</cp:revision>
  <dcterms:created xsi:type="dcterms:W3CDTF">2021-02-25T07:53:26Z</dcterms:created>
  <dcterms:modified xsi:type="dcterms:W3CDTF">2022-02-24T03:24:17Z</dcterms:modified>
</cp:coreProperties>
</file>