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65" r:id="rId3"/>
    <p:sldId id="268" r:id="rId4"/>
    <p:sldId id="266" r:id="rId5"/>
    <p:sldId id="267" r:id="rId6"/>
    <p:sldId id="259" r:id="rId7"/>
    <p:sldId id="261" r:id="rId8"/>
    <p:sldId id="273" r:id="rId9"/>
    <p:sldId id="262" r:id="rId10"/>
    <p:sldId id="263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xmlns="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E1B7-88B0-4F04-BE6F-DB8FD94FBB2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FE3A-E868-402D-BD06-7355B1F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8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FF279A-D362-4605-9CB6-B8A95C4F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0212E1-539B-49F8-95CA-045B69F9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C3633F-05B8-4B86-A950-F54E0AA310F7}"/>
              </a:ext>
            </a:extLst>
          </p:cNvPr>
          <p:cNvSpPr txBox="1"/>
          <p:nvPr/>
        </p:nvSpPr>
        <p:spPr>
          <a:xfrm>
            <a:off x="1269137" y="2986645"/>
            <a:ext cx="9062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PHÂN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8208" y="1548842"/>
            <a:ext cx="10126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 TIỂU HỌC ÁI MỘ 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264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97A89-D01E-46F2-85A5-3C67FEB4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3AB5CC9-F076-4280-8F2A-71269487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2579376" y="797032"/>
            <a:ext cx="8962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Viết số thích hợp vào ô trống: </a:t>
            </a:r>
          </a:p>
        </p:txBody>
      </p:sp>
      <p:pic>
        <p:nvPicPr>
          <p:cNvPr id="3074" name="Picture 2" descr="Giải Toán lớp 4 Rút gọn phân số">
            <a:extLst>
              <a:ext uri="{FF2B5EF4-FFF2-40B4-BE49-F238E27FC236}">
                <a16:creationId xmlns="" xmlns:a16="http://schemas.microsoft.com/office/drawing/2014/main" id="{B412FA75-40FF-407C-B066-FEBA6113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73" y="1818857"/>
            <a:ext cx="7328452" cy="27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31C8E8-1C37-402F-812B-413B2BD2E2F5}"/>
              </a:ext>
            </a:extLst>
          </p:cNvPr>
          <p:cNvSpPr txBox="1"/>
          <p:nvPr/>
        </p:nvSpPr>
        <p:spPr>
          <a:xfrm>
            <a:off x="4333460" y="329979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229A90A-4A3F-4D76-B878-B05FCD7115CB}"/>
              </a:ext>
            </a:extLst>
          </p:cNvPr>
          <p:cNvSpPr txBox="1"/>
          <p:nvPr/>
        </p:nvSpPr>
        <p:spPr>
          <a:xfrm>
            <a:off x="6440556" y="21565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701218-69A6-41A1-B9D8-D28BF68878C3}"/>
              </a:ext>
            </a:extLst>
          </p:cNvPr>
          <p:cNvSpPr txBox="1"/>
          <p:nvPr/>
        </p:nvSpPr>
        <p:spPr>
          <a:xfrm>
            <a:off x="8387111" y="33044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1678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3679673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ai phu\Pictures\Saved Pictures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6206" y="470263"/>
            <a:ext cx="1090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a)Cho phân số         .Tìm phân số bằng phân số         </a:t>
            </a:r>
          </a:p>
          <a:p>
            <a:pPr marL="742950" indent="-742950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nhưng có tử số và mẫu số bé hơn.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610657" y="222068"/>
            <a:ext cx="1144588" cy="1316038"/>
            <a:chOff x="3820" y="1441"/>
            <a:chExt cx="721" cy="82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735977" y="927463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9523777" y="169817"/>
            <a:ext cx="1144588" cy="1316038"/>
            <a:chOff x="3820" y="1441"/>
            <a:chExt cx="721" cy="829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9649097" y="857795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7433" y="2356059"/>
            <a:ext cx="4827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Ta có thể làm như sau: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796834" y="3161211"/>
            <a:ext cx="111556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thấy 10 và 15 đều chia hết cho 5. Theo tính chất cơ bản của phân số ta có:</a:t>
            </a:r>
          </a:p>
        </p:txBody>
      </p: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837021" y="4456251"/>
            <a:ext cx="822392" cy="1387475"/>
            <a:chOff x="3739" y="1662"/>
            <a:chExt cx="575" cy="8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962297" y="511628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58710" y="475129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113099" y="4415608"/>
            <a:ext cx="1651000" cy="1276350"/>
            <a:chOff x="624" y="1154"/>
            <a:chExt cx="1040" cy="804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 :5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404779" y="4733879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40" name="Group 86"/>
          <p:cNvGrpSpPr>
            <a:grpSpLocks/>
          </p:cNvGrpSpPr>
          <p:nvPr/>
        </p:nvGrpSpPr>
        <p:grpSpPr bwMode="auto">
          <a:xfrm>
            <a:off x="3863250" y="4424638"/>
            <a:ext cx="925370" cy="1336676"/>
            <a:chOff x="3739" y="1579"/>
            <a:chExt cx="647" cy="842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61" y="1742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079966" y="511193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56217" y="4741817"/>
            <a:ext cx="536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Vậy: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86"/>
          <p:cNvGrpSpPr>
            <a:grpSpLocks/>
          </p:cNvGrpSpPr>
          <p:nvPr/>
        </p:nvGrpSpPr>
        <p:grpSpPr bwMode="auto">
          <a:xfrm>
            <a:off x="6750523" y="4555312"/>
            <a:ext cx="833834" cy="1349375"/>
            <a:chOff x="3721" y="1686"/>
            <a:chExt cx="583" cy="850"/>
          </a:xfrm>
        </p:grpSpPr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3721" y="1686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6888480" y="522949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7558768" y="4838382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4" name="Group 86"/>
          <p:cNvGrpSpPr>
            <a:grpSpLocks/>
          </p:cNvGrpSpPr>
          <p:nvPr/>
        </p:nvGrpSpPr>
        <p:grpSpPr bwMode="auto">
          <a:xfrm>
            <a:off x="7999821" y="4459472"/>
            <a:ext cx="925370" cy="1336676"/>
            <a:chOff x="3739" y="1579"/>
            <a:chExt cx="647" cy="842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61" y="1742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8151223" y="518595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9" grpId="0"/>
      <p:bldP spid="48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6206" y="470263"/>
            <a:ext cx="10907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Nhận xét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Tử số và mẫu số của phân số       đều bé hơn tử só và mẫu </a:t>
            </a:r>
          </a:p>
          <a:p>
            <a:pPr marL="742950" indent="-742950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số của phân số         .       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96657" y="773399"/>
            <a:ext cx="1144588" cy="1254126"/>
            <a:chOff x="3820" y="1441"/>
            <a:chExt cx="721" cy="790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035424" y="1438451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324684" y="1783464"/>
            <a:ext cx="1144588" cy="1192213"/>
            <a:chOff x="3820" y="1441"/>
            <a:chExt cx="721" cy="751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3490344" y="2417654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0880" y="2961176"/>
            <a:ext cx="7948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Hai phân số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         và        bằng nhau.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484992" y="4095726"/>
            <a:ext cx="111556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nói rằng: Phân số       đã được rút gọn thành phân số       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22"/>
          <p:cNvGrpSpPr>
            <a:grpSpLocks/>
          </p:cNvGrpSpPr>
          <p:nvPr/>
        </p:nvGrpSpPr>
        <p:grpSpPr bwMode="auto">
          <a:xfrm>
            <a:off x="3305857" y="2794940"/>
            <a:ext cx="1144588" cy="1254126"/>
            <a:chOff x="3820" y="1441"/>
            <a:chExt cx="721" cy="790"/>
          </a:xfrm>
        </p:grpSpPr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3511859" y="3406204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5050389" y="2756134"/>
            <a:ext cx="1144588" cy="1192213"/>
            <a:chOff x="3820" y="1441"/>
            <a:chExt cx="721" cy="751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8" name="Straight Connector 57"/>
          <p:cNvCxnSpPr/>
          <p:nvPr/>
        </p:nvCxnSpPr>
        <p:spPr>
          <a:xfrm>
            <a:off x="5189156" y="3363431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22"/>
          <p:cNvGrpSpPr>
            <a:grpSpLocks/>
          </p:cNvGrpSpPr>
          <p:nvPr/>
        </p:nvGrpSpPr>
        <p:grpSpPr bwMode="auto">
          <a:xfrm>
            <a:off x="4701137" y="3890170"/>
            <a:ext cx="1054100" cy="1192213"/>
            <a:chOff x="3936" y="1441"/>
            <a:chExt cx="664" cy="751"/>
          </a:xfrm>
        </p:grpSpPr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3972" y="1441"/>
              <a:ext cx="53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3936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4844014" y="449746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22"/>
          <p:cNvGrpSpPr>
            <a:grpSpLocks/>
          </p:cNvGrpSpPr>
          <p:nvPr/>
        </p:nvGrpSpPr>
        <p:grpSpPr bwMode="auto">
          <a:xfrm>
            <a:off x="1091573" y="4601328"/>
            <a:ext cx="1144588" cy="1254126"/>
            <a:chOff x="3820" y="1441"/>
            <a:chExt cx="721" cy="790"/>
          </a:xfrm>
        </p:grpSpPr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1190000" y="5185698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7200" y="5657671"/>
            <a:ext cx="1071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Có thể rút gọn phân số để được một phân số có tử số và mẫu số bé đi mà phân số mới vẫn bằng phân số đã cho.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6206" y="470263"/>
            <a:ext cx="1090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Cách rút gọn phân số.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98363" y="961656"/>
            <a:ext cx="1144588" cy="1316038"/>
            <a:chOff x="3820" y="1441"/>
            <a:chExt cx="721" cy="82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250577" y="1653604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231046" y="4532653"/>
            <a:ext cx="1144588" cy="1316038"/>
            <a:chOff x="3820" y="1441"/>
            <a:chExt cx="721" cy="829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489863" y="5202560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0539" y="2006436"/>
            <a:ext cx="8224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Ta thấy: 6 và 8 đều chia hết cho 2, nên: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492981" y="4128271"/>
            <a:ext cx="111556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 và 4 không cùng chia hết cho một số tự nhiên nào lớn hơn 1, nên phân số        không thể rút gọn được nữa. Ta nói rằng: phân số       là phân số tối giản và phân số       đã được rút gọn thành phân số tối giản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837021" y="2786479"/>
            <a:ext cx="822392" cy="1387476"/>
            <a:chOff x="3739" y="1662"/>
            <a:chExt cx="575" cy="8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935792" y="345976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45458" y="312128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2086595" y="2851852"/>
            <a:ext cx="1651000" cy="1276350"/>
            <a:chOff x="624" y="1154"/>
            <a:chExt cx="1040" cy="804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 : 2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312014" y="315687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812429" y="2821125"/>
            <a:ext cx="846706" cy="1349376"/>
            <a:chOff x="3722" y="1579"/>
            <a:chExt cx="592" cy="850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722" y="1750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867931" y="354817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72598" y="1257883"/>
            <a:ext cx="5471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Ví dụ 1: Rút gọn phân số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86"/>
          <p:cNvGrpSpPr>
            <a:grpSpLocks/>
          </p:cNvGrpSpPr>
          <p:nvPr/>
        </p:nvGrpSpPr>
        <p:grpSpPr bwMode="auto">
          <a:xfrm>
            <a:off x="5965907" y="5093871"/>
            <a:ext cx="846706" cy="1287463"/>
            <a:chOff x="3722" y="1579"/>
            <a:chExt cx="592" cy="811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722" y="1750"/>
              <a:ext cx="52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6021410" y="579441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86"/>
          <p:cNvGrpSpPr>
            <a:grpSpLocks/>
          </p:cNvGrpSpPr>
          <p:nvPr/>
        </p:nvGrpSpPr>
        <p:grpSpPr bwMode="auto">
          <a:xfrm>
            <a:off x="2235124" y="5655574"/>
            <a:ext cx="835264" cy="1201738"/>
            <a:chOff x="3739" y="1662"/>
            <a:chExt cx="584" cy="757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3798" y="1740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2338768" y="626123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86"/>
          <p:cNvGrpSpPr>
            <a:grpSpLocks/>
          </p:cNvGrpSpPr>
          <p:nvPr/>
        </p:nvGrpSpPr>
        <p:grpSpPr bwMode="auto">
          <a:xfrm>
            <a:off x="10981651" y="5668961"/>
            <a:ext cx="861009" cy="1189038"/>
            <a:chOff x="3702" y="1787"/>
            <a:chExt cx="602" cy="749"/>
          </a:xfrm>
        </p:grpSpPr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3702" y="1787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11150001" y="629800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528521" y="0"/>
            <a:ext cx="1144588" cy="1192213"/>
            <a:chOff x="3820" y="1441"/>
            <a:chExt cx="721" cy="751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733743" y="63318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3216" y="1039027"/>
            <a:ext cx="7885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 thấy: 18 và 54 đều chia hết cho 2, nên: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214685" y="3978208"/>
            <a:ext cx="1115567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 và 3 không cùng chia hết cho một số tự nhiên nào </a:t>
            </a:r>
          </a:p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lớn hơn 1, nên      là phân số tối giản. Vậy: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7940186" y="785401"/>
            <a:ext cx="991161" cy="1228726"/>
            <a:chOff x="3739" y="1662"/>
            <a:chExt cx="693" cy="7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6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16" y="1757"/>
              <a:ext cx="61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8144974" y="144543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88380" y="1106949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9163255" y="758009"/>
            <a:ext cx="1651000" cy="1214438"/>
            <a:chOff x="624" y="1154"/>
            <a:chExt cx="1040" cy="765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 : 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0401927" y="1036522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10860778" y="807483"/>
            <a:ext cx="919649" cy="1211263"/>
            <a:chOff x="3730" y="1521"/>
            <a:chExt cx="643" cy="763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0798816" y="138807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859" y="304800"/>
            <a:ext cx="4942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Ví dụ 2: Rút gọn phân số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3307930" y="532091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15374" y="2158837"/>
            <a:ext cx="7654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 thấy: 9 và 27 đều chia hết cho 9, nên: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86"/>
          <p:cNvGrpSpPr>
            <a:grpSpLocks/>
          </p:cNvGrpSpPr>
          <p:nvPr/>
        </p:nvGrpSpPr>
        <p:grpSpPr bwMode="auto">
          <a:xfrm>
            <a:off x="729491" y="2762178"/>
            <a:ext cx="919649" cy="1211263"/>
            <a:chOff x="3730" y="1521"/>
            <a:chExt cx="643" cy="763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707285" y="332951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1347284" y="2942375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3" name="Group 95"/>
          <p:cNvGrpSpPr>
            <a:grpSpLocks/>
          </p:cNvGrpSpPr>
          <p:nvPr/>
        </p:nvGrpSpPr>
        <p:grpSpPr bwMode="auto">
          <a:xfrm>
            <a:off x="1788420" y="2659696"/>
            <a:ext cx="1651000" cy="1214438"/>
            <a:chOff x="624" y="1154"/>
            <a:chExt cx="1040" cy="765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9 : 9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3053596" y="2977965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4" name="Group 86"/>
          <p:cNvGrpSpPr>
            <a:grpSpLocks/>
          </p:cNvGrpSpPr>
          <p:nvPr/>
        </p:nvGrpSpPr>
        <p:grpSpPr bwMode="auto">
          <a:xfrm>
            <a:off x="3512447" y="2722422"/>
            <a:ext cx="919649" cy="1211263"/>
            <a:chOff x="3730" y="1521"/>
            <a:chExt cx="643" cy="763"/>
          </a:xfrm>
        </p:grpSpPr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3583007" y="334276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86"/>
          <p:cNvGrpSpPr>
            <a:grpSpLocks/>
          </p:cNvGrpSpPr>
          <p:nvPr/>
        </p:nvGrpSpPr>
        <p:grpSpPr bwMode="auto">
          <a:xfrm>
            <a:off x="3243180" y="4758484"/>
            <a:ext cx="918219" cy="1198563"/>
            <a:chOff x="3787" y="1529"/>
            <a:chExt cx="642" cy="755"/>
          </a:xfrm>
        </p:grpSpPr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3796" y="1529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787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22"/>
          <p:cNvGrpSpPr>
            <a:grpSpLocks/>
          </p:cNvGrpSpPr>
          <p:nvPr/>
        </p:nvGrpSpPr>
        <p:grpSpPr bwMode="auto">
          <a:xfrm>
            <a:off x="8848190" y="4684643"/>
            <a:ext cx="1144588" cy="1192213"/>
            <a:chOff x="3820" y="1441"/>
            <a:chExt cx="721" cy="751"/>
          </a:xfrm>
        </p:grpSpPr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9106421" y="5304577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9818830" y="4945913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76" name="Group 86"/>
          <p:cNvGrpSpPr>
            <a:grpSpLocks/>
          </p:cNvGrpSpPr>
          <p:nvPr/>
        </p:nvGrpSpPr>
        <p:grpSpPr bwMode="auto">
          <a:xfrm>
            <a:off x="10224673" y="4597605"/>
            <a:ext cx="919649" cy="1211263"/>
            <a:chOff x="3730" y="1521"/>
            <a:chExt cx="643" cy="763"/>
          </a:xfrm>
        </p:grpSpPr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10202468" y="528421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9" grpId="0"/>
      <p:bldP spid="40" grpId="0"/>
      <p:bldP spid="44" grpId="0"/>
      <p:bldP spid="52" grpId="0"/>
      <p:bldP spid="60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3679673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D87691-9CFB-4818-91D9-F8A763E4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1DE69E6-5326-4CAE-86BA-8870DEEE4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5869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3922644" y="58691"/>
            <a:ext cx="5062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các phân số: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1848679" y="1934346"/>
                <a:ext cx="30457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79" y="1934346"/>
                <a:ext cx="304571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2312505" y="1934346"/>
                <a:ext cx="203453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05" y="1934346"/>
                <a:ext cx="2034531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73E5665-E076-45A9-BBFE-1D1FB0D135B5}"/>
              </a:ext>
            </a:extLst>
          </p:cNvPr>
          <p:cNvSpPr txBox="1"/>
          <p:nvPr/>
        </p:nvSpPr>
        <p:spPr>
          <a:xfrm>
            <a:off x="1269884" y="218822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9677B27F-C8D0-4E6B-98B0-5329AFD64D58}"/>
                  </a:ext>
                </a:extLst>
              </p:cNvPr>
              <p:cNvSpPr txBox="1"/>
              <p:nvPr/>
            </p:nvSpPr>
            <p:spPr>
              <a:xfrm>
                <a:off x="1793132" y="3229185"/>
                <a:ext cx="519373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9677B27F-C8D0-4E6B-98B0-5329AFD6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32" y="3229185"/>
                <a:ext cx="519373" cy="809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5AEA1FB-D962-4FE4-BFE6-BA23E4107FC8}"/>
                  </a:ext>
                </a:extLst>
              </p:cNvPr>
              <p:cNvSpPr txBox="1"/>
              <p:nvPr/>
            </p:nvSpPr>
            <p:spPr>
              <a:xfrm>
                <a:off x="2524539" y="3240106"/>
                <a:ext cx="2249334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5AEA1FB-D962-4FE4-BFE6-BA23E410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539" y="3240106"/>
                <a:ext cx="2249334" cy="809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B520811-90B7-41A5-836F-FA2458332978}"/>
                  </a:ext>
                </a:extLst>
              </p:cNvPr>
              <p:cNvSpPr txBox="1"/>
              <p:nvPr/>
            </p:nvSpPr>
            <p:spPr>
              <a:xfrm>
                <a:off x="1764880" y="4553453"/>
                <a:ext cx="51937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B520811-90B7-41A5-836F-FA245833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80" y="4553453"/>
                <a:ext cx="519373" cy="818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6F6D5BB-0410-43F5-978B-A0155C4798F8}"/>
                  </a:ext>
                </a:extLst>
              </p:cNvPr>
              <p:cNvSpPr txBox="1"/>
              <p:nvPr/>
            </p:nvSpPr>
            <p:spPr>
              <a:xfrm>
                <a:off x="2312505" y="4656804"/>
                <a:ext cx="224933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6F6D5BB-0410-43F5-978B-A0155C479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05" y="4656804"/>
                <a:ext cx="2249334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F95B8E6F-1411-4B80-BF80-C267B2EEB972}"/>
                  </a:ext>
                </a:extLst>
              </p:cNvPr>
              <p:cNvSpPr txBox="1"/>
              <p:nvPr/>
            </p:nvSpPr>
            <p:spPr>
              <a:xfrm>
                <a:off x="6140167" y="1934346"/>
                <a:ext cx="51937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F95B8E6F-1411-4B80-BF80-C267B2EE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1934346"/>
                <a:ext cx="519373" cy="806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="" xmlns:a16="http://schemas.microsoft.com/office/drawing/2014/main" id="{36FF4B79-2293-49BF-BC00-0E5376409B21}"/>
                  </a:ext>
                </a:extLst>
              </p:cNvPr>
              <p:cNvSpPr txBox="1"/>
              <p:nvPr/>
            </p:nvSpPr>
            <p:spPr>
              <a:xfrm>
                <a:off x="6961634" y="1924758"/>
                <a:ext cx="246413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FF4B79-2293-49BF-BC00-0E537640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34" y="1924758"/>
                <a:ext cx="2464136" cy="806631"/>
              </a:xfrm>
              <a:prstGeom prst="rect">
                <a:avLst/>
              </a:prstGeom>
              <a:blipFill rotWithShape="1">
                <a:blip r:embed="rId10"/>
                <a:stretch>
                  <a:fillRect r="-10149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="" xmlns:a16="http://schemas.microsoft.com/office/drawing/2014/main" id="{7B3744D2-DAB4-4F8A-85E6-929DE6147FA4}"/>
                  </a:ext>
                </a:extLst>
              </p:cNvPr>
              <p:cNvSpPr txBox="1"/>
              <p:nvPr/>
            </p:nvSpPr>
            <p:spPr>
              <a:xfrm>
                <a:off x="6140167" y="3240106"/>
                <a:ext cx="51937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="" xmlns:a16="http://schemas.microsoft.com/office/drawing/2014/main" id="{7B3744D2-DAB4-4F8A-85E6-929DE614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3240106"/>
                <a:ext cx="519373" cy="8094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TextBox 1025">
                <a:extLst>
                  <a:ext uri="{FF2B5EF4-FFF2-40B4-BE49-F238E27FC236}">
                    <a16:creationId xmlns="" xmlns:a16="http://schemas.microsoft.com/office/drawing/2014/main" id="{9426DF6D-E6F1-43DB-AE58-FFEF16BB2C7D}"/>
                  </a:ext>
                </a:extLst>
              </p:cNvPr>
              <p:cNvSpPr txBox="1"/>
              <p:nvPr/>
            </p:nvSpPr>
            <p:spPr>
              <a:xfrm>
                <a:off x="6961634" y="3224840"/>
                <a:ext cx="246413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6" name="TextBox 1025">
                <a:extLst>
                  <a:ext uri="{FF2B5EF4-FFF2-40B4-BE49-F238E27FC236}">
                    <a16:creationId xmlns="" xmlns:a16="http://schemas.microsoft.com/office/drawing/2014/main" id="{9426DF6D-E6F1-43DB-AE58-FFEF16BB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34" y="3224840"/>
                <a:ext cx="2464136" cy="8094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="" xmlns:a16="http://schemas.microsoft.com/office/drawing/2014/main" id="{8CF6E302-84B6-4D9F-A0CF-E002907041B7}"/>
                  </a:ext>
                </a:extLst>
              </p:cNvPr>
              <p:cNvSpPr txBox="1"/>
              <p:nvPr/>
            </p:nvSpPr>
            <p:spPr>
              <a:xfrm>
                <a:off x="6140167" y="4601202"/>
                <a:ext cx="51937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="" xmlns:a16="http://schemas.microsoft.com/office/drawing/2014/main" id="{8CF6E302-84B6-4D9F-A0CF-E0029070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4601202"/>
                <a:ext cx="519373" cy="8182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="" xmlns:a16="http://schemas.microsoft.com/office/drawing/2014/main" id="{800CB298-8B95-457F-A8FE-4617E4B4BED3}"/>
                  </a:ext>
                </a:extLst>
              </p:cNvPr>
              <p:cNvSpPr txBox="1"/>
              <p:nvPr/>
            </p:nvSpPr>
            <p:spPr>
              <a:xfrm>
                <a:off x="7005800" y="4601202"/>
                <a:ext cx="2464136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="" xmlns:a16="http://schemas.microsoft.com/office/drawing/2014/main" id="{800CB298-8B95-457F-A8FE-4617E4B4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00" y="4601202"/>
                <a:ext cx="2464136" cy="8182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514191" y="583096"/>
            <a:ext cx="1144588" cy="1192213"/>
            <a:chOff x="3820" y="1441"/>
            <a:chExt cx="721" cy="751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3772422" y="1150020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88975" y="861391"/>
            <a:ext cx="860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;         ;         ;        ;         ;         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4779773" y="536713"/>
            <a:ext cx="1144588" cy="1192213"/>
            <a:chOff x="3820" y="1441"/>
            <a:chExt cx="721" cy="751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5919460" y="563218"/>
            <a:ext cx="1144588" cy="1192213"/>
            <a:chOff x="3820" y="1441"/>
            <a:chExt cx="721" cy="751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112156" y="549966"/>
            <a:ext cx="1144588" cy="1192213"/>
            <a:chOff x="3820" y="1441"/>
            <a:chExt cx="721" cy="751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8344608" y="576470"/>
            <a:ext cx="1144588" cy="1192213"/>
            <a:chOff x="3820" y="1441"/>
            <a:chExt cx="721" cy="751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9683078" y="589722"/>
            <a:ext cx="1144588" cy="1192213"/>
            <a:chOff x="3820" y="1441"/>
            <a:chExt cx="721" cy="751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024752" y="1116889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90944" y="1196402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70387" y="115664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549831" y="1169898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967813" y="115664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9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1024" grpId="0" animBg="1"/>
      <p:bldP spid="1025" grpId="0" animBg="1"/>
      <p:bldP spid="1026" grpId="0" animBg="1"/>
      <p:bldP spid="1027" grpId="0" animBg="1"/>
      <p:bldP spid="10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12118" y="4149725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3</a:t>
            </a:r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1291167" y="232092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1202267" y="231140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10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1291167" y="18637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5</a:t>
            </a:r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>
            <a:off x="2218267" y="232092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2192867" y="2311400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36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2218267" y="1863725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12</a:t>
            </a:r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>
            <a:off x="3221567" y="232092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3132667" y="2311400"/>
            <a:ext cx="78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72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3221567" y="18637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</a:t>
            </a:r>
          </a:p>
        </p:txBody>
      </p:sp>
      <p:sp>
        <p:nvSpPr>
          <p:cNvPr id="22576" name="Line 48"/>
          <p:cNvSpPr>
            <a:spLocks noChangeShapeType="1"/>
          </p:cNvSpPr>
          <p:nvPr/>
        </p:nvSpPr>
        <p:spPr bwMode="auto">
          <a:xfrm>
            <a:off x="4237567" y="232092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4034367" y="2311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300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4135967" y="1863725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75</a:t>
            </a:r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>
            <a:off x="5232400" y="230505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5050367" y="1847850"/>
            <a:ext cx="9567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15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1900767" y="2082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;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4745567" y="20923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;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79967" y="20923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b/</a:t>
            </a: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2713567" y="2082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;</a:t>
            </a: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3729567" y="2082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;</a:t>
            </a:r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5173133" y="230505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35</a:t>
            </a:r>
          </a:p>
        </p:txBody>
      </p:sp>
      <p:sp>
        <p:nvSpPr>
          <p:cNvPr id="22587" name="Line 59"/>
          <p:cNvSpPr>
            <a:spLocks noChangeShapeType="1"/>
          </p:cNvSpPr>
          <p:nvPr/>
        </p:nvSpPr>
        <p:spPr bwMode="auto">
          <a:xfrm>
            <a:off x="889000" y="347345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757767" y="3463925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10</a:t>
            </a:r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889000" y="3016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5</a:t>
            </a:r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1473200" y="32353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591" name="Line 63"/>
          <p:cNvSpPr>
            <a:spLocks noChangeShapeType="1"/>
          </p:cNvSpPr>
          <p:nvPr/>
        </p:nvSpPr>
        <p:spPr bwMode="auto">
          <a:xfrm flipV="1">
            <a:off x="2010834" y="3463926"/>
            <a:ext cx="986367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3" name="Text Box 65"/>
          <p:cNvSpPr txBox="1">
            <a:spLocks noChangeArrowheads="1"/>
          </p:cNvSpPr>
          <p:nvPr/>
        </p:nvSpPr>
        <p:spPr bwMode="auto">
          <a:xfrm>
            <a:off x="1896534" y="3006725"/>
            <a:ext cx="11387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5  : 5</a:t>
            </a:r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1778000" y="34639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10 : 5</a:t>
            </a:r>
          </a:p>
        </p:txBody>
      </p:sp>
      <p:sp>
        <p:nvSpPr>
          <p:cNvPr id="22595" name="Text Box 67"/>
          <p:cNvSpPr txBox="1">
            <a:spLocks noChangeArrowheads="1"/>
          </p:cNvSpPr>
          <p:nvPr/>
        </p:nvSpPr>
        <p:spPr bwMode="auto">
          <a:xfrm>
            <a:off x="1473200" y="32353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1778000" y="34639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10 : 5</a:t>
            </a:r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3098800" y="3235325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00" name="Line 72"/>
          <p:cNvSpPr>
            <a:spLocks noChangeShapeType="1"/>
          </p:cNvSpPr>
          <p:nvPr/>
        </p:nvSpPr>
        <p:spPr bwMode="auto">
          <a:xfrm>
            <a:off x="3636433" y="346392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1" name="Text Box 73"/>
          <p:cNvSpPr txBox="1">
            <a:spLocks noChangeArrowheads="1"/>
          </p:cNvSpPr>
          <p:nvPr/>
        </p:nvSpPr>
        <p:spPr bwMode="auto">
          <a:xfrm>
            <a:off x="3602567" y="3463925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</a:t>
            </a:r>
          </a:p>
        </p:txBody>
      </p:sp>
      <p:sp>
        <p:nvSpPr>
          <p:cNvPr id="22602" name="Text Box 74"/>
          <p:cNvSpPr txBox="1">
            <a:spLocks noChangeArrowheads="1"/>
          </p:cNvSpPr>
          <p:nvPr/>
        </p:nvSpPr>
        <p:spPr bwMode="auto">
          <a:xfrm>
            <a:off x="3636433" y="30067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</a:t>
            </a:r>
          </a:p>
        </p:txBody>
      </p:sp>
      <p:sp>
        <p:nvSpPr>
          <p:cNvPr id="22604" name="Line 76"/>
          <p:cNvSpPr>
            <a:spLocks noChangeShapeType="1"/>
          </p:cNvSpPr>
          <p:nvPr/>
        </p:nvSpPr>
        <p:spPr bwMode="auto">
          <a:xfrm>
            <a:off x="829733" y="449580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5" name="Text Box 77"/>
          <p:cNvSpPr txBox="1">
            <a:spLocks noChangeArrowheads="1"/>
          </p:cNvSpPr>
          <p:nvPr/>
        </p:nvSpPr>
        <p:spPr bwMode="auto">
          <a:xfrm>
            <a:off x="732367" y="4486275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36</a:t>
            </a:r>
          </a:p>
        </p:txBody>
      </p:sp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766234" y="4038600"/>
            <a:ext cx="8847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12</a:t>
            </a:r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1413933" y="42576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08" name="Line 80"/>
          <p:cNvSpPr>
            <a:spLocks noChangeShapeType="1"/>
          </p:cNvSpPr>
          <p:nvPr/>
        </p:nvSpPr>
        <p:spPr bwMode="auto">
          <a:xfrm flipV="1">
            <a:off x="1951567" y="4486276"/>
            <a:ext cx="986367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9" name="Text Box 81"/>
          <p:cNvSpPr txBox="1">
            <a:spLocks noChangeArrowheads="1"/>
          </p:cNvSpPr>
          <p:nvPr/>
        </p:nvSpPr>
        <p:spPr bwMode="auto">
          <a:xfrm>
            <a:off x="1731434" y="4029075"/>
            <a:ext cx="14774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12 : 12</a:t>
            </a:r>
          </a:p>
        </p:txBody>
      </p:sp>
      <p:sp>
        <p:nvSpPr>
          <p:cNvPr id="22611" name="Text Box 83"/>
          <p:cNvSpPr txBox="1">
            <a:spLocks noChangeArrowheads="1"/>
          </p:cNvSpPr>
          <p:nvPr/>
        </p:nvSpPr>
        <p:spPr bwMode="auto">
          <a:xfrm>
            <a:off x="1413933" y="42576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1769534" y="4467225"/>
            <a:ext cx="1680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36 : 12</a:t>
            </a:r>
          </a:p>
        </p:txBody>
      </p:sp>
      <p:sp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3039533" y="4257675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14" name="Line 86"/>
          <p:cNvSpPr>
            <a:spLocks noChangeShapeType="1"/>
          </p:cNvSpPr>
          <p:nvPr/>
        </p:nvSpPr>
        <p:spPr bwMode="auto">
          <a:xfrm>
            <a:off x="3577167" y="448627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5" name="Text Box 87"/>
          <p:cNvSpPr txBox="1">
            <a:spLocks noChangeArrowheads="1"/>
          </p:cNvSpPr>
          <p:nvPr/>
        </p:nvSpPr>
        <p:spPr bwMode="auto">
          <a:xfrm>
            <a:off x="3577167" y="447675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</a:t>
            </a:r>
          </a:p>
        </p:txBody>
      </p:sp>
      <p:sp>
        <p:nvSpPr>
          <p:cNvPr id="22617" name="Line 89"/>
          <p:cNvSpPr>
            <a:spLocks noChangeShapeType="1"/>
          </p:cNvSpPr>
          <p:nvPr/>
        </p:nvSpPr>
        <p:spPr bwMode="auto">
          <a:xfrm>
            <a:off x="855133" y="553085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8" name="Text Box 90"/>
          <p:cNvSpPr txBox="1">
            <a:spLocks noChangeArrowheads="1"/>
          </p:cNvSpPr>
          <p:nvPr/>
        </p:nvSpPr>
        <p:spPr bwMode="auto">
          <a:xfrm>
            <a:off x="757767" y="5521325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72</a:t>
            </a:r>
          </a:p>
        </p:txBody>
      </p:sp>
      <p:sp>
        <p:nvSpPr>
          <p:cNvPr id="22619" name="Text Box 91"/>
          <p:cNvSpPr txBox="1">
            <a:spLocks noChangeArrowheads="1"/>
          </p:cNvSpPr>
          <p:nvPr/>
        </p:nvSpPr>
        <p:spPr bwMode="auto">
          <a:xfrm>
            <a:off x="897467" y="5073650"/>
            <a:ext cx="8847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</a:t>
            </a: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1439333" y="52927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21" name="Line 93"/>
          <p:cNvSpPr>
            <a:spLocks noChangeShapeType="1"/>
          </p:cNvSpPr>
          <p:nvPr/>
        </p:nvSpPr>
        <p:spPr bwMode="auto">
          <a:xfrm flipV="1">
            <a:off x="1976967" y="5521326"/>
            <a:ext cx="986367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2" name="Text Box 94"/>
          <p:cNvSpPr txBox="1">
            <a:spLocks noChangeArrowheads="1"/>
          </p:cNvSpPr>
          <p:nvPr/>
        </p:nvSpPr>
        <p:spPr bwMode="auto">
          <a:xfrm>
            <a:off x="1989668" y="5080000"/>
            <a:ext cx="14774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  : 9</a:t>
            </a:r>
          </a:p>
        </p:txBody>
      </p:sp>
      <p:sp>
        <p:nvSpPr>
          <p:cNvPr id="22623" name="Text Box 95"/>
          <p:cNvSpPr txBox="1">
            <a:spLocks noChangeArrowheads="1"/>
          </p:cNvSpPr>
          <p:nvPr/>
        </p:nvSpPr>
        <p:spPr bwMode="auto">
          <a:xfrm>
            <a:off x="1439333" y="52927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24" name="Text Box 96"/>
          <p:cNvSpPr txBox="1">
            <a:spLocks noChangeArrowheads="1"/>
          </p:cNvSpPr>
          <p:nvPr/>
        </p:nvSpPr>
        <p:spPr bwMode="auto">
          <a:xfrm>
            <a:off x="1879601" y="5518150"/>
            <a:ext cx="1680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72 : 9</a:t>
            </a:r>
          </a:p>
        </p:txBody>
      </p:sp>
      <p:sp>
        <p:nvSpPr>
          <p:cNvPr id="22625" name="Text Box 97"/>
          <p:cNvSpPr txBox="1">
            <a:spLocks noChangeArrowheads="1"/>
          </p:cNvSpPr>
          <p:nvPr/>
        </p:nvSpPr>
        <p:spPr bwMode="auto">
          <a:xfrm>
            <a:off x="3064933" y="5292725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26" name="Line 98"/>
          <p:cNvSpPr>
            <a:spLocks noChangeShapeType="1"/>
          </p:cNvSpPr>
          <p:nvPr/>
        </p:nvSpPr>
        <p:spPr bwMode="auto">
          <a:xfrm>
            <a:off x="3602567" y="552132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27" name="Text Box 99"/>
          <p:cNvSpPr txBox="1">
            <a:spLocks noChangeArrowheads="1"/>
          </p:cNvSpPr>
          <p:nvPr/>
        </p:nvSpPr>
        <p:spPr bwMode="auto">
          <a:xfrm>
            <a:off x="3598333" y="5521325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</a:t>
            </a:r>
          </a:p>
        </p:txBody>
      </p:sp>
      <p:sp>
        <p:nvSpPr>
          <p:cNvPr id="22628" name="Text Box 100"/>
          <p:cNvSpPr txBox="1">
            <a:spLocks noChangeArrowheads="1"/>
          </p:cNvSpPr>
          <p:nvPr/>
        </p:nvSpPr>
        <p:spPr bwMode="auto">
          <a:xfrm>
            <a:off x="3581400" y="50641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</a:t>
            </a:r>
          </a:p>
        </p:txBody>
      </p:sp>
      <p:sp>
        <p:nvSpPr>
          <p:cNvPr id="22630" name="Line 102"/>
          <p:cNvSpPr>
            <a:spLocks noChangeShapeType="1"/>
          </p:cNvSpPr>
          <p:nvPr/>
        </p:nvSpPr>
        <p:spPr bwMode="auto">
          <a:xfrm>
            <a:off x="7662333" y="332422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" name="Text Box 103"/>
          <p:cNvSpPr txBox="1">
            <a:spLocks noChangeArrowheads="1"/>
          </p:cNvSpPr>
          <p:nvPr/>
        </p:nvSpPr>
        <p:spPr bwMode="auto">
          <a:xfrm>
            <a:off x="7569201" y="3311525"/>
            <a:ext cx="918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300</a:t>
            </a:r>
          </a:p>
        </p:txBody>
      </p:sp>
      <p:sp>
        <p:nvSpPr>
          <p:cNvPr id="22632" name="Text Box 104"/>
          <p:cNvSpPr txBox="1">
            <a:spLocks noChangeArrowheads="1"/>
          </p:cNvSpPr>
          <p:nvPr/>
        </p:nvSpPr>
        <p:spPr bwMode="auto">
          <a:xfrm>
            <a:off x="7598834" y="2867025"/>
            <a:ext cx="8847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75</a:t>
            </a:r>
          </a:p>
        </p:txBody>
      </p:sp>
      <p:sp>
        <p:nvSpPr>
          <p:cNvPr id="22633" name="Text Box 105"/>
          <p:cNvSpPr txBox="1">
            <a:spLocks noChangeArrowheads="1"/>
          </p:cNvSpPr>
          <p:nvPr/>
        </p:nvSpPr>
        <p:spPr bwMode="auto">
          <a:xfrm>
            <a:off x="8310033" y="30861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34" name="Line 106"/>
          <p:cNvSpPr>
            <a:spLocks noChangeShapeType="1"/>
          </p:cNvSpPr>
          <p:nvPr/>
        </p:nvSpPr>
        <p:spPr bwMode="auto">
          <a:xfrm flipV="1">
            <a:off x="8847668" y="3311525"/>
            <a:ext cx="1325033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5" name="Text Box 107"/>
          <p:cNvSpPr txBox="1">
            <a:spLocks noChangeArrowheads="1"/>
          </p:cNvSpPr>
          <p:nvPr/>
        </p:nvSpPr>
        <p:spPr bwMode="auto">
          <a:xfrm>
            <a:off x="8851901" y="2832100"/>
            <a:ext cx="14774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75  : 75</a:t>
            </a:r>
          </a:p>
        </p:txBody>
      </p:sp>
      <p:sp>
        <p:nvSpPr>
          <p:cNvPr id="22636" name="Text Box 108"/>
          <p:cNvSpPr txBox="1">
            <a:spLocks noChangeArrowheads="1"/>
          </p:cNvSpPr>
          <p:nvPr/>
        </p:nvSpPr>
        <p:spPr bwMode="auto">
          <a:xfrm>
            <a:off x="8310033" y="30861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37" name="Text Box 109"/>
          <p:cNvSpPr txBox="1">
            <a:spLocks noChangeArrowheads="1"/>
          </p:cNvSpPr>
          <p:nvPr/>
        </p:nvSpPr>
        <p:spPr bwMode="auto">
          <a:xfrm>
            <a:off x="8750301" y="3295650"/>
            <a:ext cx="1680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300 : 75</a:t>
            </a:r>
          </a:p>
        </p:txBody>
      </p:sp>
      <p:sp>
        <p:nvSpPr>
          <p:cNvPr id="22638" name="Text Box 110"/>
          <p:cNvSpPr txBox="1">
            <a:spLocks noChangeArrowheads="1"/>
          </p:cNvSpPr>
          <p:nvPr/>
        </p:nvSpPr>
        <p:spPr bwMode="auto">
          <a:xfrm>
            <a:off x="10375900" y="3067050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39" name="Line 111"/>
          <p:cNvSpPr>
            <a:spLocks noChangeShapeType="1"/>
          </p:cNvSpPr>
          <p:nvPr/>
        </p:nvSpPr>
        <p:spPr bwMode="auto">
          <a:xfrm>
            <a:off x="10883900" y="331152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0" name="Text Box 112"/>
          <p:cNvSpPr txBox="1">
            <a:spLocks noChangeArrowheads="1"/>
          </p:cNvSpPr>
          <p:nvPr/>
        </p:nvSpPr>
        <p:spPr bwMode="auto">
          <a:xfrm>
            <a:off x="10888133" y="28162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</a:t>
            </a:r>
          </a:p>
        </p:txBody>
      </p:sp>
      <p:sp>
        <p:nvSpPr>
          <p:cNvPr id="22641" name="Text Box 113"/>
          <p:cNvSpPr txBox="1">
            <a:spLocks noChangeArrowheads="1"/>
          </p:cNvSpPr>
          <p:nvPr/>
        </p:nvSpPr>
        <p:spPr bwMode="auto">
          <a:xfrm>
            <a:off x="10917767" y="3292475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4</a:t>
            </a:r>
          </a:p>
        </p:txBody>
      </p:sp>
      <p:sp>
        <p:nvSpPr>
          <p:cNvPr id="22678" name="Line 150"/>
          <p:cNvSpPr>
            <a:spLocks noChangeShapeType="1"/>
          </p:cNvSpPr>
          <p:nvPr/>
        </p:nvSpPr>
        <p:spPr bwMode="auto">
          <a:xfrm>
            <a:off x="7772400" y="545465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9" name="Text Box 151"/>
          <p:cNvSpPr txBox="1">
            <a:spLocks noChangeArrowheads="1"/>
          </p:cNvSpPr>
          <p:nvPr/>
        </p:nvSpPr>
        <p:spPr bwMode="auto">
          <a:xfrm>
            <a:off x="7772401" y="5013325"/>
            <a:ext cx="8847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4</a:t>
            </a:r>
          </a:p>
        </p:txBody>
      </p:sp>
      <p:sp>
        <p:nvSpPr>
          <p:cNvPr id="22680" name="Text Box 152"/>
          <p:cNvSpPr txBox="1">
            <a:spLocks noChangeArrowheads="1"/>
          </p:cNvSpPr>
          <p:nvPr/>
        </p:nvSpPr>
        <p:spPr bwMode="auto">
          <a:xfrm>
            <a:off x="8356600" y="52165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81" name="Line 153"/>
          <p:cNvSpPr>
            <a:spLocks noChangeShapeType="1"/>
          </p:cNvSpPr>
          <p:nvPr/>
        </p:nvSpPr>
        <p:spPr bwMode="auto">
          <a:xfrm flipV="1">
            <a:off x="8894234" y="5441950"/>
            <a:ext cx="1325033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82" name="Text Box 154"/>
          <p:cNvSpPr txBox="1">
            <a:spLocks noChangeArrowheads="1"/>
          </p:cNvSpPr>
          <p:nvPr/>
        </p:nvSpPr>
        <p:spPr bwMode="auto">
          <a:xfrm>
            <a:off x="9038168" y="4984750"/>
            <a:ext cx="14774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4   : 4</a:t>
            </a:r>
          </a:p>
        </p:txBody>
      </p:sp>
      <p:sp>
        <p:nvSpPr>
          <p:cNvPr id="22683" name="Text Box 155"/>
          <p:cNvSpPr txBox="1">
            <a:spLocks noChangeArrowheads="1"/>
          </p:cNvSpPr>
          <p:nvPr/>
        </p:nvSpPr>
        <p:spPr bwMode="auto">
          <a:xfrm>
            <a:off x="8356600" y="52165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84" name="Text Box 156"/>
          <p:cNvSpPr txBox="1">
            <a:spLocks noChangeArrowheads="1"/>
          </p:cNvSpPr>
          <p:nvPr/>
        </p:nvSpPr>
        <p:spPr bwMode="auto">
          <a:xfrm>
            <a:off x="8839201" y="5410200"/>
            <a:ext cx="1680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100 : 4</a:t>
            </a:r>
          </a:p>
        </p:txBody>
      </p:sp>
      <p:sp>
        <p:nvSpPr>
          <p:cNvPr id="22685" name="Text Box 157"/>
          <p:cNvSpPr txBox="1">
            <a:spLocks noChangeArrowheads="1"/>
          </p:cNvSpPr>
          <p:nvPr/>
        </p:nvSpPr>
        <p:spPr bwMode="auto">
          <a:xfrm>
            <a:off x="10422467" y="5197475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686" name="Line 158"/>
          <p:cNvSpPr>
            <a:spLocks noChangeShapeType="1"/>
          </p:cNvSpPr>
          <p:nvPr/>
        </p:nvSpPr>
        <p:spPr bwMode="auto">
          <a:xfrm>
            <a:off x="10930467" y="542607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87" name="Text Box 159"/>
          <p:cNvSpPr txBox="1">
            <a:spLocks noChangeArrowheads="1"/>
          </p:cNvSpPr>
          <p:nvPr/>
        </p:nvSpPr>
        <p:spPr bwMode="auto">
          <a:xfrm>
            <a:off x="10977033" y="49688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</a:t>
            </a:r>
          </a:p>
        </p:txBody>
      </p:sp>
      <p:sp>
        <p:nvSpPr>
          <p:cNvPr id="22688" name="Text Box 160"/>
          <p:cNvSpPr txBox="1">
            <a:spLocks noChangeArrowheads="1"/>
          </p:cNvSpPr>
          <p:nvPr/>
        </p:nvSpPr>
        <p:spPr bwMode="auto">
          <a:xfrm>
            <a:off x="10879667" y="5407025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25</a:t>
            </a:r>
          </a:p>
        </p:txBody>
      </p:sp>
      <p:sp>
        <p:nvSpPr>
          <p:cNvPr id="22690" name="Text Box 162"/>
          <p:cNvSpPr txBox="1">
            <a:spLocks noChangeArrowheads="1"/>
          </p:cNvSpPr>
          <p:nvPr/>
        </p:nvSpPr>
        <p:spPr bwMode="auto">
          <a:xfrm>
            <a:off x="7569201" y="3311525"/>
            <a:ext cx="918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300</a:t>
            </a:r>
          </a:p>
        </p:txBody>
      </p:sp>
      <p:sp>
        <p:nvSpPr>
          <p:cNvPr id="22691" name="Text Box 163"/>
          <p:cNvSpPr txBox="1">
            <a:spLocks noChangeArrowheads="1"/>
          </p:cNvSpPr>
          <p:nvPr/>
        </p:nvSpPr>
        <p:spPr bwMode="auto">
          <a:xfrm>
            <a:off x="7548034" y="5426075"/>
            <a:ext cx="918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100</a:t>
            </a:r>
          </a:p>
        </p:txBody>
      </p:sp>
      <p:sp>
        <p:nvSpPr>
          <p:cNvPr id="22706" name="Line 178"/>
          <p:cNvSpPr>
            <a:spLocks noChangeShapeType="1"/>
          </p:cNvSpPr>
          <p:nvPr/>
        </p:nvSpPr>
        <p:spPr bwMode="auto">
          <a:xfrm>
            <a:off x="6358467" y="228282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07" name="Text Box 179"/>
          <p:cNvSpPr txBox="1">
            <a:spLocks noChangeArrowheads="1"/>
          </p:cNvSpPr>
          <p:nvPr/>
        </p:nvSpPr>
        <p:spPr bwMode="auto">
          <a:xfrm>
            <a:off x="6155267" y="227330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100</a:t>
            </a:r>
          </a:p>
        </p:txBody>
      </p:sp>
      <p:sp>
        <p:nvSpPr>
          <p:cNvPr id="22708" name="Text Box 180"/>
          <p:cNvSpPr txBox="1">
            <a:spLocks noChangeArrowheads="1"/>
          </p:cNvSpPr>
          <p:nvPr/>
        </p:nvSpPr>
        <p:spPr bwMode="auto">
          <a:xfrm>
            <a:off x="6371167" y="1863725"/>
            <a:ext cx="8847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4</a:t>
            </a:r>
          </a:p>
        </p:txBody>
      </p:sp>
      <p:sp>
        <p:nvSpPr>
          <p:cNvPr id="22709" name="Text Box 181"/>
          <p:cNvSpPr txBox="1">
            <a:spLocks noChangeArrowheads="1"/>
          </p:cNvSpPr>
          <p:nvPr/>
        </p:nvSpPr>
        <p:spPr bwMode="auto">
          <a:xfrm>
            <a:off x="5863167" y="20923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;</a:t>
            </a:r>
          </a:p>
        </p:txBody>
      </p:sp>
      <p:sp>
        <p:nvSpPr>
          <p:cNvPr id="22710" name="Line 182"/>
          <p:cNvSpPr>
            <a:spLocks noChangeShapeType="1"/>
          </p:cNvSpPr>
          <p:nvPr/>
        </p:nvSpPr>
        <p:spPr bwMode="auto">
          <a:xfrm>
            <a:off x="7755467" y="439420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11" name="Text Box 183"/>
          <p:cNvSpPr txBox="1">
            <a:spLocks noChangeArrowheads="1"/>
          </p:cNvSpPr>
          <p:nvPr/>
        </p:nvSpPr>
        <p:spPr bwMode="auto">
          <a:xfrm>
            <a:off x="7548034" y="4010025"/>
            <a:ext cx="8847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15</a:t>
            </a:r>
          </a:p>
        </p:txBody>
      </p:sp>
      <p:sp>
        <p:nvSpPr>
          <p:cNvPr id="22712" name="Text Box 184"/>
          <p:cNvSpPr txBox="1">
            <a:spLocks noChangeArrowheads="1"/>
          </p:cNvSpPr>
          <p:nvPr/>
        </p:nvSpPr>
        <p:spPr bwMode="auto">
          <a:xfrm>
            <a:off x="8339667" y="41560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713" name="Line 185"/>
          <p:cNvSpPr>
            <a:spLocks noChangeShapeType="1"/>
          </p:cNvSpPr>
          <p:nvPr/>
        </p:nvSpPr>
        <p:spPr bwMode="auto">
          <a:xfrm flipV="1">
            <a:off x="8877301" y="4381500"/>
            <a:ext cx="1325033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14" name="Text Box 186"/>
          <p:cNvSpPr txBox="1">
            <a:spLocks noChangeArrowheads="1"/>
          </p:cNvSpPr>
          <p:nvPr/>
        </p:nvSpPr>
        <p:spPr bwMode="auto">
          <a:xfrm>
            <a:off x="8957734" y="3924300"/>
            <a:ext cx="14774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15 : 5</a:t>
            </a:r>
          </a:p>
        </p:txBody>
      </p:sp>
      <p:sp>
        <p:nvSpPr>
          <p:cNvPr id="22715" name="Text Box 187"/>
          <p:cNvSpPr txBox="1">
            <a:spLocks noChangeArrowheads="1"/>
          </p:cNvSpPr>
          <p:nvPr/>
        </p:nvSpPr>
        <p:spPr bwMode="auto">
          <a:xfrm>
            <a:off x="8339667" y="41560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716" name="Text Box 188"/>
          <p:cNvSpPr txBox="1">
            <a:spLocks noChangeArrowheads="1"/>
          </p:cNvSpPr>
          <p:nvPr/>
        </p:nvSpPr>
        <p:spPr bwMode="auto">
          <a:xfrm>
            <a:off x="8991601" y="4349750"/>
            <a:ext cx="1680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35 : 5</a:t>
            </a:r>
          </a:p>
        </p:txBody>
      </p:sp>
      <p:sp>
        <p:nvSpPr>
          <p:cNvPr id="22717" name="Text Box 189"/>
          <p:cNvSpPr txBox="1">
            <a:spLocks noChangeArrowheads="1"/>
          </p:cNvSpPr>
          <p:nvPr/>
        </p:nvSpPr>
        <p:spPr bwMode="auto">
          <a:xfrm>
            <a:off x="10405533" y="4137025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=</a:t>
            </a:r>
          </a:p>
        </p:txBody>
      </p:sp>
      <p:sp>
        <p:nvSpPr>
          <p:cNvPr id="22718" name="Line 190"/>
          <p:cNvSpPr>
            <a:spLocks noChangeShapeType="1"/>
          </p:cNvSpPr>
          <p:nvPr/>
        </p:nvSpPr>
        <p:spPr bwMode="auto">
          <a:xfrm>
            <a:off x="10913533" y="4365625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19" name="Text Box 191"/>
          <p:cNvSpPr txBox="1">
            <a:spLocks noChangeArrowheads="1"/>
          </p:cNvSpPr>
          <p:nvPr/>
        </p:nvSpPr>
        <p:spPr bwMode="auto">
          <a:xfrm>
            <a:off x="10938933" y="39084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</a:t>
            </a:r>
          </a:p>
        </p:txBody>
      </p:sp>
      <p:sp>
        <p:nvSpPr>
          <p:cNvPr id="22720" name="Text Box 192"/>
          <p:cNvSpPr txBox="1">
            <a:spLocks noChangeArrowheads="1"/>
          </p:cNvSpPr>
          <p:nvPr/>
        </p:nvSpPr>
        <p:spPr bwMode="auto">
          <a:xfrm>
            <a:off x="10968567" y="4346575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</a:t>
            </a:r>
          </a:p>
        </p:txBody>
      </p:sp>
      <p:sp>
        <p:nvSpPr>
          <p:cNvPr id="22721" name="Text Box 193"/>
          <p:cNvSpPr txBox="1">
            <a:spLocks noChangeArrowheads="1"/>
          </p:cNvSpPr>
          <p:nvPr/>
        </p:nvSpPr>
        <p:spPr bwMode="auto">
          <a:xfrm>
            <a:off x="7581900" y="4495800"/>
            <a:ext cx="918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35</a:t>
            </a:r>
          </a:p>
        </p:txBody>
      </p:sp>
      <p:pic>
        <p:nvPicPr>
          <p:cNvPr id="22726" name="Picture 198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57200"/>
            <a:ext cx="3149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2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2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22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22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22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22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22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22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22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22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22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22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2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22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22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22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2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2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22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2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2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2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2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2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2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2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2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2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2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22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22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22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22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22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22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22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22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22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22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22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22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22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22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2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22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22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22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22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22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22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22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22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22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2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2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22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22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2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2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2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2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2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2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2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2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2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2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2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2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2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2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2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2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2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2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2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2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2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2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2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2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2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2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2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2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2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2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2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2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2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2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2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2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2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2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2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2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2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2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2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2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2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2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2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2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2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2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2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2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2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2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2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2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 nodeType="clickPar">
                      <p:stCondLst>
                        <p:cond delay="indefinite"/>
                      </p:stCondLst>
                      <p:childTnLst>
                        <p:par>
                          <p:cTn id="5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6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9" dur="500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4" dur="500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6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9" dur="500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9" dur="500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1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4" dur="50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500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9" dur="500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1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500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6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9" dur="500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4" dur="500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9" dur="500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500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500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6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9" dur="500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4" dur="500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500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6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9" dur="500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1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500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500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9" dur="500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500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500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6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500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500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4" dur="500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500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6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9" dur="500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1" dur="500"/>
                                        <p:tgtEl>
                                          <p:spTgt spid="22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4" dur="500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500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6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9" dur="50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50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4" dur="500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6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9" dur="500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500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4" dur="500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500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9" dur="500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500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1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4" dur="500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500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6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9" dur="500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500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1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4" dur="500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6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9" dur="500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1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500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6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500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500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1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4" dur="500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500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9" dur="500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500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1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4" dur="500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6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9" dur="500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500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1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4" dur="500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500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6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9" dur="500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500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1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4" dur="500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500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5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9" dur="500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500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1" dur="5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4" dur="500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6" dur="5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9" dur="500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500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1" dur="5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4" dur="500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500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6" dur="500"/>
                                        <p:tgtEl>
                                          <p:spTgt spid="22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9" dur="500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1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4" dur="500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500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6" dur="5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9" dur="500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500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1" dur="500"/>
                                        <p:tgtEl>
                                          <p:spTgt spid="22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4" dur="500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6" dur="500"/>
                                        <p:tgtEl>
                                          <p:spTgt spid="22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9" dur="500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500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1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500"/>
                                        <p:tgtEl>
                                          <p:spTgt spid="2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500"/>
                                        <p:tgtEl>
                                          <p:spTgt spid="2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6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9" dur="500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500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1" dur="5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4" dur="500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500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6" dur="500"/>
                                        <p:tgtEl>
                                          <p:spTgt spid="22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9" dur="500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500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1" dur="500"/>
                                        <p:tgtEl>
                                          <p:spTgt spid="22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4" dur="500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500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6" dur="500"/>
                                        <p:tgtEl>
                                          <p:spTgt spid="22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9" dur="500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500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1" dur="500"/>
                                        <p:tgtEl>
                                          <p:spTgt spid="22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4" dur="500"/>
                                        <p:tgtEl>
                                          <p:spTgt spid="22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500"/>
                                        <p:tgtEl>
                                          <p:spTgt spid="22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6" dur="500"/>
                                        <p:tgtEl>
                                          <p:spTgt spid="22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9" dur="500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500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500"/>
                                        <p:tgtEl>
                                          <p:spTgt spid="22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4" dur="500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500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6" dur="500"/>
                                        <p:tgtEl>
                                          <p:spTgt spid="22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9" dur="500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500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1" dur="500"/>
                                        <p:tgtEl>
                                          <p:spTgt spid="22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4" dur="500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500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6" dur="500"/>
                                        <p:tgtEl>
                                          <p:spTgt spid="22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9" dur="500"/>
                                        <p:tgtEl>
                                          <p:spTgt spid="22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500"/>
                                        <p:tgtEl>
                                          <p:spTgt spid="22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1" dur="500"/>
                                        <p:tgtEl>
                                          <p:spTgt spid="22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4" dur="500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5" dur="500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6" dur="500"/>
                                        <p:tgtEl>
                                          <p:spTgt spid="22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9" dur="500"/>
                                        <p:tgtEl>
                                          <p:spTgt spid="22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500"/>
                                        <p:tgtEl>
                                          <p:spTgt spid="22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1" dur="500"/>
                                        <p:tgtEl>
                                          <p:spTgt spid="22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4" dur="500"/>
                                        <p:tgtEl>
                                          <p:spTgt spid="22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500"/>
                                        <p:tgtEl>
                                          <p:spTgt spid="22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6" dur="500"/>
                                        <p:tgtEl>
                                          <p:spTgt spid="22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9" dur="500"/>
                                        <p:tgtEl>
                                          <p:spTgt spid="22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500"/>
                                        <p:tgtEl>
                                          <p:spTgt spid="22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1" dur="500"/>
                                        <p:tgtEl>
                                          <p:spTgt spid="22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4" dur="500"/>
                                        <p:tgtEl>
                                          <p:spTgt spid="2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00"/>
                                        <p:tgtEl>
                                          <p:spTgt spid="2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6" dur="500"/>
                                        <p:tgtEl>
                                          <p:spTgt spid="22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500"/>
                                        <p:tgtEl>
                                          <p:spTgt spid="2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500"/>
                                        <p:tgtEl>
                                          <p:spTgt spid="2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1" dur="500"/>
                                        <p:tgtEl>
                                          <p:spTgt spid="22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4" dur="500"/>
                                        <p:tgtEl>
                                          <p:spTgt spid="22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500"/>
                                        <p:tgtEl>
                                          <p:spTgt spid="22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6" dur="500"/>
                                        <p:tgtEl>
                                          <p:spTgt spid="22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9" dur="500"/>
                                        <p:tgtEl>
                                          <p:spTgt spid="22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500"/>
                                        <p:tgtEl>
                                          <p:spTgt spid="22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1" dur="500"/>
                                        <p:tgtEl>
                                          <p:spTgt spid="22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4" dur="500"/>
                                        <p:tgtEl>
                                          <p:spTgt spid="22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5" dur="500"/>
                                        <p:tgtEl>
                                          <p:spTgt spid="22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6" dur="500"/>
                                        <p:tgtEl>
                                          <p:spTgt spid="22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9" dur="500"/>
                                        <p:tgtEl>
                                          <p:spTgt spid="22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500"/>
                                        <p:tgtEl>
                                          <p:spTgt spid="22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1" dur="500"/>
                                        <p:tgtEl>
                                          <p:spTgt spid="22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4" dur="500"/>
                                        <p:tgtEl>
                                          <p:spTgt spid="22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500"/>
                                        <p:tgtEl>
                                          <p:spTgt spid="22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6" dur="500"/>
                                        <p:tgtEl>
                                          <p:spTgt spid="22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9" dur="500"/>
                                        <p:tgtEl>
                                          <p:spTgt spid="22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0" dur="500"/>
                                        <p:tgtEl>
                                          <p:spTgt spid="22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1" dur="500"/>
                                        <p:tgtEl>
                                          <p:spTgt spid="22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4" dur="500"/>
                                        <p:tgtEl>
                                          <p:spTgt spid="2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500"/>
                                        <p:tgtEl>
                                          <p:spTgt spid="2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500"/>
                                        <p:tgtEl>
                                          <p:spTgt spid="22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9" dur="500"/>
                                        <p:tgtEl>
                                          <p:spTgt spid="2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500"/>
                                        <p:tgtEl>
                                          <p:spTgt spid="2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1" dur="500"/>
                                        <p:tgtEl>
                                          <p:spTgt spid="22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4" dur="500"/>
                                        <p:tgtEl>
                                          <p:spTgt spid="2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500"/>
                                        <p:tgtEl>
                                          <p:spTgt spid="2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6" dur="500"/>
                                        <p:tgtEl>
                                          <p:spTgt spid="22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9" dur="500"/>
                                        <p:tgtEl>
                                          <p:spTgt spid="2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500"/>
                                        <p:tgtEl>
                                          <p:spTgt spid="2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1" dur="500"/>
                                        <p:tgtEl>
                                          <p:spTgt spid="22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4" dur="500"/>
                                        <p:tgtEl>
                                          <p:spTgt spid="2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500"/>
                                        <p:tgtEl>
                                          <p:spTgt spid="2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6" dur="500"/>
                                        <p:tgtEl>
                                          <p:spTgt spid="22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9" dur="500"/>
                                        <p:tgtEl>
                                          <p:spTgt spid="2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0" dur="500"/>
                                        <p:tgtEl>
                                          <p:spTgt spid="2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1" dur="500"/>
                                        <p:tgtEl>
                                          <p:spTgt spid="22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4" dur="500"/>
                                        <p:tgtEl>
                                          <p:spTgt spid="2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5" dur="500"/>
                                        <p:tgtEl>
                                          <p:spTgt spid="2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6" dur="500"/>
                                        <p:tgtEl>
                                          <p:spTgt spid="2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9" dur="500"/>
                                        <p:tgtEl>
                                          <p:spTgt spid="2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500"/>
                                        <p:tgtEl>
                                          <p:spTgt spid="2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1" dur="500"/>
                                        <p:tgtEl>
                                          <p:spTgt spid="2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4" dur="500"/>
                                        <p:tgtEl>
                                          <p:spTgt spid="2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5" dur="500"/>
                                        <p:tgtEl>
                                          <p:spTgt spid="2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6" dur="500"/>
                                        <p:tgtEl>
                                          <p:spTgt spid="2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9" dur="500"/>
                                        <p:tgtEl>
                                          <p:spTgt spid="2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0" dur="500"/>
                                        <p:tgtEl>
                                          <p:spTgt spid="2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1" dur="500"/>
                                        <p:tgtEl>
                                          <p:spTgt spid="2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500"/>
                                        <p:tgtEl>
                                          <p:spTgt spid="2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500"/>
                                        <p:tgtEl>
                                          <p:spTgt spid="2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6" dur="500"/>
                                        <p:tgtEl>
                                          <p:spTgt spid="22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9" dur="500"/>
                                        <p:tgtEl>
                                          <p:spTgt spid="2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0" dur="500"/>
                                        <p:tgtEl>
                                          <p:spTgt spid="2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1" dur="500"/>
                                        <p:tgtEl>
                                          <p:spTgt spid="22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4" dur="500"/>
                                        <p:tgtEl>
                                          <p:spTgt spid="2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500"/>
                                        <p:tgtEl>
                                          <p:spTgt spid="2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6" dur="500"/>
                                        <p:tgtEl>
                                          <p:spTgt spid="22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9" dur="500"/>
                                        <p:tgtEl>
                                          <p:spTgt spid="2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500"/>
                                        <p:tgtEl>
                                          <p:spTgt spid="2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1" dur="500"/>
                                        <p:tgtEl>
                                          <p:spTgt spid="22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4" dur="500"/>
                                        <p:tgtEl>
                                          <p:spTgt spid="2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5" dur="500"/>
                                        <p:tgtEl>
                                          <p:spTgt spid="2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6" dur="500"/>
                                        <p:tgtEl>
                                          <p:spTgt spid="22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9" dur="500"/>
                                        <p:tgtEl>
                                          <p:spTgt spid="2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0" dur="500"/>
                                        <p:tgtEl>
                                          <p:spTgt spid="2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1" dur="500"/>
                                        <p:tgtEl>
                                          <p:spTgt spid="22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4" dur="500"/>
                                        <p:tgtEl>
                                          <p:spTgt spid="2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500"/>
                                        <p:tgtEl>
                                          <p:spTgt spid="2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6" dur="500"/>
                                        <p:tgtEl>
                                          <p:spTgt spid="22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9" dur="500"/>
                                        <p:tgtEl>
                                          <p:spTgt spid="2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500"/>
                                        <p:tgtEl>
                                          <p:spTgt spid="2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500"/>
                                        <p:tgtEl>
                                          <p:spTgt spid="2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4" dur="500"/>
                                        <p:tgtEl>
                                          <p:spTgt spid="2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5" dur="500"/>
                                        <p:tgtEl>
                                          <p:spTgt spid="2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6" dur="500"/>
                                        <p:tgtEl>
                                          <p:spTgt spid="2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67" grpId="0" animBg="1"/>
      <p:bldP spid="22567" grpId="1" animBg="1"/>
      <p:bldP spid="22568" grpId="0"/>
      <p:bldP spid="22568" grpId="1"/>
      <p:bldP spid="22569" grpId="0"/>
      <p:bldP spid="22569" grpId="1"/>
      <p:bldP spid="22570" grpId="0" animBg="1"/>
      <p:bldP spid="22570" grpId="1" animBg="1"/>
      <p:bldP spid="22571" grpId="0"/>
      <p:bldP spid="22571" grpId="1"/>
      <p:bldP spid="22572" grpId="0"/>
      <p:bldP spid="22572" grpId="1"/>
      <p:bldP spid="22573" grpId="0" animBg="1"/>
      <p:bldP spid="22573" grpId="1" animBg="1"/>
      <p:bldP spid="22574" grpId="0"/>
      <p:bldP spid="22574" grpId="1"/>
      <p:bldP spid="22575" grpId="0"/>
      <p:bldP spid="22575" grpId="1"/>
      <p:bldP spid="22576" grpId="0" animBg="1"/>
      <p:bldP spid="22576" grpId="1" animBg="1"/>
      <p:bldP spid="22577" grpId="0"/>
      <p:bldP spid="22577" grpId="1"/>
      <p:bldP spid="22578" grpId="0"/>
      <p:bldP spid="22578" grpId="1"/>
      <p:bldP spid="22579" grpId="0" animBg="1"/>
      <p:bldP spid="22579" grpId="1" animBg="1"/>
      <p:bldP spid="22580" grpId="0"/>
      <p:bldP spid="22580" grpId="1"/>
      <p:bldP spid="22581" grpId="0"/>
      <p:bldP spid="22581" grpId="1"/>
      <p:bldP spid="22582" grpId="0"/>
      <p:bldP spid="22582" grpId="1"/>
      <p:bldP spid="22583" grpId="0"/>
      <p:bldP spid="22583" grpId="1"/>
      <p:bldP spid="22584" grpId="0"/>
      <p:bldP spid="22584" grpId="1"/>
      <p:bldP spid="22585" grpId="0"/>
      <p:bldP spid="22585" grpId="1"/>
      <p:bldP spid="22586" grpId="0"/>
      <p:bldP spid="22586" grpId="1"/>
      <p:bldP spid="22587" grpId="0" animBg="1"/>
      <p:bldP spid="22587" grpId="1" animBg="1"/>
      <p:bldP spid="22588" grpId="0"/>
      <p:bldP spid="22588" grpId="1"/>
      <p:bldP spid="22589" grpId="0"/>
      <p:bldP spid="22589" grpId="1"/>
      <p:bldP spid="22590" grpId="0"/>
      <p:bldP spid="22590" grpId="1"/>
      <p:bldP spid="22591" grpId="0" animBg="1"/>
      <p:bldP spid="22591" grpId="1" animBg="1"/>
      <p:bldP spid="22593" grpId="0"/>
      <p:bldP spid="22593" grpId="1"/>
      <p:bldP spid="22594" grpId="0"/>
      <p:bldP spid="22594" grpId="1"/>
      <p:bldP spid="22595" grpId="0"/>
      <p:bldP spid="22595" grpId="1"/>
      <p:bldP spid="22596" grpId="0"/>
      <p:bldP spid="22596" grpId="1"/>
      <p:bldP spid="22599" grpId="0"/>
      <p:bldP spid="22599" grpId="1"/>
      <p:bldP spid="22600" grpId="0" animBg="1"/>
      <p:bldP spid="22600" grpId="1" animBg="1"/>
      <p:bldP spid="22601" grpId="0"/>
      <p:bldP spid="22601" grpId="1"/>
      <p:bldP spid="22602" grpId="0"/>
      <p:bldP spid="22602" grpId="1"/>
      <p:bldP spid="22604" grpId="0" animBg="1"/>
      <p:bldP spid="22604" grpId="1" animBg="1"/>
      <p:bldP spid="22605" grpId="0"/>
      <p:bldP spid="22605" grpId="1"/>
      <p:bldP spid="22606" grpId="0"/>
      <p:bldP spid="22606" grpId="1"/>
      <p:bldP spid="22607" grpId="0"/>
      <p:bldP spid="22607" grpId="1"/>
      <p:bldP spid="22608" grpId="0" animBg="1"/>
      <p:bldP spid="22608" grpId="1" animBg="1"/>
      <p:bldP spid="22609" grpId="0"/>
      <p:bldP spid="22609" grpId="1"/>
      <p:bldP spid="22611" grpId="0"/>
      <p:bldP spid="22611" grpId="1"/>
      <p:bldP spid="22612" grpId="0"/>
      <p:bldP spid="22612" grpId="1"/>
      <p:bldP spid="22613" grpId="0"/>
      <p:bldP spid="22613" grpId="1"/>
      <p:bldP spid="22614" grpId="0" animBg="1"/>
      <p:bldP spid="22614" grpId="1" animBg="1"/>
      <p:bldP spid="22615" grpId="0"/>
      <p:bldP spid="22615" grpId="1"/>
      <p:bldP spid="22617" grpId="0" animBg="1"/>
      <p:bldP spid="22617" grpId="1" animBg="1"/>
      <p:bldP spid="22618" grpId="0"/>
      <p:bldP spid="22618" grpId="1"/>
      <p:bldP spid="22619" grpId="0"/>
      <p:bldP spid="22619" grpId="1"/>
      <p:bldP spid="22620" grpId="0"/>
      <p:bldP spid="22620" grpId="1"/>
      <p:bldP spid="22621" grpId="0" animBg="1"/>
      <p:bldP spid="22621" grpId="1" animBg="1"/>
      <p:bldP spid="22622" grpId="0"/>
      <p:bldP spid="22622" grpId="1"/>
      <p:bldP spid="22623" grpId="0"/>
      <p:bldP spid="22623" grpId="1"/>
      <p:bldP spid="22624" grpId="0"/>
      <p:bldP spid="22624" grpId="1"/>
      <p:bldP spid="22625" grpId="0"/>
      <p:bldP spid="22625" grpId="1"/>
      <p:bldP spid="22626" grpId="0" animBg="1"/>
      <p:bldP spid="22626" grpId="1" animBg="1"/>
      <p:bldP spid="22627" grpId="0"/>
      <p:bldP spid="22627" grpId="1"/>
      <p:bldP spid="22628" grpId="0"/>
      <p:bldP spid="22628" grpId="1"/>
      <p:bldP spid="22630" grpId="0" animBg="1"/>
      <p:bldP spid="22630" grpId="1" animBg="1"/>
      <p:bldP spid="22631" grpId="0"/>
      <p:bldP spid="22631" grpId="1"/>
      <p:bldP spid="22632" grpId="0"/>
      <p:bldP spid="22632" grpId="1"/>
      <p:bldP spid="22633" grpId="0"/>
      <p:bldP spid="22633" grpId="1"/>
      <p:bldP spid="22634" grpId="0" animBg="1"/>
      <p:bldP spid="22634" grpId="1" animBg="1"/>
      <p:bldP spid="22635" grpId="0"/>
      <p:bldP spid="22635" grpId="1"/>
      <p:bldP spid="22636" grpId="0"/>
      <p:bldP spid="22636" grpId="1"/>
      <p:bldP spid="22637" grpId="0"/>
      <p:bldP spid="22637" grpId="1"/>
      <p:bldP spid="22638" grpId="0"/>
      <p:bldP spid="22638" grpId="1"/>
      <p:bldP spid="22639" grpId="0" animBg="1"/>
      <p:bldP spid="22639" grpId="1" animBg="1"/>
      <p:bldP spid="22640" grpId="0"/>
      <p:bldP spid="22640" grpId="1"/>
      <p:bldP spid="22641" grpId="0"/>
      <p:bldP spid="22641" grpId="1"/>
      <p:bldP spid="22678" grpId="0" animBg="1"/>
      <p:bldP spid="22678" grpId="1" animBg="1"/>
      <p:bldP spid="22679" grpId="0"/>
      <p:bldP spid="22679" grpId="1"/>
      <p:bldP spid="22680" grpId="0"/>
      <p:bldP spid="22680" grpId="1"/>
      <p:bldP spid="22681" grpId="0" animBg="1"/>
      <p:bldP spid="22681" grpId="1" animBg="1"/>
      <p:bldP spid="22682" grpId="0"/>
      <p:bldP spid="22682" grpId="1"/>
      <p:bldP spid="22683" grpId="0"/>
      <p:bldP spid="22683" grpId="1"/>
      <p:bldP spid="22684" grpId="0"/>
      <p:bldP spid="22684" grpId="1"/>
      <p:bldP spid="22685" grpId="0"/>
      <p:bldP spid="22685" grpId="1"/>
      <p:bldP spid="22686" grpId="0" animBg="1"/>
      <p:bldP spid="22686" grpId="1" animBg="1"/>
      <p:bldP spid="22687" grpId="0"/>
      <p:bldP spid="22687" grpId="1"/>
      <p:bldP spid="22688" grpId="0"/>
      <p:bldP spid="22688" grpId="1"/>
      <p:bldP spid="22690" grpId="0"/>
      <p:bldP spid="22690" grpId="1"/>
      <p:bldP spid="22691" grpId="0"/>
      <p:bldP spid="22691" grpId="1"/>
      <p:bldP spid="22706" grpId="0" animBg="1"/>
      <p:bldP spid="22706" grpId="1" animBg="1"/>
      <p:bldP spid="22707" grpId="0"/>
      <p:bldP spid="22707" grpId="1"/>
      <p:bldP spid="22708" grpId="0"/>
      <p:bldP spid="22708" grpId="1"/>
      <p:bldP spid="22709" grpId="0"/>
      <p:bldP spid="22709" grpId="1"/>
      <p:bldP spid="22710" grpId="0" animBg="1"/>
      <p:bldP spid="22710" grpId="1" animBg="1"/>
      <p:bldP spid="22711" grpId="0"/>
      <p:bldP spid="22711" grpId="1"/>
      <p:bldP spid="22712" grpId="0"/>
      <p:bldP spid="22712" grpId="1"/>
      <p:bldP spid="22713" grpId="0" animBg="1"/>
      <p:bldP spid="22713" grpId="1" animBg="1"/>
      <p:bldP spid="22714" grpId="0"/>
      <p:bldP spid="22714" grpId="1"/>
      <p:bldP spid="22715" grpId="0"/>
      <p:bldP spid="22715" grpId="1"/>
      <p:bldP spid="22716" grpId="0"/>
      <p:bldP spid="22716" grpId="1"/>
      <p:bldP spid="22717" grpId="0"/>
      <p:bldP spid="22717" grpId="1"/>
      <p:bldP spid="22718" grpId="0" animBg="1"/>
      <p:bldP spid="22718" grpId="1" animBg="1"/>
      <p:bldP spid="22719" grpId="0"/>
      <p:bldP spid="22719" grpId="1"/>
      <p:bldP spid="22720" grpId="0"/>
      <p:bldP spid="22720" grpId="1"/>
      <p:bldP spid="22721" grpId="0"/>
      <p:bldP spid="227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5F3540-9153-4B42-A1B5-5321D39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699F6B-69FE-4437-92C0-E7517A8E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3C0D65-9C99-45DA-B7EF-538AA730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63D715-5981-4EE0-864B-359138A5990A}"/>
              </a:ext>
            </a:extLst>
          </p:cNvPr>
          <p:cNvSpPr txBox="1"/>
          <p:nvPr/>
        </p:nvSpPr>
        <p:spPr>
          <a:xfrm>
            <a:off x="185530" y="225102"/>
            <a:ext cx="527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Trong các phân số: </a:t>
            </a:r>
          </a:p>
        </p:txBody>
      </p:sp>
      <p:pic>
        <p:nvPicPr>
          <p:cNvPr id="2050" name="Picture 2" descr="Giải Toán lớp 4 Rút gọn phân số">
            <a:extLst>
              <a:ext uri="{FF2B5EF4-FFF2-40B4-BE49-F238E27FC236}">
                <a16:creationId xmlns="" xmlns:a16="http://schemas.microsoft.com/office/drawing/2014/main" id="{B9528B5C-094F-4840-BC58-D7F91D51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31" y="172278"/>
            <a:ext cx="4999104" cy="10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A59D73-FC59-402E-8B72-CAC6C2D647B5}"/>
              </a:ext>
            </a:extLst>
          </p:cNvPr>
          <p:cNvSpPr txBox="1"/>
          <p:nvPr/>
        </p:nvSpPr>
        <p:spPr>
          <a:xfrm>
            <a:off x="448677" y="1185636"/>
            <a:ext cx="10860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là phân số tối giản? Vì sao?</a:t>
            </a:r>
          </a:p>
          <a:p>
            <a:pPr marL="342900" indent="-342900">
              <a:buAutoNum type="alphaLcParenR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rút gọn 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ợc? Hãy rút gọn phân số đó.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F1604C-582C-4D3E-BB41-5D253F17166B}"/>
              </a:ext>
            </a:extLst>
          </p:cNvPr>
          <p:cNvSpPr txBox="1"/>
          <p:nvPr/>
        </p:nvSpPr>
        <p:spPr>
          <a:xfrm>
            <a:off x="471373" y="2553435"/>
            <a:ext cx="1132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Phân số là phân số tối giản là:       ;       ;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E3AAAB6-482D-4DC2-ABB9-21F9010AF833}"/>
              </a:ext>
            </a:extLst>
          </p:cNvPr>
          <p:cNvSpPr/>
          <p:nvPr/>
        </p:nvSpPr>
        <p:spPr>
          <a:xfrm>
            <a:off x="553400" y="4946181"/>
            <a:ext cx="7991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số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đ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;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6791675" y="2265222"/>
            <a:ext cx="919649" cy="1211263"/>
            <a:chOff x="3730" y="1521"/>
            <a:chExt cx="643" cy="763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925297" y="291709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7874240" y="2338795"/>
            <a:ext cx="919649" cy="1211263"/>
            <a:chOff x="3730" y="1521"/>
            <a:chExt cx="643" cy="763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7913269" y="292760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8736088" y="2286243"/>
            <a:ext cx="919649" cy="1211263"/>
            <a:chOff x="3730" y="1521"/>
            <a:chExt cx="643" cy="763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8885476" y="290658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092737" y="4735153"/>
            <a:ext cx="919649" cy="1211263"/>
            <a:chOff x="3730" y="1521"/>
            <a:chExt cx="643" cy="763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12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6194828" y="535549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98413" y="533973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7096475" y="4777194"/>
            <a:ext cx="1006894" cy="1211263"/>
            <a:chOff x="3730" y="1521"/>
            <a:chExt cx="704" cy="763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7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35572" y="3626069"/>
            <a:ext cx="1026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của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cùng chia hết cho số hơn l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9807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37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604</TotalTime>
  <Words>934</Words>
  <Application>Microsoft Office PowerPoint</Application>
  <PresentationFormat>Custom</PresentationFormat>
  <Paragraphs>243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Sony 622</cp:lastModifiedBy>
  <cp:revision>46</cp:revision>
  <dcterms:created xsi:type="dcterms:W3CDTF">2020-03-31T17:17:31Z</dcterms:created>
  <dcterms:modified xsi:type="dcterms:W3CDTF">2022-02-03T14:17:54Z</dcterms:modified>
</cp:coreProperties>
</file>