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85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83" r:id="rId11"/>
    <p:sldId id="282" r:id="rId12"/>
    <p:sldId id="265" r:id="rId13"/>
    <p:sldId id="28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13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7409">
            <a:extLst>
              <a:ext uri="{FF2B5EF4-FFF2-40B4-BE49-F238E27FC236}">
                <a16:creationId xmlns:a16="http://schemas.microsoft.com/office/drawing/2014/main" id="{C6166405-ACEB-4EA9-B5D8-EAF61BA2D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文本占位符 17410">
            <a:extLst>
              <a:ext uri="{FF2B5EF4-FFF2-40B4-BE49-F238E27FC236}">
                <a16:creationId xmlns:a16="http://schemas.microsoft.com/office/drawing/2014/main" id="{8ECF6068-15DF-434B-99B4-D75CD3036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灯片编号占位符 1">
            <a:extLst>
              <a:ext uri="{FF2B5EF4-FFF2-40B4-BE49-F238E27FC236}">
                <a16:creationId xmlns:a16="http://schemas.microsoft.com/office/drawing/2014/main" id="{132EE060-53B6-4454-BF80-69D810465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45AFC47-9418-4E07-A7BF-0D398A2C8186}" type="slidenum">
              <a:rPr lang="en-US" altLang="zh-CN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A519D-5346-4CA0-96B6-AFB67FB1E1DB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3555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7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1E25F8-039A-4CF4-8F1D-C260B7123E28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AB94C3-5D49-4AC6-906A-053455A55189}" type="slidenum">
              <a:rPr lang="en-US" sz="1200" i="0">
                <a:latin typeface=".VnAristote" pitchFamily="34" charset="0"/>
              </a:rPr>
              <a:pPr algn="r"/>
              <a:t>11</a:t>
            </a:fld>
            <a:endParaRPr lang="en-US" sz="1200" i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1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084" descr="封面">
            <a:extLst>
              <a:ext uri="{FF2B5EF4-FFF2-40B4-BE49-F238E27FC236}">
                <a16:creationId xmlns:a16="http://schemas.microsoft.com/office/drawing/2014/main" id="{D34B26BE-AB6F-4DB6-97A2-A318AE46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29713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:a16="http://schemas.microsoft.com/office/drawing/2014/main" id="{0A4F54DC-6A22-4ECD-823A-DE9C6359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838200"/>
            <a:ext cx="9245601" cy="94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5D45ED76-60DD-4013-8A33-6C92050343D9}"/>
              </a:ext>
            </a:extLst>
          </p:cNvPr>
          <p:cNvSpPr txBox="1"/>
          <p:nvPr/>
        </p:nvSpPr>
        <p:spPr>
          <a:xfrm>
            <a:off x="1828799" y="3071813"/>
            <a:ext cx="5105401" cy="1500261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algn="ctr" defTabSz="914558">
              <a:spcBef>
                <a:spcPts val="731"/>
              </a:spcBef>
              <a:defRPr/>
            </a:pPr>
            <a:r>
              <a:rPr lang="en-US" altLang="zh-CN" sz="4400" b="1" dirty="0" err="1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Chào</a:t>
            </a:r>
            <a:r>
              <a:rPr lang="en-US" altLang="zh-CN" sz="4400" b="1" dirty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 </a:t>
            </a:r>
            <a:r>
              <a:rPr lang="en-US" altLang="zh-CN" sz="4400" b="1" dirty="0" err="1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mừng</a:t>
            </a:r>
            <a:r>
              <a:rPr lang="en-US" altLang="zh-CN" sz="4400" b="1" dirty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 </a:t>
            </a:r>
          </a:p>
          <a:p>
            <a:pPr algn="ctr" defTabSz="914558">
              <a:spcBef>
                <a:spcPts val="731"/>
              </a:spcBef>
              <a:defRPr/>
            </a:pPr>
            <a:r>
              <a:rPr lang="en-US" altLang="zh-CN" sz="4400" b="1" dirty="0" err="1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Các</a:t>
            </a:r>
            <a:r>
              <a:rPr lang="en-US" altLang="zh-CN" sz="4400" b="1" dirty="0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em</a:t>
            </a:r>
            <a:r>
              <a:rPr lang="en-US" altLang="zh-CN" sz="4400" b="1" dirty="0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học</a:t>
            </a:r>
            <a:r>
              <a:rPr lang="en-US" altLang="zh-CN" sz="4400" b="1" dirty="0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sinh</a:t>
            </a:r>
            <a:r>
              <a:rPr lang="en-US" altLang="zh-CN" sz="4400" b="1" dirty="0" smtClean="0">
                <a:solidFill>
                  <a:schemeClr val="accent5">
                    <a:lumMod val="25000"/>
                  </a:schemeClr>
                </a:solidFill>
                <a:latin typeface="VNF-Comic Sans" pitchFamily="2" charset="0"/>
                <a:ea typeface="方正正大黑简体" panose="02000000000000000000" pitchFamily="2" charset="-122"/>
              </a:rPr>
              <a:t>  </a:t>
            </a:r>
            <a:endParaRPr lang="en-US" altLang="zh-CN" sz="4400" b="1" dirty="0">
              <a:solidFill>
                <a:schemeClr val="accent5">
                  <a:lumMod val="25000"/>
                </a:schemeClr>
              </a:solidFill>
              <a:latin typeface="VNF-Comic Sans" pitchFamily="2" charset="0"/>
              <a:ea typeface="方正正大黑简体" panose="02000000000000000000" pitchFamily="2" charset="-122"/>
            </a:endParaRPr>
          </a:p>
        </p:txBody>
      </p:sp>
      <p:pic>
        <p:nvPicPr>
          <p:cNvPr id="2078" name="图片 2077" descr="2">
            <a:extLst>
              <a:ext uri="{FF2B5EF4-FFF2-40B4-BE49-F238E27FC236}">
                <a16:creationId xmlns:a16="http://schemas.microsoft.com/office/drawing/2014/main" id="{C8446BF6-E836-4837-A115-B2F03490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54013"/>
            <a:ext cx="1682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:a16="http://schemas.microsoft.com/office/drawing/2014/main" id="{B49B8578-C731-4EFE-897F-911E2FFF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01625"/>
            <a:ext cx="18843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 smtClean="0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 i="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 i="0">
                <a:latin typeface="Times New Roman" pitchFamily="18" charset="0"/>
              </a:rPr>
              <a:t>- Đầu hơi cúi.</a:t>
            </a:r>
          </a:p>
          <a:p>
            <a:r>
              <a:rPr lang="en-US" sz="2400" i="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 i="0">
                <a:latin typeface="Times New Roman" pitchFamily="18" charset="0"/>
              </a:rPr>
              <a:t>- Tay phải cầm bút.</a:t>
            </a:r>
          </a:p>
          <a:p>
            <a:r>
              <a:rPr lang="en-US" sz="2400" i="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 eaLnBrk="0" hangingPunct="0"/>
            <a:endParaRPr 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2-Cách cầm bút:</a:t>
            </a:r>
          </a:p>
          <a:p>
            <a:r>
              <a:rPr lang="en-US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143000"/>
            <a:ext cx="89154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Hình Chữ nhật 23">
            <a:extLst>
              <a:ext uri="{FF2B5EF4-FFF2-40B4-BE49-F238E27FC236}">
                <a16:creationId xmlns:a16="http://schemas.microsoft.com/office/drawing/2014/main" id="{ADC90509-C0B5-4135-A706-3D33F63CA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85750"/>
            <a:ext cx="8572500" cy="11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Thứ năm ngày 29 tháng 10 năm 2020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Toán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LUYỆN TẬP</a:t>
            </a:r>
          </a:p>
        </p:txBody>
      </p:sp>
      <p:pic>
        <p:nvPicPr>
          <p:cNvPr id="22530" name="Picture 2" descr="Application cliparts">
            <a:extLst>
              <a:ext uri="{FF2B5EF4-FFF2-40B4-BE49-F238E27FC236}">
                <a16:creationId xmlns:a16="http://schemas.microsoft.com/office/drawing/2014/main" id="{C7CBE933-F764-42F1-8E86-D546D4BF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944">
            <a:off x="-109864" y="4945801"/>
            <a:ext cx="1763853" cy="1763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22AF3D2A-543E-4014-A9D8-091CD3603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76462"/>
            <a:ext cx="2726922" cy="2181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8612AA-D484-4610-824D-A1487989B5EC}"/>
              </a:ext>
            </a:extLst>
          </p:cNvPr>
          <p:cNvSpPr txBox="1"/>
          <p:nvPr/>
        </p:nvSpPr>
        <p:spPr>
          <a:xfrm>
            <a:off x="304800" y="2895600"/>
            <a:ext cx="8572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 </a:t>
            </a:r>
            <a:endParaRPr lang="en-US" altLang="zh-CN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egoe UI" panose="020B0502040204020203" pitchFamily="34" charset="0"/>
              <a:ea typeface="方正正大黑简体" panose="0200000000000000000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6" y="-1"/>
            <a:ext cx="5161474" cy="68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9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57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143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752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O, Ô, 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447800"/>
            <a:ext cx="77724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916113"/>
            <a:ext cx="83058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58200" cy="601980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8" name="Picture 9" descr="BD2132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BD2132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BD21325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BD21325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173</Words>
  <Application>Microsoft Office PowerPoint</Application>
  <PresentationFormat>On-screen Show (4:3)</PresentationFormat>
  <Paragraphs>26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.VnAristote</vt:lpstr>
      <vt:lpstr>Arial</vt:lpstr>
      <vt:lpstr>Calibri</vt:lpstr>
      <vt:lpstr>Segoe UI</vt:lpstr>
      <vt:lpstr>Times New Roman</vt:lpstr>
      <vt:lpstr>VNF-Comic Sans</vt:lpstr>
      <vt:lpstr>VNI-Times</vt:lpstr>
      <vt:lpstr>方正正大黑简体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root</cp:lastModifiedBy>
  <cp:revision>52</cp:revision>
  <dcterms:created xsi:type="dcterms:W3CDTF">2017-01-16T05:03:01Z</dcterms:created>
  <dcterms:modified xsi:type="dcterms:W3CDTF">2022-02-05T15:08:05Z</dcterms:modified>
</cp:coreProperties>
</file>