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3" r:id="rId6"/>
    <p:sldId id="262" r:id="rId7"/>
    <p:sldId id="268" r:id="rId8"/>
    <p:sldId id="261" r:id="rId9"/>
    <p:sldId id="260" r:id="rId10"/>
    <p:sldId id="259" r:id="rId11"/>
    <p:sldId id="258" r:id="rId12"/>
    <p:sldId id="270" r:id="rId13"/>
    <p:sldId id="274" r:id="rId14"/>
    <p:sldId id="271" r:id="rId15"/>
    <p:sldId id="25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2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6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9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7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2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9B1CA-357D-4083-A724-570F62B1E367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85D3-2B89-431A-B4A0-E5FAABBC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0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01BAC9-B2FE-4B7A-8D60-A4A5E269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838200"/>
            <a:ext cx="7010401" cy="4038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831275" y="53340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khâu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3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79DAF7-81C3-495F-A42E-2D87460CC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96640"/>
            <a:ext cx="6705600" cy="426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606135" y="5250875"/>
            <a:ext cx="8097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8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3" descr="H:\ppt\素材包\边框-1\956e9d60f655100a844a557877f1ce05.png">
            <a:extLst>
              <a:ext uri="{FF2B5EF4-FFF2-40B4-BE49-F238E27FC236}">
                <a16:creationId xmlns="" xmlns:a16="http://schemas.microsoft.com/office/drawing/2014/main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914400" y="2172512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kiếm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hỗ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lớn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bị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đứt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tay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rách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quần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hoặc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người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lạ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gõ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cửa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,…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trực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tiếp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hoặc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gọi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nhờ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giúp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đỡ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5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977" y="1371600"/>
            <a:ext cx="8401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  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886200"/>
            <a:ext cx="9143774" cy="29718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000" y="152400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2560" y="236915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9083E1-C597-4B4F-8708-D8FBCB6B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3181" y="1875496"/>
            <a:ext cx="7862330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27720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551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629" y="230638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6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6" y="124691"/>
            <a:ext cx="2078512" cy="533399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65809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644235"/>
            <a:ext cx="633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736A90-7BA8-489E-AB6A-D645CD2C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1" y="2193404"/>
            <a:ext cx="4334079" cy="2557600"/>
          </a:xfrm>
          <a:prstGeom prst="rect">
            <a:avLst/>
          </a:prstGeom>
        </p:spPr>
      </p:pic>
      <p:sp>
        <p:nvSpPr>
          <p:cNvPr id="6" name="Thought Bubble: Cloud 79">
            <a:extLst>
              <a:ext uri="{FF2B5EF4-FFF2-40B4-BE49-F238E27FC236}">
                <a16:creationId xmlns:a16="http://schemas.microsoft.com/office/drawing/2014/main" xmlns="" id="{2CFBA468-6726-475A-9E6C-9A354D50351C}"/>
              </a:ext>
            </a:extLst>
          </p:cNvPr>
          <p:cNvSpPr/>
          <p:nvPr/>
        </p:nvSpPr>
        <p:spPr>
          <a:xfrm>
            <a:off x="0" y="1143000"/>
            <a:ext cx="4572000" cy="83159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endParaRPr lang="en-US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ạ!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A31635-CEC8-4DB3-8437-B5373A4D8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4298288" cy="2728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21C4D3-7B45-44CB-AD1E-22045CCEE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324" y="4038600"/>
            <a:ext cx="4572000" cy="27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257300" y="218000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736A90-7BA8-489E-AB6A-D645CD2C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93404"/>
            <a:ext cx="4495800" cy="3750196"/>
          </a:xfrm>
          <a:prstGeom prst="rect">
            <a:avLst/>
          </a:prstGeom>
        </p:spPr>
      </p:pic>
      <p:sp>
        <p:nvSpPr>
          <p:cNvPr id="4" name="Thought Bubble: Cloud 79">
            <a:extLst>
              <a:ext uri="{FF2B5EF4-FFF2-40B4-BE49-F238E27FC236}">
                <a16:creationId xmlns:a16="http://schemas.microsoft.com/office/drawing/2014/main" xmlns="" id="{2CFBA468-6726-475A-9E6C-9A354D50351C}"/>
              </a:ext>
            </a:extLst>
          </p:cNvPr>
          <p:cNvSpPr/>
          <p:nvPr/>
        </p:nvSpPr>
        <p:spPr>
          <a:xfrm>
            <a:off x="0" y="990600"/>
            <a:ext cx="4724400" cy="983996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hỏng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ạ!</a:t>
            </a:r>
            <a:endParaRPr lang="en-US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21C4D3-7B45-44CB-AD1E-22045CCE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2193404"/>
            <a:ext cx="4572000" cy="38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066800" y="493465"/>
            <a:ext cx="656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A31635-CEC8-4DB3-8437-B5373A4D8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391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31865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304800"/>
            <a:ext cx="268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A71249-96B5-4549-A10D-701B7FFF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43894"/>
            <a:ext cx="3047999" cy="403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01BAC9-B2FE-4B7A-8D60-A4A5E2697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19" y="943894"/>
            <a:ext cx="2832831" cy="3932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79DAF7-81C3-495F-A42E-2D87460CC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364" y="943894"/>
            <a:ext cx="3082636" cy="3932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464123" y="4988336"/>
            <a:ext cx="2369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trai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đứt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7D0485-7D86-4CEA-A423-A6D338531771}"/>
              </a:ext>
            </a:extLst>
          </p:cNvPr>
          <p:cNvSpPr txBox="1"/>
          <p:nvPr/>
        </p:nvSpPr>
        <p:spPr>
          <a:xfrm>
            <a:off x="6075210" y="4995724"/>
            <a:ext cx="3148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lạ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gõ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100628F-7B23-4200-B6B0-CC7B4BA43748}"/>
              </a:ext>
            </a:extLst>
          </p:cNvPr>
          <p:cNvSpPr txBox="1"/>
          <p:nvPr/>
        </p:nvSpPr>
        <p:spPr>
          <a:xfrm>
            <a:off x="3359725" y="506499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err="1">
                <a:latin typeface="Arial" pitchFamily="34" charset="0"/>
                <a:cs typeface="Arial" pitchFamily="34" charset="0"/>
              </a:rPr>
              <a:t>Áo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phục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endParaRPr lang="en-US" sz="22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rách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 rot="2985944">
            <a:off x="70166" y="5063469"/>
            <a:ext cx="380999" cy="3605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-12919" y="5023434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 rot="2985944">
            <a:off x="2964492" y="5178032"/>
            <a:ext cx="409453" cy="3605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2894750" y="5154847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985944">
            <a:off x="5819796" y="5209172"/>
            <a:ext cx="380999" cy="3605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5734925" y="5168697"/>
            <a:ext cx="53425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47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A71249-96B5-4549-A10D-701B7FFFB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838200"/>
            <a:ext cx="6858001" cy="434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F394F2-C6F0-4BE9-B976-2D8C2E3CC5DB}"/>
              </a:ext>
            </a:extLst>
          </p:cNvPr>
          <p:cNvSpPr txBox="1"/>
          <p:nvPr/>
        </p:nvSpPr>
        <p:spPr>
          <a:xfrm>
            <a:off x="242455" y="529243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đứt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xóm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355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37</cp:revision>
  <dcterms:created xsi:type="dcterms:W3CDTF">2022-02-12T07:14:48Z</dcterms:created>
  <dcterms:modified xsi:type="dcterms:W3CDTF">2022-02-12T08:10:46Z</dcterms:modified>
</cp:coreProperties>
</file>