
<file path=[Content_Types].xml><?xml version="1.0" encoding="utf-8"?>
<Types xmlns="http://schemas.openxmlformats.org/package/2006/content-types">
  <Default Extension="png" ContentType="image/png"/>
  <Default Extension="wma" ContentType="audio/x-ms-wma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4" r:id="rId4"/>
    <p:sldId id="283" r:id="rId5"/>
    <p:sldId id="284" r:id="rId6"/>
    <p:sldId id="291" r:id="rId7"/>
    <p:sldId id="285" r:id="rId8"/>
    <p:sldId id="292" r:id="rId9"/>
    <p:sldId id="287" r:id="rId10"/>
    <p:sldId id="293" r:id="rId11"/>
    <p:sldId id="286" r:id="rId12"/>
    <p:sldId id="294" r:id="rId13"/>
    <p:sldId id="259" r:id="rId14"/>
    <p:sldId id="260" r:id="rId15"/>
    <p:sldId id="271" r:id="rId16"/>
    <p:sldId id="262" r:id="rId17"/>
    <p:sldId id="274" r:id="rId18"/>
    <p:sldId id="275" r:id="rId19"/>
    <p:sldId id="276" r:id="rId20"/>
    <p:sldId id="295" r:id="rId21"/>
    <p:sldId id="263" r:id="rId22"/>
    <p:sldId id="290" r:id="rId23"/>
    <p:sldId id="289" r:id="rId24"/>
  </p:sldIdLst>
  <p:sldSz cx="12192000" cy="6858000"/>
  <p:notesSz cx="6858000" cy="9144000"/>
  <p:custDataLst>
    <p:tags r:id="rId2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2D4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-744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AF9B7-FD5F-45C6-BB0C-C7702545ED41}" type="datetimeFigureOut">
              <a:rPr lang="en-US" smtClean="0"/>
              <a:t>4/7/2020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2B6CF-63FE-498A-8A60-E60D809508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1135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AF9B7-FD5F-45C6-BB0C-C7702545ED41}" type="datetimeFigureOut">
              <a:rPr lang="en-US" smtClean="0"/>
              <a:t>4/7/2020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2B6CF-63FE-498A-8A60-E60D809508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0499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AF9B7-FD5F-45C6-BB0C-C7702545ED41}" type="datetimeFigureOut">
              <a:rPr lang="en-US" smtClean="0"/>
              <a:t>4/7/2020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2B6CF-63FE-498A-8A60-E60D809508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0203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AF9B7-FD5F-45C6-BB0C-C7702545ED41}" type="datetimeFigureOut">
              <a:rPr lang="en-US" smtClean="0"/>
              <a:t>4/7/2020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2B6CF-63FE-498A-8A60-E60D809508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0398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AF9B7-FD5F-45C6-BB0C-C7702545ED41}" type="datetimeFigureOut">
              <a:rPr lang="en-US" smtClean="0"/>
              <a:t>4/7/2020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2B6CF-63FE-498A-8A60-E60D809508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8754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AF9B7-FD5F-45C6-BB0C-C7702545ED41}" type="datetimeFigureOut">
              <a:rPr lang="en-US" smtClean="0"/>
              <a:t>4/7/2020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2B6CF-63FE-498A-8A60-E60D809508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289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AF9B7-FD5F-45C6-BB0C-C7702545ED41}" type="datetimeFigureOut">
              <a:rPr lang="en-US" smtClean="0"/>
              <a:t>4/7/2020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2B6CF-63FE-498A-8A60-E60D809508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4233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AF9B7-FD5F-45C6-BB0C-C7702545ED41}" type="datetimeFigureOut">
              <a:rPr lang="en-US" smtClean="0"/>
              <a:t>4/7/2020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2B6CF-63FE-498A-8A60-E60D809508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9148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AF9B7-FD5F-45C6-BB0C-C7702545ED41}" type="datetimeFigureOut">
              <a:rPr lang="en-US" smtClean="0"/>
              <a:t>4/7/2020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2B6CF-63FE-498A-8A60-E60D809508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7546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AF9B7-FD5F-45C6-BB0C-C7702545ED41}" type="datetimeFigureOut">
              <a:rPr lang="en-US" smtClean="0"/>
              <a:t>4/7/2020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2B6CF-63FE-498A-8A60-E60D809508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1873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AF9B7-FD5F-45C6-BB0C-C7702545ED41}" type="datetimeFigureOut">
              <a:rPr lang="en-US" smtClean="0"/>
              <a:t>4/7/2020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2B6CF-63FE-498A-8A60-E60D809508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4732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DAF9B7-FD5F-45C6-BB0C-C7702545ED41}" type="datetimeFigureOut">
              <a:rPr lang="en-US" smtClean="0"/>
              <a:t>4/7/2020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A2B6CF-63FE-498A-8A60-E60D809508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909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slide" Target="slide9.xml"/><Relationship Id="rId3" Type="http://schemas.openxmlformats.org/officeDocument/2006/relationships/audio" Target="../media/media10.wma"/><Relationship Id="rId7" Type="http://schemas.openxmlformats.org/officeDocument/2006/relationships/image" Target="../media/image6.jpeg"/><Relationship Id="rId12" Type="http://schemas.openxmlformats.org/officeDocument/2006/relationships/image" Target="../media/image9.jpg"/><Relationship Id="rId2" Type="http://schemas.microsoft.com/office/2007/relationships/media" Target="../media/media10.wma"/><Relationship Id="rId1" Type="http://schemas.openxmlformats.org/officeDocument/2006/relationships/tags" Target="../tags/tag5.xml"/><Relationship Id="rId6" Type="http://schemas.openxmlformats.org/officeDocument/2006/relationships/image" Target="../media/image5.gif"/><Relationship Id="rId11" Type="http://schemas.openxmlformats.org/officeDocument/2006/relationships/image" Target="../media/image8.png"/><Relationship Id="rId5" Type="http://schemas.openxmlformats.org/officeDocument/2006/relationships/image" Target="../media/image4.jpeg"/><Relationship Id="rId15" Type="http://schemas.openxmlformats.org/officeDocument/2006/relationships/image" Target="../media/image10.jpg"/><Relationship Id="rId10" Type="http://schemas.openxmlformats.org/officeDocument/2006/relationships/slide" Target="slide1.xml"/><Relationship Id="rId4" Type="http://schemas.openxmlformats.org/officeDocument/2006/relationships/slideLayout" Target="../slideLayouts/slideLayout7.xml"/><Relationship Id="rId9" Type="http://schemas.openxmlformats.org/officeDocument/2006/relationships/slide" Target="slide11.xml"/><Relationship Id="rId1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2.gif"/><Relationship Id="rId2" Type="http://schemas.openxmlformats.org/officeDocument/2006/relationships/audio" Target="../media/media11.wma"/><Relationship Id="rId1" Type="http://schemas.microsoft.com/office/2007/relationships/media" Target="../media/media11.wma"/><Relationship Id="rId6" Type="http://schemas.openxmlformats.org/officeDocument/2006/relationships/image" Target="../media/image11.gif"/><Relationship Id="rId5" Type="http://schemas.openxmlformats.org/officeDocument/2006/relationships/slide" Target="slide4.xml"/><Relationship Id="rId4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2.png"/><Relationship Id="rId3" Type="http://schemas.openxmlformats.org/officeDocument/2006/relationships/audio" Target="../media/media12.wma"/><Relationship Id="rId7" Type="http://schemas.openxmlformats.org/officeDocument/2006/relationships/image" Target="../media/image6.jpeg"/><Relationship Id="rId12" Type="http://schemas.openxmlformats.org/officeDocument/2006/relationships/slide" Target="slide11.xml"/><Relationship Id="rId2" Type="http://schemas.microsoft.com/office/2007/relationships/media" Target="../media/media12.wma"/><Relationship Id="rId1" Type="http://schemas.openxmlformats.org/officeDocument/2006/relationships/tags" Target="../tags/tag6.xml"/><Relationship Id="rId6" Type="http://schemas.openxmlformats.org/officeDocument/2006/relationships/image" Target="../media/image5.gif"/><Relationship Id="rId11" Type="http://schemas.openxmlformats.org/officeDocument/2006/relationships/image" Target="../media/image9.jpg"/><Relationship Id="rId5" Type="http://schemas.openxmlformats.org/officeDocument/2006/relationships/image" Target="../media/image4.jpeg"/><Relationship Id="rId10" Type="http://schemas.openxmlformats.org/officeDocument/2006/relationships/image" Target="../media/image8.png"/><Relationship Id="rId4" Type="http://schemas.openxmlformats.org/officeDocument/2006/relationships/slideLayout" Target="../slideLayouts/slideLayout7.xml"/><Relationship Id="rId9" Type="http://schemas.openxmlformats.org/officeDocument/2006/relationships/slide" Target="slide1.xml"/><Relationship Id="rId14" Type="http://schemas.openxmlformats.org/officeDocument/2006/relationships/image" Target="../media/image10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media13.wma"/><Relationship Id="rId2" Type="http://schemas.microsoft.com/office/2007/relationships/media" Target="../media/media13.wma"/><Relationship Id="rId1" Type="http://schemas.openxmlformats.org/officeDocument/2006/relationships/tags" Target="../tags/tag7.xml"/><Relationship Id="rId6" Type="http://schemas.openxmlformats.org/officeDocument/2006/relationships/image" Target="../media/image2.png"/><Relationship Id="rId5" Type="http://schemas.openxmlformats.org/officeDocument/2006/relationships/image" Target="../media/image13.jpg"/><Relationship Id="rId4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audio" Target="../media/media14.wma"/><Relationship Id="rId7" Type="http://schemas.openxmlformats.org/officeDocument/2006/relationships/image" Target="../media/image15.jpg"/><Relationship Id="rId2" Type="http://schemas.microsoft.com/office/2007/relationships/media" Target="../media/media14.wma"/><Relationship Id="rId1" Type="http://schemas.openxmlformats.org/officeDocument/2006/relationships/tags" Target="../tags/tag8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media15.wma"/><Relationship Id="rId2" Type="http://schemas.microsoft.com/office/2007/relationships/media" Target="../media/media15.wma"/><Relationship Id="rId1" Type="http://schemas.openxmlformats.org/officeDocument/2006/relationships/tags" Target="../tags/tag9.xml"/><Relationship Id="rId6" Type="http://schemas.openxmlformats.org/officeDocument/2006/relationships/image" Target="../media/image2.png"/><Relationship Id="rId5" Type="http://schemas.openxmlformats.org/officeDocument/2006/relationships/image" Target="../media/image13.jpg"/><Relationship Id="rId4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media16.wma"/><Relationship Id="rId7" Type="http://schemas.openxmlformats.org/officeDocument/2006/relationships/image" Target="../media/image2.png"/><Relationship Id="rId2" Type="http://schemas.microsoft.com/office/2007/relationships/media" Target="../media/media16.wma"/><Relationship Id="rId1" Type="http://schemas.openxmlformats.org/officeDocument/2006/relationships/tags" Target="../tags/tag10.xml"/><Relationship Id="rId6" Type="http://schemas.openxmlformats.org/officeDocument/2006/relationships/image" Target="../media/image16.jpg"/><Relationship Id="rId5" Type="http://schemas.openxmlformats.org/officeDocument/2006/relationships/image" Target="../media/image13.jpg"/><Relationship Id="rId4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media17.wma"/><Relationship Id="rId7" Type="http://schemas.openxmlformats.org/officeDocument/2006/relationships/image" Target="../media/image2.png"/><Relationship Id="rId2" Type="http://schemas.microsoft.com/office/2007/relationships/media" Target="../media/media17.wma"/><Relationship Id="rId1" Type="http://schemas.openxmlformats.org/officeDocument/2006/relationships/tags" Target="../tags/tag11.xml"/><Relationship Id="rId6" Type="http://schemas.openxmlformats.org/officeDocument/2006/relationships/image" Target="../media/image17.jpg"/><Relationship Id="rId5" Type="http://schemas.openxmlformats.org/officeDocument/2006/relationships/image" Target="../media/image13.jpg"/><Relationship Id="rId4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media18.wma"/><Relationship Id="rId7" Type="http://schemas.openxmlformats.org/officeDocument/2006/relationships/image" Target="../media/image2.png"/><Relationship Id="rId2" Type="http://schemas.microsoft.com/office/2007/relationships/media" Target="../media/media18.wma"/><Relationship Id="rId1" Type="http://schemas.openxmlformats.org/officeDocument/2006/relationships/tags" Target="../tags/tag12.xml"/><Relationship Id="rId6" Type="http://schemas.openxmlformats.org/officeDocument/2006/relationships/image" Target="../media/image18.jpg"/><Relationship Id="rId5" Type="http://schemas.openxmlformats.org/officeDocument/2006/relationships/image" Target="../media/image13.jpg"/><Relationship Id="rId4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media19.wma"/><Relationship Id="rId7" Type="http://schemas.openxmlformats.org/officeDocument/2006/relationships/image" Target="../media/image2.png"/><Relationship Id="rId2" Type="http://schemas.microsoft.com/office/2007/relationships/media" Target="../media/media19.wma"/><Relationship Id="rId1" Type="http://schemas.openxmlformats.org/officeDocument/2006/relationships/tags" Target="../tags/tag13.xml"/><Relationship Id="rId6" Type="http://schemas.openxmlformats.org/officeDocument/2006/relationships/image" Target="../media/image19.jpg"/><Relationship Id="rId5" Type="http://schemas.openxmlformats.org/officeDocument/2006/relationships/image" Target="../media/image13.jpg"/><Relationship Id="rId4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media2.wma"/><Relationship Id="rId2" Type="http://schemas.microsoft.com/office/2007/relationships/media" Target="../media/media2.wma"/><Relationship Id="rId1" Type="http://schemas.openxmlformats.org/officeDocument/2006/relationships/tags" Target="../tags/tag2.xml"/><Relationship Id="rId6" Type="http://schemas.openxmlformats.org/officeDocument/2006/relationships/image" Target="../media/image2.png"/><Relationship Id="rId5" Type="http://schemas.openxmlformats.org/officeDocument/2006/relationships/image" Target="../media/image3.jpeg"/><Relationship Id="rId4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media20.wma"/><Relationship Id="rId7" Type="http://schemas.openxmlformats.org/officeDocument/2006/relationships/image" Target="../media/image2.png"/><Relationship Id="rId2" Type="http://schemas.microsoft.com/office/2007/relationships/media" Target="../media/media20.wma"/><Relationship Id="rId1" Type="http://schemas.openxmlformats.org/officeDocument/2006/relationships/tags" Target="../tags/tag14.xml"/><Relationship Id="rId6" Type="http://schemas.openxmlformats.org/officeDocument/2006/relationships/image" Target="../media/image19.jpg"/><Relationship Id="rId5" Type="http://schemas.openxmlformats.org/officeDocument/2006/relationships/image" Target="../media/image13.jpg"/><Relationship Id="rId4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media21.wma"/><Relationship Id="rId2" Type="http://schemas.microsoft.com/office/2007/relationships/media" Target="../media/media21.wma"/><Relationship Id="rId1" Type="http://schemas.openxmlformats.org/officeDocument/2006/relationships/tags" Target="../tags/tag15.xml"/><Relationship Id="rId6" Type="http://schemas.openxmlformats.org/officeDocument/2006/relationships/image" Target="../media/image2.png"/><Relationship Id="rId5" Type="http://schemas.openxmlformats.org/officeDocument/2006/relationships/image" Target="../media/image13.jpg"/><Relationship Id="rId4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media22.wma"/><Relationship Id="rId2" Type="http://schemas.microsoft.com/office/2007/relationships/media" Target="../media/media22.wma"/><Relationship Id="rId1" Type="http://schemas.openxmlformats.org/officeDocument/2006/relationships/tags" Target="../tags/tag16.xml"/><Relationship Id="rId6" Type="http://schemas.openxmlformats.org/officeDocument/2006/relationships/image" Target="../media/image2.png"/><Relationship Id="rId5" Type="http://schemas.openxmlformats.org/officeDocument/2006/relationships/image" Target="../media/image13.jpg"/><Relationship Id="rId4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3.wma"/><Relationship Id="rId1" Type="http://schemas.microsoft.com/office/2007/relationships/media" Target="../media/media23.wma"/><Relationship Id="rId5" Type="http://schemas.openxmlformats.org/officeDocument/2006/relationships/image" Target="../media/image2.png"/><Relationship Id="rId4" Type="http://schemas.openxmlformats.org/officeDocument/2006/relationships/image" Target="../media/image1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.png"/><Relationship Id="rId2" Type="http://schemas.openxmlformats.org/officeDocument/2006/relationships/audio" Target="../media/media3.wma"/><Relationship Id="rId1" Type="http://schemas.microsoft.com/office/2007/relationships/media" Target="../media/media3.wma"/><Relationship Id="rId6" Type="http://schemas.openxmlformats.org/officeDocument/2006/relationships/slide" Target="slide13.xml"/><Relationship Id="rId5" Type="http://schemas.openxmlformats.org/officeDocument/2006/relationships/slide" Target="slide4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slide" Target="slide7.xml"/><Relationship Id="rId3" Type="http://schemas.openxmlformats.org/officeDocument/2006/relationships/slideLayout" Target="../slideLayouts/slideLayout7.xml"/><Relationship Id="rId7" Type="http://schemas.openxmlformats.org/officeDocument/2006/relationships/slide" Target="slide9.xml"/><Relationship Id="rId12" Type="http://schemas.openxmlformats.org/officeDocument/2006/relationships/image" Target="../media/image9.jpg"/><Relationship Id="rId2" Type="http://schemas.openxmlformats.org/officeDocument/2006/relationships/audio" Target="../media/media4.wma"/><Relationship Id="rId16" Type="http://schemas.openxmlformats.org/officeDocument/2006/relationships/slide" Target="slide5.xml"/><Relationship Id="rId1" Type="http://schemas.microsoft.com/office/2007/relationships/media" Target="../media/media4.wma"/><Relationship Id="rId6" Type="http://schemas.openxmlformats.org/officeDocument/2006/relationships/image" Target="../media/image6.jpeg"/><Relationship Id="rId11" Type="http://schemas.openxmlformats.org/officeDocument/2006/relationships/image" Target="../media/image8.png"/><Relationship Id="rId5" Type="http://schemas.openxmlformats.org/officeDocument/2006/relationships/image" Target="../media/image5.gif"/><Relationship Id="rId15" Type="http://schemas.openxmlformats.org/officeDocument/2006/relationships/image" Target="../media/image10.jpg"/><Relationship Id="rId10" Type="http://schemas.openxmlformats.org/officeDocument/2006/relationships/slide" Target="slide1.xml"/><Relationship Id="rId4" Type="http://schemas.openxmlformats.org/officeDocument/2006/relationships/image" Target="../media/image4.jpeg"/><Relationship Id="rId9" Type="http://schemas.openxmlformats.org/officeDocument/2006/relationships/slide" Target="slide11.xml"/><Relationship Id="rId1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2.gif"/><Relationship Id="rId2" Type="http://schemas.openxmlformats.org/officeDocument/2006/relationships/audio" Target="../media/media5.wma"/><Relationship Id="rId1" Type="http://schemas.microsoft.com/office/2007/relationships/media" Target="../media/media5.wma"/><Relationship Id="rId6" Type="http://schemas.openxmlformats.org/officeDocument/2006/relationships/image" Target="../media/image11.gif"/><Relationship Id="rId5" Type="http://schemas.openxmlformats.org/officeDocument/2006/relationships/slide" Target="slide4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13" Type="http://schemas.openxmlformats.org/officeDocument/2006/relationships/image" Target="../media/image9.jpg"/><Relationship Id="rId3" Type="http://schemas.openxmlformats.org/officeDocument/2006/relationships/audio" Target="../media/media6.wma"/><Relationship Id="rId7" Type="http://schemas.openxmlformats.org/officeDocument/2006/relationships/image" Target="../media/image6.jpeg"/><Relationship Id="rId12" Type="http://schemas.openxmlformats.org/officeDocument/2006/relationships/image" Target="../media/image8.png"/><Relationship Id="rId17" Type="http://schemas.openxmlformats.org/officeDocument/2006/relationships/slide" Target="slide5.xml"/><Relationship Id="rId2" Type="http://schemas.microsoft.com/office/2007/relationships/media" Target="../media/media6.wma"/><Relationship Id="rId16" Type="http://schemas.openxmlformats.org/officeDocument/2006/relationships/image" Target="../media/image10.jpg"/><Relationship Id="rId1" Type="http://schemas.openxmlformats.org/officeDocument/2006/relationships/tags" Target="../tags/tag3.xml"/><Relationship Id="rId6" Type="http://schemas.openxmlformats.org/officeDocument/2006/relationships/image" Target="../media/image5.gif"/><Relationship Id="rId11" Type="http://schemas.openxmlformats.org/officeDocument/2006/relationships/slide" Target="slide1.xml"/><Relationship Id="rId5" Type="http://schemas.openxmlformats.org/officeDocument/2006/relationships/image" Target="../media/image4.jpeg"/><Relationship Id="rId15" Type="http://schemas.openxmlformats.org/officeDocument/2006/relationships/image" Target="../media/image2.png"/><Relationship Id="rId10" Type="http://schemas.openxmlformats.org/officeDocument/2006/relationships/slide" Target="slide11.xml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7.jpeg"/><Relationship Id="rId14" Type="http://schemas.openxmlformats.org/officeDocument/2006/relationships/slide" Target="slide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2.gif"/><Relationship Id="rId2" Type="http://schemas.openxmlformats.org/officeDocument/2006/relationships/audio" Target="../media/media7.wma"/><Relationship Id="rId1" Type="http://schemas.microsoft.com/office/2007/relationships/media" Target="../media/media7.wma"/><Relationship Id="rId6" Type="http://schemas.openxmlformats.org/officeDocument/2006/relationships/image" Target="../media/image11.gif"/><Relationship Id="rId5" Type="http://schemas.openxmlformats.org/officeDocument/2006/relationships/slide" Target="slide4.xml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13" Type="http://schemas.openxmlformats.org/officeDocument/2006/relationships/image" Target="../media/image9.jpg"/><Relationship Id="rId3" Type="http://schemas.openxmlformats.org/officeDocument/2006/relationships/audio" Target="../media/media8.wma"/><Relationship Id="rId7" Type="http://schemas.openxmlformats.org/officeDocument/2006/relationships/image" Target="../media/image6.jpeg"/><Relationship Id="rId12" Type="http://schemas.openxmlformats.org/officeDocument/2006/relationships/image" Target="../media/image8.png"/><Relationship Id="rId2" Type="http://schemas.microsoft.com/office/2007/relationships/media" Target="../media/media8.wma"/><Relationship Id="rId16" Type="http://schemas.openxmlformats.org/officeDocument/2006/relationships/image" Target="../media/image10.jpg"/><Relationship Id="rId1" Type="http://schemas.openxmlformats.org/officeDocument/2006/relationships/tags" Target="../tags/tag4.xml"/><Relationship Id="rId6" Type="http://schemas.openxmlformats.org/officeDocument/2006/relationships/image" Target="../media/image5.gif"/><Relationship Id="rId11" Type="http://schemas.openxmlformats.org/officeDocument/2006/relationships/slide" Target="slide1.xml"/><Relationship Id="rId5" Type="http://schemas.openxmlformats.org/officeDocument/2006/relationships/image" Target="../media/image4.jpeg"/><Relationship Id="rId15" Type="http://schemas.openxmlformats.org/officeDocument/2006/relationships/image" Target="../media/image2.png"/><Relationship Id="rId10" Type="http://schemas.openxmlformats.org/officeDocument/2006/relationships/slide" Target="slide11.xml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7.jpeg"/><Relationship Id="rId14" Type="http://schemas.openxmlformats.org/officeDocument/2006/relationships/slide" Target="slide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2.gif"/><Relationship Id="rId2" Type="http://schemas.openxmlformats.org/officeDocument/2006/relationships/audio" Target="../media/media9.wma"/><Relationship Id="rId1" Type="http://schemas.microsoft.com/office/2007/relationships/media" Target="../media/media9.wma"/><Relationship Id="rId6" Type="http://schemas.openxmlformats.org/officeDocument/2006/relationships/image" Target="../media/image11.gif"/><Relationship Id="rId5" Type="http://schemas.openxmlformats.org/officeDocument/2006/relationships/slide" Target="slide4.xml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1F076FEA-A18C-47F4-99FD-17ACA732F37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8469" y="257313"/>
            <a:ext cx="9493525" cy="632901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64A42505-F819-49D5-BE24-62367B53CFE1}"/>
              </a:ext>
            </a:extLst>
          </p:cNvPr>
          <p:cNvSpPr/>
          <p:nvPr/>
        </p:nvSpPr>
        <p:spPr>
          <a:xfrm>
            <a:off x="3177983" y="2344855"/>
            <a:ext cx="6098849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TẬP LÀM VĂN LỚP 3 </a:t>
            </a:r>
          </a:p>
          <a:p>
            <a:pPr algn="ctr"/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TUẦN 22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7030A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9" name="Audio 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145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980"/>
    </mc:Choice>
    <mc:Fallback xmlns="">
      <p:transition spd="slow" advTm="1198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8389918"/>
          </a:xfrm>
          <a:prstGeom prst="rect">
            <a:avLst/>
          </a:prstGeom>
        </p:spPr>
      </p:pic>
      <p:pic>
        <p:nvPicPr>
          <p:cNvPr id="3" name="Picture 4" descr="Happy Surprise GIF by Macmillan Kids - Find &amp; Share on GIPHY">
            <a:extLst>
              <a:ext uri="{FF2B5EF4-FFF2-40B4-BE49-F238E27FC236}">
                <a16:creationId xmlns:a16="http://schemas.microsoft.com/office/drawing/2014/main" xmlns="" id="{4F2B5E49-66AC-40F0-BE67-A571AC409D5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8303" y="1143000"/>
            <a:ext cx="4572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ọc viện Cảnh sát công bố danh sách thí sinh trúng tuyển hệ sỹ ...">
            <a:extLst>
              <a:ext uri="{FF2B5EF4-FFF2-40B4-BE49-F238E27FC236}">
                <a16:creationId xmlns:a16="http://schemas.microsoft.com/office/drawing/2014/main" xmlns="" id="{28144B33-65BF-4640-A164-77289FEDA4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9127" y="3715129"/>
            <a:ext cx="3175665" cy="2334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Científico de laboratorio usando una pipeta multicanal | Foto Premium">
            <a:extLst>
              <a:ext uri="{FF2B5EF4-FFF2-40B4-BE49-F238E27FC236}">
                <a16:creationId xmlns:a16="http://schemas.microsoft.com/office/drawing/2014/main" xmlns="" id="{478FF032-BE5A-4AC3-A606-73EC1C8B51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4302" y="3715128"/>
            <a:ext cx="3183765" cy="2343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Ô CỬA 1">
            <a:hlinkClick r:id="rId9" action="ppaction://hlinksldjump"/>
            <a:extLst>
              <a:ext uri="{FF2B5EF4-FFF2-40B4-BE49-F238E27FC236}">
                <a16:creationId xmlns:a16="http://schemas.microsoft.com/office/drawing/2014/main" xmlns="" id="{7ED130FF-6DFD-4524-9A94-6FBA89D230BC}"/>
              </a:ext>
            </a:extLst>
          </p:cNvPr>
          <p:cNvSpPr/>
          <p:nvPr/>
        </p:nvSpPr>
        <p:spPr>
          <a:xfrm>
            <a:off x="6383813" y="3715129"/>
            <a:ext cx="3186154" cy="2325128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/>
              <a:t>4</a:t>
            </a:r>
            <a:endParaRPr lang="en-GB" sz="5400" dirty="0"/>
          </a:p>
        </p:txBody>
      </p:sp>
      <p:pic>
        <p:nvPicPr>
          <p:cNvPr id="12" name="Picture 6" descr="Tropical blue home 5 icon - Free tropical blue home icons">
            <a:hlinkClick r:id="rId10" action="ppaction://hlinksldjump"/>
            <a:extLst>
              <a:ext uri="{FF2B5EF4-FFF2-40B4-BE49-F238E27FC236}">
                <a16:creationId xmlns:a16="http://schemas.microsoft.com/office/drawing/2014/main" xmlns="" id="{CE671ABF-1AE2-47BC-89DD-B4DA3D491D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274" y="105918"/>
            <a:ext cx="1037082" cy="1037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D568D386-CBC5-4DF5-916D-CE4D9EB6A8B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0252" y="1403797"/>
            <a:ext cx="3187815" cy="23113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Ô CỬA 1">
            <a:hlinkClick r:id="rId13" action="ppaction://hlinksldjump"/>
            <a:extLst>
              <a:ext uri="{FF2B5EF4-FFF2-40B4-BE49-F238E27FC236}">
                <a16:creationId xmlns:a16="http://schemas.microsoft.com/office/drawing/2014/main" xmlns="" id="{8ACAD6D9-E1AA-44A8-9A76-977097790A0A}"/>
              </a:ext>
            </a:extLst>
          </p:cNvPr>
          <p:cNvSpPr/>
          <p:nvPr/>
        </p:nvSpPr>
        <p:spPr>
          <a:xfrm>
            <a:off x="3208148" y="3715129"/>
            <a:ext cx="3186154" cy="2325128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/>
              <a:t>3</a:t>
            </a:r>
            <a:endParaRPr lang="en-GB" sz="5400" dirty="0"/>
          </a:p>
        </p:txBody>
      </p:sp>
      <p:pic>
        <p:nvPicPr>
          <p:cNvPr id="17" name="Audio 16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865171AB-3F8D-4AEC-A7DB-6E51A1DA5141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9127" y="1403795"/>
            <a:ext cx="3186154" cy="22925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7154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480"/>
    </mc:Choice>
    <mc:Fallback xmlns="">
      <p:transition spd="slow" advTm="1748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 isNarration="1">
              <p:cMediaNode vol="80000" showWhenStopped="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  <p:bldLst>
      <p:bldP spid="11" grpId="0" animBg="1"/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8389918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2033515" y="428017"/>
            <a:ext cx="8611739" cy="1196502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dirty="0"/>
              <a:t>    </a:t>
            </a:r>
            <a:r>
              <a:rPr lang="en-US" sz="4400" u="sng" dirty="0" err="1"/>
              <a:t>Câu</a:t>
            </a:r>
            <a:r>
              <a:rPr lang="en-US" sz="4400" u="sng" dirty="0"/>
              <a:t> 4:</a:t>
            </a:r>
            <a:r>
              <a:rPr lang="en-US" sz="4400" dirty="0"/>
              <a:t> </a:t>
            </a:r>
            <a:r>
              <a:rPr lang="en-US" sz="4400" dirty="0" err="1"/>
              <a:t>Những</a:t>
            </a:r>
            <a:r>
              <a:rPr lang="en-US" sz="4400" dirty="0"/>
              <a:t> </a:t>
            </a:r>
            <a:r>
              <a:rPr lang="en-US" sz="4400" dirty="0" err="1"/>
              <a:t>người</a:t>
            </a:r>
            <a:r>
              <a:rPr lang="en-US" sz="4400" dirty="0"/>
              <a:t> </a:t>
            </a:r>
            <a:r>
              <a:rPr lang="en-US" sz="4400" dirty="0" err="1"/>
              <a:t>làm</a:t>
            </a:r>
            <a:r>
              <a:rPr lang="en-US" sz="4400" dirty="0"/>
              <a:t> </a:t>
            </a:r>
            <a:r>
              <a:rPr lang="en-US" sz="4400" dirty="0" err="1"/>
              <a:t>công</a:t>
            </a:r>
            <a:r>
              <a:rPr lang="en-US" sz="4400" dirty="0"/>
              <a:t> </a:t>
            </a:r>
            <a:r>
              <a:rPr lang="en-US" sz="4400" dirty="0" err="1"/>
              <a:t>việc</a:t>
            </a:r>
            <a:r>
              <a:rPr lang="en-US" sz="4400" dirty="0"/>
              <a:t> </a:t>
            </a:r>
            <a:r>
              <a:rPr lang="en-US" sz="4400" dirty="0" err="1"/>
              <a:t>nghiên</a:t>
            </a:r>
            <a:r>
              <a:rPr lang="en-US" sz="4400" dirty="0"/>
              <a:t> </a:t>
            </a:r>
            <a:r>
              <a:rPr lang="en-US" sz="4400" dirty="0" err="1"/>
              <a:t>cứu</a:t>
            </a:r>
            <a:r>
              <a:rPr lang="en-US" sz="4400" dirty="0"/>
              <a:t>, </a:t>
            </a:r>
            <a:r>
              <a:rPr lang="en-US" sz="4400" dirty="0" err="1"/>
              <a:t>sáng</a:t>
            </a:r>
            <a:r>
              <a:rPr lang="en-US" sz="4400" dirty="0"/>
              <a:t> </a:t>
            </a:r>
            <a:r>
              <a:rPr lang="en-US" sz="4400" dirty="0" err="1"/>
              <a:t>chế</a:t>
            </a:r>
            <a:r>
              <a:rPr lang="en-US" sz="4400" dirty="0"/>
              <a:t>….? </a:t>
            </a:r>
            <a:endParaRPr lang="en-GB" sz="4400" dirty="0"/>
          </a:p>
        </p:txBody>
      </p:sp>
      <p:sp>
        <p:nvSpPr>
          <p:cNvPr id="5" name="sai 1"/>
          <p:cNvSpPr/>
          <p:nvPr/>
        </p:nvSpPr>
        <p:spPr>
          <a:xfrm>
            <a:off x="5252938" y="3454386"/>
            <a:ext cx="3743323" cy="972766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>
                <a:solidFill>
                  <a:schemeClr val="tx1"/>
                </a:solidFill>
              </a:rPr>
              <a:t>B. </a:t>
            </a:r>
            <a:r>
              <a:rPr lang="en-US" sz="4000" dirty="0" err="1">
                <a:solidFill>
                  <a:schemeClr val="tx1"/>
                </a:solidFill>
              </a:rPr>
              <a:t>Kế</a:t>
            </a:r>
            <a:r>
              <a:rPr lang="en-US" sz="4000" dirty="0">
                <a:solidFill>
                  <a:schemeClr val="tx1"/>
                </a:solidFill>
              </a:rPr>
              <a:t> </a:t>
            </a:r>
            <a:r>
              <a:rPr lang="en-US" sz="4000" dirty="0" err="1">
                <a:solidFill>
                  <a:schemeClr val="tx1"/>
                </a:solidFill>
              </a:rPr>
              <a:t>toán</a:t>
            </a:r>
            <a:r>
              <a:rPr lang="en-US" sz="4000" dirty="0">
                <a:solidFill>
                  <a:schemeClr val="tx1"/>
                </a:solidFill>
              </a:rPr>
              <a:t> </a:t>
            </a:r>
            <a:endParaRPr lang="en-GB" sz="4000" dirty="0">
              <a:solidFill>
                <a:schemeClr val="tx1"/>
              </a:solidFill>
            </a:endParaRPr>
          </a:p>
        </p:txBody>
      </p:sp>
      <p:sp>
        <p:nvSpPr>
          <p:cNvPr id="6" name="sai 2"/>
          <p:cNvSpPr/>
          <p:nvPr/>
        </p:nvSpPr>
        <p:spPr>
          <a:xfrm>
            <a:off x="5252938" y="2112510"/>
            <a:ext cx="3743323" cy="972766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>
                <a:solidFill>
                  <a:schemeClr val="tx1"/>
                </a:solidFill>
              </a:rPr>
              <a:t>A. </a:t>
            </a:r>
            <a:r>
              <a:rPr lang="en-US" sz="4000" dirty="0" err="1">
                <a:solidFill>
                  <a:schemeClr val="tx1"/>
                </a:solidFill>
              </a:rPr>
              <a:t>Thư</a:t>
            </a:r>
            <a:r>
              <a:rPr lang="en-US" sz="4000" dirty="0">
                <a:solidFill>
                  <a:schemeClr val="tx1"/>
                </a:solidFill>
              </a:rPr>
              <a:t> </a:t>
            </a:r>
            <a:r>
              <a:rPr lang="en-US" sz="4000" dirty="0" err="1">
                <a:solidFill>
                  <a:schemeClr val="tx1"/>
                </a:solidFill>
              </a:rPr>
              <a:t>ký</a:t>
            </a:r>
            <a:endParaRPr lang="en-GB" sz="4000" dirty="0">
              <a:solidFill>
                <a:schemeClr val="tx1"/>
              </a:solidFill>
            </a:endParaRPr>
          </a:p>
        </p:txBody>
      </p:sp>
      <p:sp>
        <p:nvSpPr>
          <p:cNvPr id="7" name="đúng"/>
          <p:cNvSpPr/>
          <p:nvPr/>
        </p:nvSpPr>
        <p:spPr>
          <a:xfrm>
            <a:off x="5252937" y="4796262"/>
            <a:ext cx="3743325" cy="972766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>
                <a:solidFill>
                  <a:schemeClr val="tx1"/>
                </a:solidFill>
              </a:rPr>
              <a:t>C. </a:t>
            </a:r>
            <a:r>
              <a:rPr lang="en-US" sz="4000" dirty="0" err="1">
                <a:solidFill>
                  <a:schemeClr val="tx1"/>
                </a:solidFill>
              </a:rPr>
              <a:t>Nhà</a:t>
            </a:r>
            <a:r>
              <a:rPr lang="en-US" sz="4000" dirty="0">
                <a:solidFill>
                  <a:schemeClr val="tx1"/>
                </a:solidFill>
              </a:rPr>
              <a:t> khoa </a:t>
            </a:r>
            <a:r>
              <a:rPr lang="en-US" sz="4000" dirty="0" err="1">
                <a:solidFill>
                  <a:schemeClr val="tx1"/>
                </a:solidFill>
              </a:rPr>
              <a:t>học</a:t>
            </a:r>
            <a:endParaRPr lang="en-GB" sz="4000" dirty="0">
              <a:solidFill>
                <a:schemeClr val="tx1"/>
              </a:solidFill>
            </a:endParaRPr>
          </a:p>
        </p:txBody>
      </p:sp>
      <p:sp>
        <p:nvSpPr>
          <p:cNvPr id="8" name="hoàn thành">
            <a:hlinkClick r:id="rId5" action="ppaction://hlinksldjump"/>
          </p:cNvPr>
          <p:cNvSpPr/>
          <p:nvPr/>
        </p:nvSpPr>
        <p:spPr>
          <a:xfrm>
            <a:off x="5975055" y="5924146"/>
            <a:ext cx="2299088" cy="758757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bg1"/>
                </a:solidFill>
              </a:rPr>
              <a:t>Hoàn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thành</a:t>
            </a:r>
            <a:endParaRPr lang="en-GB" sz="3200" dirty="0">
              <a:solidFill>
                <a:schemeClr val="bg1"/>
              </a:solidFill>
            </a:endParaRPr>
          </a:p>
        </p:txBody>
      </p:sp>
      <p:sp>
        <p:nvSpPr>
          <p:cNvPr id="9" name="kết thúc">
            <a:hlinkClick r:id="" action="ppaction://hlinkshowjump?jump=endshow"/>
          </p:cNvPr>
          <p:cNvSpPr/>
          <p:nvPr/>
        </p:nvSpPr>
        <p:spPr>
          <a:xfrm>
            <a:off x="6171288" y="5916787"/>
            <a:ext cx="1906621" cy="758757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bg1"/>
                </a:solidFill>
              </a:rPr>
              <a:t>Kết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thúc</a:t>
            </a:r>
            <a:endParaRPr lang="en-GB" sz="3200" dirty="0">
              <a:solidFill>
                <a:schemeClr val="bg1"/>
              </a:solidFill>
            </a:endParaRPr>
          </a:p>
        </p:txBody>
      </p:sp>
      <p:pic>
        <p:nvPicPr>
          <p:cNvPr id="10" name="mặt cười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1968786"/>
            <a:ext cx="3743325" cy="2807494"/>
          </a:xfrm>
          <a:prstGeom prst="rect">
            <a:avLst/>
          </a:prstGeom>
        </p:spPr>
      </p:pic>
      <p:pic>
        <p:nvPicPr>
          <p:cNvPr id="11" name="mặt khóc"/>
          <p:cNvPicPr>
            <a:picLocks noChangeAspect="1"/>
          </p:cNvPicPr>
          <p:nvPr/>
        </p:nvPicPr>
        <p:blipFill>
          <a:blip r:embed="rId7">
            <a:clrChange>
              <a:clrFrom>
                <a:srgbClr val="DAFEFF"/>
              </a:clrFrom>
              <a:clrTo>
                <a:srgbClr val="DAFE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4101" y="2124760"/>
            <a:ext cx="2857500" cy="1971675"/>
          </a:xfrm>
          <a:prstGeom prst="rect">
            <a:avLst/>
          </a:prstGeom>
        </p:spPr>
      </p:pic>
      <p:pic>
        <p:nvPicPr>
          <p:cNvPr id="13" name="Audio 1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4881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219"/>
    </mc:Choice>
    <mc:Fallback xmlns="">
      <p:transition spd="slow" advTm="1421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 isNarration="1">
              <p:cMediaNode vol="80000" showWhenStopped="0">
                <p:cTn id="7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9" grpId="0" animBg="1"/>
      <p:bldP spid="9" grpId="1" animBg="1"/>
    </p:bldLst>
  </p:timing>
  <p:extLst>
    <p:ext uri="{E180D4A7-C9FB-4DFB-919C-405C955672EB}">
      <p14:showEvtLst xmlns:p14="http://schemas.microsoft.com/office/powerpoint/2010/main">
        <p14:triggerEvt type="onClick" time="10857" objId="7"/>
      </p14:showEvtLst>
    </p:ext>
  </p:extLs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8389918"/>
          </a:xfrm>
          <a:prstGeom prst="rect">
            <a:avLst/>
          </a:prstGeom>
        </p:spPr>
      </p:pic>
      <p:pic>
        <p:nvPicPr>
          <p:cNvPr id="3" name="Picture 4" descr="Happy Surprise GIF by Macmillan Kids - Find &amp; Share on GIPHY">
            <a:extLst>
              <a:ext uri="{FF2B5EF4-FFF2-40B4-BE49-F238E27FC236}">
                <a16:creationId xmlns:a16="http://schemas.microsoft.com/office/drawing/2014/main" xmlns="" id="{4F2B5E49-66AC-40F0-BE67-A571AC409D5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8303" y="1143000"/>
            <a:ext cx="4572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ọc viện Cảnh sát công bố danh sách thí sinh trúng tuyển hệ sỹ ...">
            <a:extLst>
              <a:ext uri="{FF2B5EF4-FFF2-40B4-BE49-F238E27FC236}">
                <a16:creationId xmlns:a16="http://schemas.microsoft.com/office/drawing/2014/main" xmlns="" id="{28144B33-65BF-4640-A164-77289FEDA4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9127" y="3715129"/>
            <a:ext cx="3175665" cy="2334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Científico de laboratorio usando una pipeta multicanal | Foto Premium">
            <a:extLst>
              <a:ext uri="{FF2B5EF4-FFF2-40B4-BE49-F238E27FC236}">
                <a16:creationId xmlns:a16="http://schemas.microsoft.com/office/drawing/2014/main" xmlns="" id="{478FF032-BE5A-4AC3-A606-73EC1C8B51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4302" y="3715128"/>
            <a:ext cx="3183765" cy="2343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Tropical blue home 5 icon - Free tropical blue home icons">
            <a:hlinkClick r:id="rId9" action="ppaction://hlinksldjump"/>
            <a:extLst>
              <a:ext uri="{FF2B5EF4-FFF2-40B4-BE49-F238E27FC236}">
                <a16:creationId xmlns:a16="http://schemas.microsoft.com/office/drawing/2014/main" xmlns="" id="{CE671ABF-1AE2-47BC-89DD-B4DA3D491D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274" y="105918"/>
            <a:ext cx="1037082" cy="1037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D568D386-CBC5-4DF5-916D-CE4D9EB6A8B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0252" y="1403797"/>
            <a:ext cx="3187815" cy="23113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Ô CỬA 1">
            <a:hlinkClick r:id="rId12" action="ppaction://hlinksldjump"/>
            <a:extLst>
              <a:ext uri="{FF2B5EF4-FFF2-40B4-BE49-F238E27FC236}">
                <a16:creationId xmlns:a16="http://schemas.microsoft.com/office/drawing/2014/main" xmlns="" id="{7ED130FF-6DFD-4524-9A94-6FBA89D230BC}"/>
              </a:ext>
            </a:extLst>
          </p:cNvPr>
          <p:cNvSpPr/>
          <p:nvPr/>
        </p:nvSpPr>
        <p:spPr>
          <a:xfrm>
            <a:off x="6383813" y="3715129"/>
            <a:ext cx="3186154" cy="2325128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/>
              <a:t>4</a:t>
            </a:r>
            <a:endParaRPr lang="en-GB" sz="5400" dirty="0"/>
          </a:p>
        </p:txBody>
      </p:sp>
      <p:pic>
        <p:nvPicPr>
          <p:cNvPr id="9" name="Audio 8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A24E2897-2684-4700-A88D-7F4294D0E63D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9127" y="1403795"/>
            <a:ext cx="3186154" cy="22925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80816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602"/>
    </mc:Choice>
    <mc:Fallback xmlns="">
      <p:transition spd="slow" advTm="2260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78201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596980" y="132169"/>
            <a:ext cx="29130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.VnAristote" panose="020B7200000000000000" pitchFamily="34" charset="0"/>
              </a:rPr>
              <a:t>SGK </a:t>
            </a:r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  <a:latin typeface=".VnAristote" panose="020B7200000000000000" pitchFamily="34" charset="0"/>
              </a:rPr>
              <a:t>tr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.VnAristote" panose="020B7200000000000000" pitchFamily="34" charset="0"/>
              </a:rPr>
              <a:t> 38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17513" y="2398018"/>
            <a:ext cx="102258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1.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kể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lao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trí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óc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mà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497840" y="3114962"/>
            <a:ext cx="9972013" cy="33275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b="1" u="sng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Gợi</a:t>
            </a:r>
            <a:r>
              <a:rPr lang="en-US" sz="3600" b="1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ý:</a:t>
            </a: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</a:pPr>
            <a:r>
              <a:rPr lang="en-US" sz="36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3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3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3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ai</a:t>
            </a:r>
            <a:r>
              <a:rPr lang="en-US" sz="3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3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nghề</a:t>
            </a:r>
            <a:r>
              <a:rPr lang="en-US" sz="3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gì</a:t>
            </a:r>
            <a:r>
              <a:rPr lang="en-US" sz="3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2800" b="1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</a:pPr>
            <a:r>
              <a:rPr lang="en-US" sz="36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3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3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hàng</a:t>
            </a:r>
            <a:r>
              <a:rPr lang="en-US" sz="3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ngày</a:t>
            </a:r>
            <a:r>
              <a:rPr lang="en-US" sz="3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3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3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việc</a:t>
            </a:r>
            <a:r>
              <a:rPr lang="en-US" sz="3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gì</a:t>
            </a:r>
            <a:r>
              <a:rPr lang="en-US" sz="3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2800" b="1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Font typeface="+mj-lt"/>
              <a:buAutoNum type="alphaLcParenR"/>
            </a:pPr>
            <a:r>
              <a:rPr lang="en-US" sz="36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3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3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3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việc</a:t>
            </a:r>
            <a:r>
              <a:rPr lang="en-US" sz="3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</a:t>
            </a:r>
            <a:r>
              <a:rPr lang="en-US" sz="3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thế</a:t>
            </a:r>
            <a:r>
              <a:rPr lang="en-US" sz="3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3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2800" b="1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65829" y="699792"/>
            <a:ext cx="966034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văn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Nói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lao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trí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óc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Audio 12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04245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6855"/>
    </mc:Choice>
    <mc:Fallback xmlns="">
      <p:transition spd="slow" advTm="3685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7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45664"/>
            <a:ext cx="12192000" cy="778201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58114" y="123421"/>
            <a:ext cx="102258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ng</a:t>
            </a:r>
            <a:r>
              <a:rPr lang="vi-VN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ời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lao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trí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óc</a:t>
            </a:r>
            <a:endParaRPr lang="en-US" sz="3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952879" y="1097611"/>
            <a:ext cx="9198591" cy="20744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897362" y="1356596"/>
            <a:ext cx="9270218" cy="15132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" marR="0" algn="ctr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8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bác</a:t>
            </a:r>
            <a:r>
              <a:rPr lang="en-US" sz="28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sĩ</a:t>
            </a:r>
            <a:r>
              <a:rPr lang="en-US" sz="28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8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giáo</a:t>
            </a:r>
            <a:r>
              <a:rPr lang="en-US" sz="28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viên</a:t>
            </a:r>
            <a:r>
              <a:rPr lang="en-US" sz="28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8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kĩ</a:t>
            </a:r>
            <a:r>
              <a:rPr lang="en-US" sz="28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sư</a:t>
            </a:r>
            <a:r>
              <a:rPr lang="en-US" sz="28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8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kiến</a:t>
            </a:r>
            <a:r>
              <a:rPr lang="en-US" sz="28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trúc</a:t>
            </a:r>
            <a:r>
              <a:rPr lang="en-US" sz="28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sư</a:t>
            </a:r>
            <a:r>
              <a:rPr lang="en-US" sz="28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8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nhà</a:t>
            </a:r>
            <a:r>
              <a:rPr lang="en-US" sz="28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khoa </a:t>
            </a:r>
            <a:r>
              <a:rPr lang="en-US" sz="28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học</a:t>
            </a:r>
            <a:r>
              <a:rPr lang="en-US" sz="28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</a:t>
            </a:r>
          </a:p>
          <a:p>
            <a:pPr marL="45720" marR="0" algn="ctr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8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nhạc</a:t>
            </a:r>
            <a:r>
              <a:rPr lang="en-US" sz="28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sĩ</a:t>
            </a:r>
            <a:r>
              <a:rPr lang="en-US" sz="28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8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kế</a:t>
            </a:r>
            <a:r>
              <a:rPr lang="en-US" sz="28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toán</a:t>
            </a:r>
            <a:r>
              <a:rPr lang="en-US" sz="28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8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nhà</a:t>
            </a:r>
            <a:r>
              <a:rPr lang="en-US" sz="28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văn</a:t>
            </a:r>
            <a:r>
              <a:rPr lang="en-US" sz="28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8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công</a:t>
            </a:r>
            <a:r>
              <a:rPr lang="en-US" sz="28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an, </a:t>
            </a:r>
            <a:r>
              <a:rPr lang="en-US" sz="28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đạo</a:t>
            </a:r>
            <a:r>
              <a:rPr lang="en-US" sz="28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diễn</a:t>
            </a:r>
            <a:r>
              <a:rPr lang="en-US" sz="28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…</a:t>
            </a:r>
            <a:endParaRPr lang="en-US" sz="20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758915"/>
            <a:ext cx="4876800" cy="32575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419" y="3629310"/>
            <a:ext cx="4453862" cy="296924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" name="Audio 29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53252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713"/>
    </mc:Choice>
    <mc:Fallback xmlns="">
      <p:transition spd="slow" advTm="5071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</p:childTnLst>
        </p:cTn>
      </p:par>
    </p:tnLst>
    <p:bldLst>
      <p:bldP spid="3" grpId="0"/>
      <p:bldP spid="4" grpId="0" animBg="1"/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782015"/>
          </a:xfrm>
          <a:prstGeom prst="rect">
            <a:avLst/>
          </a:prstGeom>
        </p:spPr>
      </p:pic>
      <p:sp>
        <p:nvSpPr>
          <p:cNvPr id="3" name="Freeform 2"/>
          <p:cNvSpPr/>
          <p:nvPr/>
        </p:nvSpPr>
        <p:spPr>
          <a:xfrm>
            <a:off x="4955384" y="1787624"/>
            <a:ext cx="5722436" cy="1403665"/>
          </a:xfrm>
          <a:custGeom>
            <a:avLst/>
            <a:gdLst>
              <a:gd name="connsiteX0" fmla="*/ 0 w 5722436"/>
              <a:gd name="connsiteY0" fmla="*/ 140367 h 1403665"/>
              <a:gd name="connsiteX1" fmla="*/ 140367 w 5722436"/>
              <a:gd name="connsiteY1" fmla="*/ 0 h 1403665"/>
              <a:gd name="connsiteX2" fmla="*/ 5582070 w 5722436"/>
              <a:gd name="connsiteY2" fmla="*/ 0 h 1403665"/>
              <a:gd name="connsiteX3" fmla="*/ 5722437 w 5722436"/>
              <a:gd name="connsiteY3" fmla="*/ 140367 h 1403665"/>
              <a:gd name="connsiteX4" fmla="*/ 5722436 w 5722436"/>
              <a:gd name="connsiteY4" fmla="*/ 1263299 h 1403665"/>
              <a:gd name="connsiteX5" fmla="*/ 5582069 w 5722436"/>
              <a:gd name="connsiteY5" fmla="*/ 1403666 h 1403665"/>
              <a:gd name="connsiteX6" fmla="*/ 140367 w 5722436"/>
              <a:gd name="connsiteY6" fmla="*/ 1403665 h 1403665"/>
              <a:gd name="connsiteX7" fmla="*/ 0 w 5722436"/>
              <a:gd name="connsiteY7" fmla="*/ 1263298 h 1403665"/>
              <a:gd name="connsiteX8" fmla="*/ 0 w 5722436"/>
              <a:gd name="connsiteY8" fmla="*/ 140367 h 1403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722436" h="1403665">
                <a:moveTo>
                  <a:pt x="0" y="140367"/>
                </a:moveTo>
                <a:cubicBezTo>
                  <a:pt x="0" y="62844"/>
                  <a:pt x="62844" y="0"/>
                  <a:pt x="140367" y="0"/>
                </a:cubicBezTo>
                <a:lnTo>
                  <a:pt x="5582070" y="0"/>
                </a:lnTo>
                <a:cubicBezTo>
                  <a:pt x="5659593" y="0"/>
                  <a:pt x="5722437" y="62844"/>
                  <a:pt x="5722437" y="140367"/>
                </a:cubicBezTo>
                <a:cubicBezTo>
                  <a:pt x="5722437" y="514678"/>
                  <a:pt x="5722436" y="888988"/>
                  <a:pt x="5722436" y="1263299"/>
                </a:cubicBezTo>
                <a:cubicBezTo>
                  <a:pt x="5722436" y="1340822"/>
                  <a:pt x="5659592" y="1403666"/>
                  <a:pt x="5582069" y="1403666"/>
                </a:cubicBezTo>
                <a:lnTo>
                  <a:pt x="140367" y="1403665"/>
                </a:lnTo>
                <a:cubicBezTo>
                  <a:pt x="62844" y="1403665"/>
                  <a:pt x="0" y="1340821"/>
                  <a:pt x="0" y="1263298"/>
                </a:cubicBezTo>
                <a:lnTo>
                  <a:pt x="0" y="140367"/>
                </a:lnTo>
                <a:close/>
              </a:path>
            </a:pathLst>
          </a:custGeom>
          <a:solidFill>
            <a:srgbClr val="12D4EE"/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6352" tIns="56352" rIns="56352" bIns="56352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kern="1200" dirty="0" err="1">
                <a:solidFill>
                  <a:srgbClr val="FF0000"/>
                </a:solidFill>
              </a:rPr>
              <a:t>Người</a:t>
            </a:r>
            <a:r>
              <a:rPr lang="en-US" sz="2400" b="1" kern="1200" dirty="0">
                <a:solidFill>
                  <a:srgbClr val="FF0000"/>
                </a:solidFill>
              </a:rPr>
              <a:t> </a:t>
            </a:r>
            <a:r>
              <a:rPr lang="en-US" sz="2400" b="1" kern="1200" dirty="0" err="1">
                <a:solidFill>
                  <a:srgbClr val="FF0000"/>
                </a:solidFill>
              </a:rPr>
              <a:t>đó</a:t>
            </a:r>
            <a:r>
              <a:rPr lang="en-US" sz="2400" b="1" kern="1200" dirty="0">
                <a:solidFill>
                  <a:srgbClr val="FF0000"/>
                </a:solidFill>
              </a:rPr>
              <a:t> </a:t>
            </a:r>
            <a:r>
              <a:rPr lang="en-US" sz="2400" b="1" kern="1200" dirty="0" err="1">
                <a:solidFill>
                  <a:srgbClr val="FF0000"/>
                </a:solidFill>
              </a:rPr>
              <a:t>hàng</a:t>
            </a:r>
            <a:r>
              <a:rPr lang="en-US" sz="2400" b="1" kern="1200" dirty="0">
                <a:solidFill>
                  <a:srgbClr val="FF0000"/>
                </a:solidFill>
              </a:rPr>
              <a:t> </a:t>
            </a:r>
            <a:r>
              <a:rPr lang="en-US" sz="2400" b="1" kern="1200" dirty="0" err="1">
                <a:solidFill>
                  <a:srgbClr val="FF0000"/>
                </a:solidFill>
              </a:rPr>
              <a:t>ngày</a:t>
            </a:r>
            <a:r>
              <a:rPr lang="en-US" sz="2400" b="1" kern="1200" dirty="0">
                <a:solidFill>
                  <a:srgbClr val="FF0000"/>
                </a:solidFill>
              </a:rPr>
              <a:t> </a:t>
            </a:r>
            <a:r>
              <a:rPr lang="en-US" sz="2400" b="1" kern="1200" dirty="0" err="1">
                <a:solidFill>
                  <a:srgbClr val="FF0000"/>
                </a:solidFill>
              </a:rPr>
              <a:t>làm</a:t>
            </a:r>
            <a:r>
              <a:rPr lang="en-US" sz="2400" b="1" kern="1200" dirty="0">
                <a:solidFill>
                  <a:srgbClr val="FF0000"/>
                </a:solidFill>
              </a:rPr>
              <a:t> </a:t>
            </a:r>
            <a:r>
              <a:rPr lang="en-US" sz="2400" b="1" kern="1200" dirty="0" err="1">
                <a:solidFill>
                  <a:srgbClr val="FF0000"/>
                </a:solidFill>
              </a:rPr>
              <a:t>những</a:t>
            </a:r>
            <a:r>
              <a:rPr lang="en-US" sz="2400" b="1" kern="1200" dirty="0">
                <a:solidFill>
                  <a:srgbClr val="FF0000"/>
                </a:solidFill>
              </a:rPr>
              <a:t> </a:t>
            </a:r>
            <a:r>
              <a:rPr lang="en-US" sz="2400" b="1" kern="1200" dirty="0" err="1">
                <a:solidFill>
                  <a:srgbClr val="FF0000"/>
                </a:solidFill>
              </a:rPr>
              <a:t>việc</a:t>
            </a:r>
            <a:r>
              <a:rPr lang="en-US" sz="2400" b="1" kern="1200" dirty="0">
                <a:solidFill>
                  <a:srgbClr val="FF0000"/>
                </a:solidFill>
              </a:rPr>
              <a:t> </a:t>
            </a:r>
            <a:r>
              <a:rPr lang="en-US" sz="2400" b="1" kern="1200" dirty="0" err="1">
                <a:solidFill>
                  <a:srgbClr val="FF0000"/>
                </a:solidFill>
              </a:rPr>
              <a:t>gì</a:t>
            </a:r>
            <a:r>
              <a:rPr lang="en-US" sz="2400" b="1" kern="1200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4" name="Freeform 3"/>
          <p:cNvSpPr/>
          <p:nvPr/>
        </p:nvSpPr>
        <p:spPr>
          <a:xfrm>
            <a:off x="4928088" y="3442782"/>
            <a:ext cx="5797812" cy="1403665"/>
          </a:xfrm>
          <a:custGeom>
            <a:avLst/>
            <a:gdLst>
              <a:gd name="connsiteX0" fmla="*/ 0 w 5797812"/>
              <a:gd name="connsiteY0" fmla="*/ 140367 h 1403665"/>
              <a:gd name="connsiteX1" fmla="*/ 140367 w 5797812"/>
              <a:gd name="connsiteY1" fmla="*/ 0 h 1403665"/>
              <a:gd name="connsiteX2" fmla="*/ 5657446 w 5797812"/>
              <a:gd name="connsiteY2" fmla="*/ 0 h 1403665"/>
              <a:gd name="connsiteX3" fmla="*/ 5797813 w 5797812"/>
              <a:gd name="connsiteY3" fmla="*/ 140367 h 1403665"/>
              <a:gd name="connsiteX4" fmla="*/ 5797812 w 5797812"/>
              <a:gd name="connsiteY4" fmla="*/ 1263299 h 1403665"/>
              <a:gd name="connsiteX5" fmla="*/ 5657445 w 5797812"/>
              <a:gd name="connsiteY5" fmla="*/ 1403666 h 1403665"/>
              <a:gd name="connsiteX6" fmla="*/ 140367 w 5797812"/>
              <a:gd name="connsiteY6" fmla="*/ 1403665 h 1403665"/>
              <a:gd name="connsiteX7" fmla="*/ 0 w 5797812"/>
              <a:gd name="connsiteY7" fmla="*/ 1263298 h 1403665"/>
              <a:gd name="connsiteX8" fmla="*/ 0 w 5797812"/>
              <a:gd name="connsiteY8" fmla="*/ 140367 h 1403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797812" h="1403665">
                <a:moveTo>
                  <a:pt x="0" y="140367"/>
                </a:moveTo>
                <a:cubicBezTo>
                  <a:pt x="0" y="62844"/>
                  <a:pt x="62844" y="0"/>
                  <a:pt x="140367" y="0"/>
                </a:cubicBezTo>
                <a:lnTo>
                  <a:pt x="5657446" y="0"/>
                </a:lnTo>
                <a:cubicBezTo>
                  <a:pt x="5734969" y="0"/>
                  <a:pt x="5797813" y="62844"/>
                  <a:pt x="5797813" y="140367"/>
                </a:cubicBezTo>
                <a:cubicBezTo>
                  <a:pt x="5797813" y="514678"/>
                  <a:pt x="5797812" y="888988"/>
                  <a:pt x="5797812" y="1263299"/>
                </a:cubicBezTo>
                <a:cubicBezTo>
                  <a:pt x="5797812" y="1340822"/>
                  <a:pt x="5734968" y="1403666"/>
                  <a:pt x="5657445" y="1403666"/>
                </a:cubicBezTo>
                <a:lnTo>
                  <a:pt x="140367" y="1403665"/>
                </a:lnTo>
                <a:cubicBezTo>
                  <a:pt x="62844" y="1403665"/>
                  <a:pt x="0" y="1340821"/>
                  <a:pt x="0" y="1263298"/>
                </a:cubicBezTo>
                <a:lnTo>
                  <a:pt x="0" y="140367"/>
                </a:lnTo>
                <a:close/>
              </a:path>
            </a:pathLst>
          </a:custGeom>
          <a:solidFill>
            <a:srgbClr val="12D4EE"/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6352" tIns="56352" rIns="56352" bIns="56352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kern="1200">
                <a:solidFill>
                  <a:srgbClr val="FF0000"/>
                </a:solidFill>
              </a:rPr>
              <a:t>Người đó làm việc như thế nào?</a:t>
            </a:r>
            <a:endParaRPr lang="en-US" sz="2400" b="1" kern="1200" dirty="0">
              <a:solidFill>
                <a:srgbClr val="FF0000"/>
              </a:solidFill>
            </a:endParaRPr>
          </a:p>
        </p:txBody>
      </p:sp>
      <p:sp>
        <p:nvSpPr>
          <p:cNvPr id="5" name="Freeform 4"/>
          <p:cNvSpPr/>
          <p:nvPr/>
        </p:nvSpPr>
        <p:spPr>
          <a:xfrm>
            <a:off x="4928088" y="5056998"/>
            <a:ext cx="5797812" cy="1403665"/>
          </a:xfrm>
          <a:custGeom>
            <a:avLst/>
            <a:gdLst>
              <a:gd name="connsiteX0" fmla="*/ 0 w 5688607"/>
              <a:gd name="connsiteY0" fmla="*/ 140367 h 1403665"/>
              <a:gd name="connsiteX1" fmla="*/ 140367 w 5688607"/>
              <a:gd name="connsiteY1" fmla="*/ 0 h 1403665"/>
              <a:gd name="connsiteX2" fmla="*/ 5548241 w 5688607"/>
              <a:gd name="connsiteY2" fmla="*/ 0 h 1403665"/>
              <a:gd name="connsiteX3" fmla="*/ 5688608 w 5688607"/>
              <a:gd name="connsiteY3" fmla="*/ 140367 h 1403665"/>
              <a:gd name="connsiteX4" fmla="*/ 5688607 w 5688607"/>
              <a:gd name="connsiteY4" fmla="*/ 1263299 h 1403665"/>
              <a:gd name="connsiteX5" fmla="*/ 5548240 w 5688607"/>
              <a:gd name="connsiteY5" fmla="*/ 1403666 h 1403665"/>
              <a:gd name="connsiteX6" fmla="*/ 140367 w 5688607"/>
              <a:gd name="connsiteY6" fmla="*/ 1403665 h 1403665"/>
              <a:gd name="connsiteX7" fmla="*/ 0 w 5688607"/>
              <a:gd name="connsiteY7" fmla="*/ 1263298 h 1403665"/>
              <a:gd name="connsiteX8" fmla="*/ 0 w 5688607"/>
              <a:gd name="connsiteY8" fmla="*/ 140367 h 1403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688607" h="1403665">
                <a:moveTo>
                  <a:pt x="0" y="140367"/>
                </a:moveTo>
                <a:cubicBezTo>
                  <a:pt x="0" y="62844"/>
                  <a:pt x="62844" y="0"/>
                  <a:pt x="140367" y="0"/>
                </a:cubicBezTo>
                <a:lnTo>
                  <a:pt x="5548241" y="0"/>
                </a:lnTo>
                <a:cubicBezTo>
                  <a:pt x="5625764" y="0"/>
                  <a:pt x="5688608" y="62844"/>
                  <a:pt x="5688608" y="140367"/>
                </a:cubicBezTo>
                <a:cubicBezTo>
                  <a:pt x="5688608" y="514678"/>
                  <a:pt x="5688607" y="888988"/>
                  <a:pt x="5688607" y="1263299"/>
                </a:cubicBezTo>
                <a:cubicBezTo>
                  <a:pt x="5688607" y="1340822"/>
                  <a:pt x="5625763" y="1403666"/>
                  <a:pt x="5548240" y="1403666"/>
                </a:cubicBezTo>
                <a:lnTo>
                  <a:pt x="140367" y="1403665"/>
                </a:lnTo>
                <a:cubicBezTo>
                  <a:pt x="62844" y="1403665"/>
                  <a:pt x="0" y="1340821"/>
                  <a:pt x="0" y="1263298"/>
                </a:cubicBezTo>
                <a:lnTo>
                  <a:pt x="0" y="140367"/>
                </a:lnTo>
                <a:close/>
              </a:path>
            </a:pathLst>
          </a:custGeom>
          <a:solidFill>
            <a:srgbClr val="12D4EE"/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6352" tIns="56352" rIns="56352" bIns="56352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kern="1200" dirty="0" err="1">
                <a:solidFill>
                  <a:srgbClr val="FF0000"/>
                </a:solidFill>
              </a:rPr>
              <a:t>Công</a:t>
            </a:r>
            <a:r>
              <a:rPr lang="en-US" sz="2400" b="1" kern="1200" dirty="0">
                <a:solidFill>
                  <a:srgbClr val="FF0000"/>
                </a:solidFill>
              </a:rPr>
              <a:t> </a:t>
            </a:r>
            <a:r>
              <a:rPr lang="en-US" sz="2400" b="1" kern="1200" dirty="0" err="1">
                <a:solidFill>
                  <a:srgbClr val="FF0000"/>
                </a:solidFill>
              </a:rPr>
              <a:t>việc</a:t>
            </a:r>
            <a:r>
              <a:rPr lang="en-US" sz="2400" b="1" kern="1200" dirty="0">
                <a:solidFill>
                  <a:srgbClr val="FF0000"/>
                </a:solidFill>
              </a:rPr>
              <a:t> </a:t>
            </a:r>
            <a:r>
              <a:rPr lang="en-US" sz="2400" b="1" kern="1200" dirty="0" err="1">
                <a:solidFill>
                  <a:srgbClr val="FF0000"/>
                </a:solidFill>
              </a:rPr>
              <a:t>ấy</a:t>
            </a:r>
            <a:r>
              <a:rPr lang="en-US" sz="2400" b="1" kern="1200" dirty="0">
                <a:solidFill>
                  <a:srgbClr val="FF0000"/>
                </a:solidFill>
              </a:rPr>
              <a:t> </a:t>
            </a:r>
            <a:r>
              <a:rPr lang="en-US" sz="2400" b="1" kern="1200" dirty="0" err="1">
                <a:solidFill>
                  <a:srgbClr val="FF0000"/>
                </a:solidFill>
              </a:rPr>
              <a:t>quan</a:t>
            </a:r>
            <a:r>
              <a:rPr lang="en-US" sz="2400" b="1" kern="1200" dirty="0">
                <a:solidFill>
                  <a:srgbClr val="FF0000"/>
                </a:solidFill>
              </a:rPr>
              <a:t> </a:t>
            </a:r>
            <a:r>
              <a:rPr lang="en-US" sz="2400" b="1" kern="1200" dirty="0" err="1">
                <a:solidFill>
                  <a:srgbClr val="FF0000"/>
                </a:solidFill>
              </a:rPr>
              <a:t>trọng</a:t>
            </a:r>
            <a:r>
              <a:rPr lang="en-US" sz="2400" b="1" kern="1200" dirty="0">
                <a:solidFill>
                  <a:srgbClr val="FF0000"/>
                </a:solidFill>
              </a:rPr>
              <a:t>, </a:t>
            </a:r>
            <a:r>
              <a:rPr lang="en-US" sz="2400" b="1" kern="1200" dirty="0" err="1">
                <a:solidFill>
                  <a:srgbClr val="FF0000"/>
                </a:solidFill>
              </a:rPr>
              <a:t>cần</a:t>
            </a:r>
            <a:r>
              <a:rPr lang="en-US" sz="2400" b="1" kern="1200" dirty="0">
                <a:solidFill>
                  <a:srgbClr val="FF0000"/>
                </a:solidFill>
              </a:rPr>
              <a:t> </a:t>
            </a:r>
            <a:r>
              <a:rPr lang="en-US" sz="2400" b="1" kern="1200" dirty="0" err="1">
                <a:solidFill>
                  <a:srgbClr val="FF0000"/>
                </a:solidFill>
              </a:rPr>
              <a:t>thiết</a:t>
            </a:r>
            <a:r>
              <a:rPr lang="en-US" sz="2400" b="1" kern="1200" dirty="0">
                <a:solidFill>
                  <a:srgbClr val="FF0000"/>
                </a:solidFill>
              </a:rPr>
              <a:t> </a:t>
            </a:r>
            <a:r>
              <a:rPr lang="en-US" sz="2400" b="1" kern="1200" dirty="0" err="1">
                <a:solidFill>
                  <a:srgbClr val="FF0000"/>
                </a:solidFill>
              </a:rPr>
              <a:t>như</a:t>
            </a:r>
            <a:r>
              <a:rPr lang="en-US" sz="2400" b="1" kern="1200" dirty="0">
                <a:solidFill>
                  <a:srgbClr val="FF0000"/>
                </a:solidFill>
              </a:rPr>
              <a:t> </a:t>
            </a:r>
            <a:r>
              <a:rPr lang="en-US" sz="2400" b="1" kern="1200" dirty="0" err="1">
                <a:solidFill>
                  <a:srgbClr val="FF0000"/>
                </a:solidFill>
              </a:rPr>
              <a:t>thế</a:t>
            </a:r>
            <a:r>
              <a:rPr lang="en-US" sz="2400" b="1" kern="1200" dirty="0">
                <a:solidFill>
                  <a:srgbClr val="FF0000"/>
                </a:solidFill>
              </a:rPr>
              <a:t> </a:t>
            </a:r>
            <a:r>
              <a:rPr lang="en-US" sz="2400" b="1" kern="1200" dirty="0" err="1">
                <a:solidFill>
                  <a:srgbClr val="FF0000"/>
                </a:solidFill>
              </a:rPr>
              <a:t>nào</a:t>
            </a:r>
            <a:r>
              <a:rPr lang="en-US" sz="2400" b="1" kern="1200" dirty="0">
                <a:solidFill>
                  <a:srgbClr val="FF0000"/>
                </a:solidFill>
              </a:rPr>
              <a:t> </a:t>
            </a:r>
            <a:r>
              <a:rPr lang="en-US" sz="2400" b="1" kern="1200" dirty="0" err="1">
                <a:solidFill>
                  <a:srgbClr val="FF0000"/>
                </a:solidFill>
              </a:rPr>
              <a:t>đối</a:t>
            </a:r>
            <a:r>
              <a:rPr lang="en-US" sz="2400" b="1" kern="1200" dirty="0">
                <a:solidFill>
                  <a:srgbClr val="FF0000"/>
                </a:solidFill>
              </a:rPr>
              <a:t> </a:t>
            </a:r>
            <a:r>
              <a:rPr lang="en-US" sz="2400" b="1" kern="1200" dirty="0" err="1">
                <a:solidFill>
                  <a:srgbClr val="FF0000"/>
                </a:solidFill>
              </a:rPr>
              <a:t>với</a:t>
            </a:r>
            <a:r>
              <a:rPr lang="en-US" sz="2400" b="1" kern="1200" dirty="0">
                <a:solidFill>
                  <a:srgbClr val="FF0000"/>
                </a:solidFill>
              </a:rPr>
              <a:t> </a:t>
            </a:r>
            <a:r>
              <a:rPr lang="en-US" sz="2400" b="1" kern="1200" dirty="0" err="1">
                <a:solidFill>
                  <a:srgbClr val="FF0000"/>
                </a:solidFill>
              </a:rPr>
              <a:t>mọi</a:t>
            </a:r>
            <a:r>
              <a:rPr lang="en-US" sz="2400" b="1" kern="1200" dirty="0">
                <a:solidFill>
                  <a:srgbClr val="FF0000"/>
                </a:solidFill>
              </a:rPr>
              <a:t> </a:t>
            </a:r>
            <a:r>
              <a:rPr lang="en-US" sz="2400" b="1" kern="1200" dirty="0" err="1">
                <a:solidFill>
                  <a:srgbClr val="FF0000"/>
                </a:solidFill>
              </a:rPr>
              <a:t>người</a:t>
            </a:r>
            <a:r>
              <a:rPr lang="en-US" sz="2400" b="1" kern="1200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7" name="Freeform 6"/>
          <p:cNvSpPr/>
          <p:nvPr/>
        </p:nvSpPr>
        <p:spPr>
          <a:xfrm>
            <a:off x="875763" y="2627288"/>
            <a:ext cx="2424916" cy="3089847"/>
          </a:xfrm>
          <a:custGeom>
            <a:avLst/>
            <a:gdLst>
              <a:gd name="connsiteX0" fmla="*/ 0 w 2424916"/>
              <a:gd name="connsiteY0" fmla="*/ 242492 h 3089847"/>
              <a:gd name="connsiteX1" fmla="*/ 242492 w 2424916"/>
              <a:gd name="connsiteY1" fmla="*/ 0 h 3089847"/>
              <a:gd name="connsiteX2" fmla="*/ 2182424 w 2424916"/>
              <a:gd name="connsiteY2" fmla="*/ 0 h 3089847"/>
              <a:gd name="connsiteX3" fmla="*/ 2424916 w 2424916"/>
              <a:gd name="connsiteY3" fmla="*/ 242492 h 3089847"/>
              <a:gd name="connsiteX4" fmla="*/ 2424916 w 2424916"/>
              <a:gd name="connsiteY4" fmla="*/ 2847355 h 3089847"/>
              <a:gd name="connsiteX5" fmla="*/ 2182424 w 2424916"/>
              <a:gd name="connsiteY5" fmla="*/ 3089847 h 3089847"/>
              <a:gd name="connsiteX6" fmla="*/ 242492 w 2424916"/>
              <a:gd name="connsiteY6" fmla="*/ 3089847 h 3089847"/>
              <a:gd name="connsiteX7" fmla="*/ 0 w 2424916"/>
              <a:gd name="connsiteY7" fmla="*/ 2847355 h 3089847"/>
              <a:gd name="connsiteX8" fmla="*/ 0 w 2424916"/>
              <a:gd name="connsiteY8" fmla="*/ 242492 h 3089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24916" h="3089847">
                <a:moveTo>
                  <a:pt x="0" y="242492"/>
                </a:moveTo>
                <a:cubicBezTo>
                  <a:pt x="0" y="108567"/>
                  <a:pt x="108567" y="0"/>
                  <a:pt x="242492" y="0"/>
                </a:cubicBezTo>
                <a:lnTo>
                  <a:pt x="2182424" y="0"/>
                </a:lnTo>
                <a:cubicBezTo>
                  <a:pt x="2316349" y="0"/>
                  <a:pt x="2424916" y="108567"/>
                  <a:pt x="2424916" y="242492"/>
                </a:cubicBezTo>
                <a:lnTo>
                  <a:pt x="2424916" y="2847355"/>
                </a:lnTo>
                <a:cubicBezTo>
                  <a:pt x="2424916" y="2981280"/>
                  <a:pt x="2316349" y="3089847"/>
                  <a:pt x="2182424" y="3089847"/>
                </a:cubicBezTo>
                <a:lnTo>
                  <a:pt x="242492" y="3089847"/>
                </a:lnTo>
                <a:cubicBezTo>
                  <a:pt x="108567" y="3089847"/>
                  <a:pt x="0" y="2981280"/>
                  <a:pt x="0" y="2847355"/>
                </a:cubicBezTo>
                <a:lnTo>
                  <a:pt x="0" y="242492"/>
                </a:lnTo>
                <a:close/>
              </a:path>
            </a:pathLst>
          </a:custGeom>
          <a:solidFill>
            <a:srgbClr val="12D4EE"/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6263" tIns="86263" rIns="86263" bIns="86263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kern="1200" dirty="0" err="1">
                <a:solidFill>
                  <a:srgbClr val="FF0000"/>
                </a:solidFill>
              </a:rPr>
              <a:t>Người</a:t>
            </a:r>
            <a:r>
              <a:rPr lang="en-US" sz="2400" b="1" kern="1200" dirty="0">
                <a:solidFill>
                  <a:srgbClr val="FF0000"/>
                </a:solidFill>
              </a:rPr>
              <a:t> </a:t>
            </a:r>
            <a:r>
              <a:rPr lang="en-US" sz="2400" b="1" kern="1200" dirty="0" err="1">
                <a:solidFill>
                  <a:srgbClr val="FF0000"/>
                </a:solidFill>
              </a:rPr>
              <a:t>đó</a:t>
            </a:r>
            <a:r>
              <a:rPr lang="en-US" sz="2400" b="1" kern="1200" dirty="0">
                <a:solidFill>
                  <a:srgbClr val="FF0000"/>
                </a:solidFill>
              </a:rPr>
              <a:t> </a:t>
            </a:r>
            <a:r>
              <a:rPr lang="en-US" sz="2400" b="1" kern="1200" dirty="0" err="1">
                <a:solidFill>
                  <a:srgbClr val="FF0000"/>
                </a:solidFill>
              </a:rPr>
              <a:t>là</a:t>
            </a:r>
            <a:r>
              <a:rPr lang="en-US" sz="2400" b="1" kern="1200" dirty="0">
                <a:solidFill>
                  <a:srgbClr val="FF0000"/>
                </a:solidFill>
              </a:rPr>
              <a:t> </a:t>
            </a:r>
            <a:r>
              <a:rPr lang="en-US" sz="2400" b="1" kern="1200" dirty="0" err="1">
                <a:solidFill>
                  <a:srgbClr val="FF0000"/>
                </a:solidFill>
              </a:rPr>
              <a:t>ai</a:t>
            </a:r>
            <a:r>
              <a:rPr lang="en-US" sz="2400" b="1" kern="1200" dirty="0">
                <a:solidFill>
                  <a:srgbClr val="FF0000"/>
                </a:solidFill>
              </a:rPr>
              <a:t>,</a:t>
            </a:r>
          </a:p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kern="1200" dirty="0" err="1">
                <a:solidFill>
                  <a:srgbClr val="FF0000"/>
                </a:solidFill>
              </a:rPr>
              <a:t>làm</a:t>
            </a:r>
            <a:r>
              <a:rPr lang="en-US" sz="2400" b="1" kern="1200" dirty="0">
                <a:solidFill>
                  <a:srgbClr val="FF0000"/>
                </a:solidFill>
              </a:rPr>
              <a:t> </a:t>
            </a:r>
            <a:r>
              <a:rPr lang="en-US" sz="2400" b="1" kern="1200" dirty="0" err="1">
                <a:solidFill>
                  <a:srgbClr val="FF0000"/>
                </a:solidFill>
              </a:rPr>
              <a:t>nghề</a:t>
            </a:r>
            <a:r>
              <a:rPr lang="en-US" sz="2400" b="1" kern="1200" dirty="0">
                <a:solidFill>
                  <a:srgbClr val="FF0000"/>
                </a:solidFill>
              </a:rPr>
              <a:t> </a:t>
            </a:r>
            <a:r>
              <a:rPr lang="en-US" sz="2400" b="1" kern="1200" dirty="0" err="1">
                <a:solidFill>
                  <a:srgbClr val="FF0000"/>
                </a:solidFill>
              </a:rPr>
              <a:t>gì</a:t>
            </a:r>
            <a:r>
              <a:rPr lang="en-US" sz="2400" b="1" kern="1200" dirty="0">
                <a:solidFill>
                  <a:srgbClr val="FF0000"/>
                </a:solidFill>
              </a:rPr>
              <a:t>?</a:t>
            </a: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3300679" y="2470245"/>
            <a:ext cx="1654705" cy="1596788"/>
          </a:xfrm>
          <a:prstGeom prst="line">
            <a:avLst/>
          </a:prstGeom>
          <a:ln w="28575"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3300679" y="4067033"/>
            <a:ext cx="1627409" cy="0"/>
          </a:xfrm>
          <a:prstGeom prst="line">
            <a:avLst/>
          </a:prstGeom>
          <a:ln w="28575"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3300679" y="4067033"/>
            <a:ext cx="1627409" cy="1746913"/>
          </a:xfrm>
          <a:prstGeom prst="line">
            <a:avLst/>
          </a:prstGeom>
          <a:ln w="28575"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2588875" y="599311"/>
            <a:ext cx="128913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0" lv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b="1" u="sng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Gợi</a:t>
            </a:r>
            <a:r>
              <a:rPr lang="en-US" sz="3200" b="1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ý:</a:t>
            </a:r>
          </a:p>
        </p:txBody>
      </p:sp>
      <p:pic>
        <p:nvPicPr>
          <p:cNvPr id="12" name="Audio 1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18910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939"/>
    </mc:Choice>
    <mc:Fallback xmlns="">
      <p:transition spd="slow" advTm="1793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3" grpId="0" animBg="1"/>
      <p:bldP spid="4" grpId="0" animBg="1"/>
      <p:bldP spid="5" grpId="0" animBg="1"/>
      <p:bldP spid="7" grpId="0" animBg="1"/>
      <p:bldP spid="1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782015"/>
          </a:xfrm>
          <a:prstGeom prst="rect">
            <a:avLst/>
          </a:prstGeom>
        </p:spPr>
      </p:pic>
      <p:sp>
        <p:nvSpPr>
          <p:cNvPr id="3" name="Freeform 2"/>
          <p:cNvSpPr/>
          <p:nvPr/>
        </p:nvSpPr>
        <p:spPr>
          <a:xfrm>
            <a:off x="4955384" y="1787624"/>
            <a:ext cx="5722436" cy="1403665"/>
          </a:xfrm>
          <a:custGeom>
            <a:avLst/>
            <a:gdLst>
              <a:gd name="connsiteX0" fmla="*/ 0 w 5722436"/>
              <a:gd name="connsiteY0" fmla="*/ 140367 h 1403665"/>
              <a:gd name="connsiteX1" fmla="*/ 140367 w 5722436"/>
              <a:gd name="connsiteY1" fmla="*/ 0 h 1403665"/>
              <a:gd name="connsiteX2" fmla="*/ 5582070 w 5722436"/>
              <a:gd name="connsiteY2" fmla="*/ 0 h 1403665"/>
              <a:gd name="connsiteX3" fmla="*/ 5722437 w 5722436"/>
              <a:gd name="connsiteY3" fmla="*/ 140367 h 1403665"/>
              <a:gd name="connsiteX4" fmla="*/ 5722436 w 5722436"/>
              <a:gd name="connsiteY4" fmla="*/ 1263299 h 1403665"/>
              <a:gd name="connsiteX5" fmla="*/ 5582069 w 5722436"/>
              <a:gd name="connsiteY5" fmla="*/ 1403666 h 1403665"/>
              <a:gd name="connsiteX6" fmla="*/ 140367 w 5722436"/>
              <a:gd name="connsiteY6" fmla="*/ 1403665 h 1403665"/>
              <a:gd name="connsiteX7" fmla="*/ 0 w 5722436"/>
              <a:gd name="connsiteY7" fmla="*/ 1263298 h 1403665"/>
              <a:gd name="connsiteX8" fmla="*/ 0 w 5722436"/>
              <a:gd name="connsiteY8" fmla="*/ 140367 h 1403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722436" h="1403665">
                <a:moveTo>
                  <a:pt x="0" y="140367"/>
                </a:moveTo>
                <a:cubicBezTo>
                  <a:pt x="0" y="62844"/>
                  <a:pt x="62844" y="0"/>
                  <a:pt x="140367" y="0"/>
                </a:cubicBezTo>
                <a:lnTo>
                  <a:pt x="5582070" y="0"/>
                </a:lnTo>
                <a:cubicBezTo>
                  <a:pt x="5659593" y="0"/>
                  <a:pt x="5722437" y="62844"/>
                  <a:pt x="5722437" y="140367"/>
                </a:cubicBezTo>
                <a:cubicBezTo>
                  <a:pt x="5722437" y="514678"/>
                  <a:pt x="5722436" y="888988"/>
                  <a:pt x="5722436" y="1263299"/>
                </a:cubicBezTo>
                <a:cubicBezTo>
                  <a:pt x="5722436" y="1340822"/>
                  <a:pt x="5659592" y="1403666"/>
                  <a:pt x="5582069" y="1403666"/>
                </a:cubicBezTo>
                <a:lnTo>
                  <a:pt x="140367" y="1403665"/>
                </a:lnTo>
                <a:cubicBezTo>
                  <a:pt x="62844" y="1403665"/>
                  <a:pt x="0" y="1340821"/>
                  <a:pt x="0" y="1263298"/>
                </a:cubicBezTo>
                <a:lnTo>
                  <a:pt x="0" y="140367"/>
                </a:lnTo>
                <a:close/>
              </a:path>
            </a:pathLst>
          </a:custGeom>
          <a:solidFill>
            <a:srgbClr val="12D4EE"/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6352" tIns="56352" rIns="56352" bIns="56352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kern="1200" dirty="0" err="1">
                <a:solidFill>
                  <a:srgbClr val="FF0000"/>
                </a:solidFill>
              </a:rPr>
              <a:t>Người</a:t>
            </a:r>
            <a:r>
              <a:rPr lang="en-US" sz="2400" b="1" kern="1200" dirty="0">
                <a:solidFill>
                  <a:srgbClr val="FF0000"/>
                </a:solidFill>
              </a:rPr>
              <a:t> </a:t>
            </a:r>
            <a:r>
              <a:rPr lang="en-US" sz="2400" b="1" kern="1200" dirty="0" err="1">
                <a:solidFill>
                  <a:srgbClr val="FF0000"/>
                </a:solidFill>
              </a:rPr>
              <a:t>đó</a:t>
            </a:r>
            <a:r>
              <a:rPr lang="en-US" sz="2400" b="1" kern="1200" dirty="0">
                <a:solidFill>
                  <a:srgbClr val="FF0000"/>
                </a:solidFill>
              </a:rPr>
              <a:t> </a:t>
            </a:r>
            <a:r>
              <a:rPr lang="en-US" sz="2400" b="1" kern="1200" dirty="0" err="1">
                <a:solidFill>
                  <a:srgbClr val="FF0000"/>
                </a:solidFill>
              </a:rPr>
              <a:t>hàng</a:t>
            </a:r>
            <a:r>
              <a:rPr lang="en-US" sz="2400" b="1" kern="1200" dirty="0">
                <a:solidFill>
                  <a:srgbClr val="FF0000"/>
                </a:solidFill>
              </a:rPr>
              <a:t> </a:t>
            </a:r>
            <a:r>
              <a:rPr lang="en-US" sz="2400" b="1" kern="1200" dirty="0" err="1">
                <a:solidFill>
                  <a:srgbClr val="FF0000"/>
                </a:solidFill>
              </a:rPr>
              <a:t>ngày</a:t>
            </a:r>
            <a:r>
              <a:rPr lang="en-US" sz="2400" b="1" kern="1200" dirty="0">
                <a:solidFill>
                  <a:srgbClr val="FF0000"/>
                </a:solidFill>
              </a:rPr>
              <a:t> </a:t>
            </a:r>
            <a:r>
              <a:rPr lang="en-US" sz="2400" b="1" kern="1200" dirty="0" err="1">
                <a:solidFill>
                  <a:srgbClr val="FF0000"/>
                </a:solidFill>
              </a:rPr>
              <a:t>làm</a:t>
            </a:r>
            <a:r>
              <a:rPr lang="en-US" sz="2400" b="1" kern="1200" dirty="0">
                <a:solidFill>
                  <a:srgbClr val="FF0000"/>
                </a:solidFill>
              </a:rPr>
              <a:t> </a:t>
            </a:r>
            <a:r>
              <a:rPr lang="en-US" sz="2400" b="1" kern="1200" dirty="0" err="1">
                <a:solidFill>
                  <a:srgbClr val="FF0000"/>
                </a:solidFill>
              </a:rPr>
              <a:t>những</a:t>
            </a:r>
            <a:r>
              <a:rPr lang="en-US" sz="2400" b="1" kern="1200" dirty="0">
                <a:solidFill>
                  <a:srgbClr val="FF0000"/>
                </a:solidFill>
              </a:rPr>
              <a:t> </a:t>
            </a:r>
            <a:r>
              <a:rPr lang="en-US" sz="2400" b="1" kern="1200" dirty="0" err="1">
                <a:solidFill>
                  <a:srgbClr val="FF0000"/>
                </a:solidFill>
              </a:rPr>
              <a:t>việc</a:t>
            </a:r>
            <a:r>
              <a:rPr lang="en-US" sz="2400" b="1" kern="1200" dirty="0">
                <a:solidFill>
                  <a:srgbClr val="FF0000"/>
                </a:solidFill>
              </a:rPr>
              <a:t> </a:t>
            </a:r>
            <a:r>
              <a:rPr lang="en-US" sz="2400" b="1" kern="1200" dirty="0" err="1">
                <a:solidFill>
                  <a:srgbClr val="FF0000"/>
                </a:solidFill>
              </a:rPr>
              <a:t>gì</a:t>
            </a:r>
            <a:r>
              <a:rPr lang="en-US" sz="2400" b="1" kern="1200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4" name="Freeform 3"/>
          <p:cNvSpPr/>
          <p:nvPr/>
        </p:nvSpPr>
        <p:spPr>
          <a:xfrm>
            <a:off x="4928088" y="3442782"/>
            <a:ext cx="5797812" cy="1403665"/>
          </a:xfrm>
          <a:custGeom>
            <a:avLst/>
            <a:gdLst>
              <a:gd name="connsiteX0" fmla="*/ 0 w 5797812"/>
              <a:gd name="connsiteY0" fmla="*/ 140367 h 1403665"/>
              <a:gd name="connsiteX1" fmla="*/ 140367 w 5797812"/>
              <a:gd name="connsiteY1" fmla="*/ 0 h 1403665"/>
              <a:gd name="connsiteX2" fmla="*/ 5657446 w 5797812"/>
              <a:gd name="connsiteY2" fmla="*/ 0 h 1403665"/>
              <a:gd name="connsiteX3" fmla="*/ 5797813 w 5797812"/>
              <a:gd name="connsiteY3" fmla="*/ 140367 h 1403665"/>
              <a:gd name="connsiteX4" fmla="*/ 5797812 w 5797812"/>
              <a:gd name="connsiteY4" fmla="*/ 1263299 h 1403665"/>
              <a:gd name="connsiteX5" fmla="*/ 5657445 w 5797812"/>
              <a:gd name="connsiteY5" fmla="*/ 1403666 h 1403665"/>
              <a:gd name="connsiteX6" fmla="*/ 140367 w 5797812"/>
              <a:gd name="connsiteY6" fmla="*/ 1403665 h 1403665"/>
              <a:gd name="connsiteX7" fmla="*/ 0 w 5797812"/>
              <a:gd name="connsiteY7" fmla="*/ 1263298 h 1403665"/>
              <a:gd name="connsiteX8" fmla="*/ 0 w 5797812"/>
              <a:gd name="connsiteY8" fmla="*/ 140367 h 1403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797812" h="1403665">
                <a:moveTo>
                  <a:pt x="0" y="140367"/>
                </a:moveTo>
                <a:cubicBezTo>
                  <a:pt x="0" y="62844"/>
                  <a:pt x="62844" y="0"/>
                  <a:pt x="140367" y="0"/>
                </a:cubicBezTo>
                <a:lnTo>
                  <a:pt x="5657446" y="0"/>
                </a:lnTo>
                <a:cubicBezTo>
                  <a:pt x="5734969" y="0"/>
                  <a:pt x="5797813" y="62844"/>
                  <a:pt x="5797813" y="140367"/>
                </a:cubicBezTo>
                <a:cubicBezTo>
                  <a:pt x="5797813" y="514678"/>
                  <a:pt x="5797812" y="888988"/>
                  <a:pt x="5797812" y="1263299"/>
                </a:cubicBezTo>
                <a:cubicBezTo>
                  <a:pt x="5797812" y="1340822"/>
                  <a:pt x="5734968" y="1403666"/>
                  <a:pt x="5657445" y="1403666"/>
                </a:cubicBezTo>
                <a:lnTo>
                  <a:pt x="140367" y="1403665"/>
                </a:lnTo>
                <a:cubicBezTo>
                  <a:pt x="62844" y="1403665"/>
                  <a:pt x="0" y="1340821"/>
                  <a:pt x="0" y="1263298"/>
                </a:cubicBezTo>
                <a:lnTo>
                  <a:pt x="0" y="140367"/>
                </a:lnTo>
                <a:close/>
              </a:path>
            </a:pathLst>
          </a:custGeom>
          <a:solidFill>
            <a:srgbClr val="12D4EE"/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6352" tIns="56352" rIns="56352" bIns="56352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kern="1200" dirty="0" err="1">
                <a:solidFill>
                  <a:srgbClr val="FF0000"/>
                </a:solidFill>
              </a:rPr>
              <a:t>Người</a:t>
            </a:r>
            <a:r>
              <a:rPr lang="en-US" sz="2400" b="1" kern="1200" dirty="0">
                <a:solidFill>
                  <a:srgbClr val="FF0000"/>
                </a:solidFill>
              </a:rPr>
              <a:t> </a:t>
            </a:r>
            <a:r>
              <a:rPr lang="en-US" sz="2400" b="1" kern="1200" dirty="0" err="1">
                <a:solidFill>
                  <a:srgbClr val="FF0000"/>
                </a:solidFill>
              </a:rPr>
              <a:t>đó</a:t>
            </a:r>
            <a:r>
              <a:rPr lang="en-US" sz="2400" b="1" kern="1200" dirty="0">
                <a:solidFill>
                  <a:srgbClr val="FF0000"/>
                </a:solidFill>
              </a:rPr>
              <a:t> </a:t>
            </a:r>
            <a:r>
              <a:rPr lang="en-US" sz="2400" b="1" kern="1200" dirty="0" err="1">
                <a:solidFill>
                  <a:srgbClr val="FF0000"/>
                </a:solidFill>
              </a:rPr>
              <a:t>làm</a:t>
            </a:r>
            <a:r>
              <a:rPr lang="en-US" sz="2400" b="1" kern="1200" dirty="0">
                <a:solidFill>
                  <a:srgbClr val="FF0000"/>
                </a:solidFill>
              </a:rPr>
              <a:t> </a:t>
            </a:r>
            <a:r>
              <a:rPr lang="en-US" sz="2400" b="1" kern="1200" dirty="0" err="1">
                <a:solidFill>
                  <a:srgbClr val="FF0000"/>
                </a:solidFill>
              </a:rPr>
              <a:t>việc</a:t>
            </a:r>
            <a:r>
              <a:rPr lang="en-US" sz="2400" b="1" kern="1200" dirty="0">
                <a:solidFill>
                  <a:srgbClr val="FF0000"/>
                </a:solidFill>
              </a:rPr>
              <a:t> </a:t>
            </a:r>
            <a:r>
              <a:rPr lang="en-US" sz="2400" b="1" kern="1200" dirty="0" err="1">
                <a:solidFill>
                  <a:srgbClr val="FF0000"/>
                </a:solidFill>
              </a:rPr>
              <a:t>như</a:t>
            </a:r>
            <a:r>
              <a:rPr lang="en-US" sz="2400" b="1" kern="1200" dirty="0">
                <a:solidFill>
                  <a:srgbClr val="FF0000"/>
                </a:solidFill>
              </a:rPr>
              <a:t> </a:t>
            </a:r>
            <a:r>
              <a:rPr lang="en-US" sz="2400" b="1" kern="1200" dirty="0" err="1">
                <a:solidFill>
                  <a:srgbClr val="FF0000"/>
                </a:solidFill>
              </a:rPr>
              <a:t>thế</a:t>
            </a:r>
            <a:r>
              <a:rPr lang="en-US" sz="2400" b="1" kern="1200" dirty="0">
                <a:solidFill>
                  <a:srgbClr val="FF0000"/>
                </a:solidFill>
              </a:rPr>
              <a:t> </a:t>
            </a:r>
            <a:r>
              <a:rPr lang="en-US" sz="2400" b="1" kern="1200" dirty="0" err="1">
                <a:solidFill>
                  <a:srgbClr val="FF0000"/>
                </a:solidFill>
              </a:rPr>
              <a:t>nào</a:t>
            </a:r>
            <a:r>
              <a:rPr lang="en-US" sz="2400" b="1" kern="1200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5" name="Freeform 4"/>
          <p:cNvSpPr/>
          <p:nvPr/>
        </p:nvSpPr>
        <p:spPr>
          <a:xfrm>
            <a:off x="4928088" y="5112113"/>
            <a:ext cx="5797812" cy="1403665"/>
          </a:xfrm>
          <a:custGeom>
            <a:avLst/>
            <a:gdLst>
              <a:gd name="connsiteX0" fmla="*/ 0 w 5688607"/>
              <a:gd name="connsiteY0" fmla="*/ 140367 h 1403665"/>
              <a:gd name="connsiteX1" fmla="*/ 140367 w 5688607"/>
              <a:gd name="connsiteY1" fmla="*/ 0 h 1403665"/>
              <a:gd name="connsiteX2" fmla="*/ 5548241 w 5688607"/>
              <a:gd name="connsiteY2" fmla="*/ 0 h 1403665"/>
              <a:gd name="connsiteX3" fmla="*/ 5688608 w 5688607"/>
              <a:gd name="connsiteY3" fmla="*/ 140367 h 1403665"/>
              <a:gd name="connsiteX4" fmla="*/ 5688607 w 5688607"/>
              <a:gd name="connsiteY4" fmla="*/ 1263299 h 1403665"/>
              <a:gd name="connsiteX5" fmla="*/ 5548240 w 5688607"/>
              <a:gd name="connsiteY5" fmla="*/ 1403666 h 1403665"/>
              <a:gd name="connsiteX6" fmla="*/ 140367 w 5688607"/>
              <a:gd name="connsiteY6" fmla="*/ 1403665 h 1403665"/>
              <a:gd name="connsiteX7" fmla="*/ 0 w 5688607"/>
              <a:gd name="connsiteY7" fmla="*/ 1263298 h 1403665"/>
              <a:gd name="connsiteX8" fmla="*/ 0 w 5688607"/>
              <a:gd name="connsiteY8" fmla="*/ 140367 h 1403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688607" h="1403665">
                <a:moveTo>
                  <a:pt x="0" y="140367"/>
                </a:moveTo>
                <a:cubicBezTo>
                  <a:pt x="0" y="62844"/>
                  <a:pt x="62844" y="0"/>
                  <a:pt x="140367" y="0"/>
                </a:cubicBezTo>
                <a:lnTo>
                  <a:pt x="5548241" y="0"/>
                </a:lnTo>
                <a:cubicBezTo>
                  <a:pt x="5625764" y="0"/>
                  <a:pt x="5688608" y="62844"/>
                  <a:pt x="5688608" y="140367"/>
                </a:cubicBezTo>
                <a:cubicBezTo>
                  <a:pt x="5688608" y="514678"/>
                  <a:pt x="5688607" y="888988"/>
                  <a:pt x="5688607" y="1263299"/>
                </a:cubicBezTo>
                <a:cubicBezTo>
                  <a:pt x="5688607" y="1340822"/>
                  <a:pt x="5625763" y="1403666"/>
                  <a:pt x="5548240" y="1403666"/>
                </a:cubicBezTo>
                <a:lnTo>
                  <a:pt x="140367" y="1403665"/>
                </a:lnTo>
                <a:cubicBezTo>
                  <a:pt x="62844" y="1403665"/>
                  <a:pt x="0" y="1340821"/>
                  <a:pt x="0" y="1263298"/>
                </a:cubicBezTo>
                <a:lnTo>
                  <a:pt x="0" y="140367"/>
                </a:lnTo>
                <a:close/>
              </a:path>
            </a:pathLst>
          </a:custGeom>
          <a:solidFill>
            <a:srgbClr val="12D4EE"/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6352" tIns="56352" rIns="56352" bIns="56352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kern="1200" dirty="0" err="1">
                <a:solidFill>
                  <a:srgbClr val="FF0000"/>
                </a:solidFill>
              </a:rPr>
              <a:t>Công</a:t>
            </a:r>
            <a:r>
              <a:rPr lang="en-US" sz="2400" b="1" kern="1200" dirty="0">
                <a:solidFill>
                  <a:srgbClr val="FF0000"/>
                </a:solidFill>
              </a:rPr>
              <a:t> </a:t>
            </a:r>
            <a:r>
              <a:rPr lang="en-US" sz="2400" b="1" kern="1200" dirty="0" err="1">
                <a:solidFill>
                  <a:srgbClr val="FF0000"/>
                </a:solidFill>
              </a:rPr>
              <a:t>việc</a:t>
            </a:r>
            <a:r>
              <a:rPr lang="en-US" sz="2400" b="1" kern="1200" dirty="0">
                <a:solidFill>
                  <a:srgbClr val="FF0000"/>
                </a:solidFill>
              </a:rPr>
              <a:t> </a:t>
            </a:r>
            <a:r>
              <a:rPr lang="en-US" sz="2400" b="1" kern="1200" dirty="0" err="1">
                <a:solidFill>
                  <a:srgbClr val="FF0000"/>
                </a:solidFill>
              </a:rPr>
              <a:t>ấy</a:t>
            </a:r>
            <a:r>
              <a:rPr lang="en-US" sz="2400" b="1" kern="1200" dirty="0">
                <a:solidFill>
                  <a:srgbClr val="FF0000"/>
                </a:solidFill>
              </a:rPr>
              <a:t> </a:t>
            </a:r>
            <a:r>
              <a:rPr lang="en-US" sz="2400" b="1" kern="1200" dirty="0" err="1">
                <a:solidFill>
                  <a:srgbClr val="FF0000"/>
                </a:solidFill>
              </a:rPr>
              <a:t>quan</a:t>
            </a:r>
            <a:r>
              <a:rPr lang="en-US" sz="2400" b="1" kern="1200" dirty="0">
                <a:solidFill>
                  <a:srgbClr val="FF0000"/>
                </a:solidFill>
              </a:rPr>
              <a:t> </a:t>
            </a:r>
            <a:r>
              <a:rPr lang="en-US" sz="2400" b="1" kern="1200" dirty="0" err="1">
                <a:solidFill>
                  <a:srgbClr val="FF0000"/>
                </a:solidFill>
              </a:rPr>
              <a:t>trọng</a:t>
            </a:r>
            <a:r>
              <a:rPr lang="en-US" sz="2400" b="1" kern="1200" dirty="0">
                <a:solidFill>
                  <a:srgbClr val="FF0000"/>
                </a:solidFill>
              </a:rPr>
              <a:t>, </a:t>
            </a:r>
            <a:r>
              <a:rPr lang="en-US" sz="2400" b="1" kern="1200" dirty="0" err="1">
                <a:solidFill>
                  <a:srgbClr val="FF0000"/>
                </a:solidFill>
              </a:rPr>
              <a:t>cần</a:t>
            </a:r>
            <a:r>
              <a:rPr lang="en-US" sz="2400" b="1" kern="1200" dirty="0">
                <a:solidFill>
                  <a:srgbClr val="FF0000"/>
                </a:solidFill>
              </a:rPr>
              <a:t> </a:t>
            </a:r>
            <a:r>
              <a:rPr lang="en-US" sz="2400" b="1" kern="1200" dirty="0" err="1">
                <a:solidFill>
                  <a:srgbClr val="FF0000"/>
                </a:solidFill>
              </a:rPr>
              <a:t>thiết</a:t>
            </a:r>
            <a:r>
              <a:rPr lang="en-US" sz="2400" b="1" kern="1200" dirty="0">
                <a:solidFill>
                  <a:srgbClr val="FF0000"/>
                </a:solidFill>
              </a:rPr>
              <a:t> </a:t>
            </a:r>
            <a:r>
              <a:rPr lang="en-US" sz="2400" b="1" kern="1200" dirty="0" err="1">
                <a:solidFill>
                  <a:srgbClr val="FF0000"/>
                </a:solidFill>
              </a:rPr>
              <a:t>như</a:t>
            </a:r>
            <a:r>
              <a:rPr lang="en-US" sz="2400" b="1" kern="1200" dirty="0">
                <a:solidFill>
                  <a:srgbClr val="FF0000"/>
                </a:solidFill>
              </a:rPr>
              <a:t> </a:t>
            </a:r>
            <a:r>
              <a:rPr lang="en-US" sz="2400" b="1" kern="1200" dirty="0" err="1">
                <a:solidFill>
                  <a:srgbClr val="FF0000"/>
                </a:solidFill>
              </a:rPr>
              <a:t>thế</a:t>
            </a:r>
            <a:r>
              <a:rPr lang="en-US" sz="2400" b="1" kern="1200" dirty="0">
                <a:solidFill>
                  <a:srgbClr val="FF0000"/>
                </a:solidFill>
              </a:rPr>
              <a:t> </a:t>
            </a:r>
            <a:r>
              <a:rPr lang="en-US" sz="2400" b="1" kern="1200" dirty="0" err="1">
                <a:solidFill>
                  <a:srgbClr val="FF0000"/>
                </a:solidFill>
              </a:rPr>
              <a:t>nào</a:t>
            </a:r>
            <a:r>
              <a:rPr lang="en-US" sz="2400" b="1" kern="1200" dirty="0">
                <a:solidFill>
                  <a:srgbClr val="FF0000"/>
                </a:solidFill>
              </a:rPr>
              <a:t> </a:t>
            </a:r>
            <a:r>
              <a:rPr lang="en-US" sz="2400" b="1" kern="1200" dirty="0" err="1">
                <a:solidFill>
                  <a:srgbClr val="FF0000"/>
                </a:solidFill>
              </a:rPr>
              <a:t>đối</a:t>
            </a:r>
            <a:r>
              <a:rPr lang="en-US" sz="2400" b="1" kern="1200" dirty="0">
                <a:solidFill>
                  <a:srgbClr val="FF0000"/>
                </a:solidFill>
              </a:rPr>
              <a:t> </a:t>
            </a:r>
            <a:r>
              <a:rPr lang="en-US" sz="2400" b="1" kern="1200" dirty="0" err="1">
                <a:solidFill>
                  <a:srgbClr val="FF0000"/>
                </a:solidFill>
              </a:rPr>
              <a:t>với</a:t>
            </a:r>
            <a:r>
              <a:rPr lang="en-US" sz="2400" b="1" kern="1200" dirty="0">
                <a:solidFill>
                  <a:srgbClr val="FF0000"/>
                </a:solidFill>
              </a:rPr>
              <a:t> </a:t>
            </a:r>
            <a:r>
              <a:rPr lang="en-US" sz="2400" b="1" kern="1200" dirty="0" err="1">
                <a:solidFill>
                  <a:srgbClr val="FF0000"/>
                </a:solidFill>
              </a:rPr>
              <a:t>mọi</a:t>
            </a:r>
            <a:r>
              <a:rPr lang="en-US" sz="2400" b="1" kern="1200" dirty="0">
                <a:solidFill>
                  <a:srgbClr val="FF0000"/>
                </a:solidFill>
              </a:rPr>
              <a:t> </a:t>
            </a:r>
            <a:r>
              <a:rPr lang="en-US" sz="2400" b="1" kern="1200" dirty="0" err="1">
                <a:solidFill>
                  <a:srgbClr val="FF0000"/>
                </a:solidFill>
              </a:rPr>
              <a:t>người</a:t>
            </a:r>
            <a:r>
              <a:rPr lang="en-US" sz="2400" b="1" kern="1200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7" name="Freeform 6"/>
          <p:cNvSpPr/>
          <p:nvPr/>
        </p:nvSpPr>
        <p:spPr>
          <a:xfrm>
            <a:off x="875763" y="2627288"/>
            <a:ext cx="2424916" cy="3089847"/>
          </a:xfrm>
          <a:custGeom>
            <a:avLst/>
            <a:gdLst>
              <a:gd name="connsiteX0" fmla="*/ 0 w 2424916"/>
              <a:gd name="connsiteY0" fmla="*/ 242492 h 3089847"/>
              <a:gd name="connsiteX1" fmla="*/ 242492 w 2424916"/>
              <a:gd name="connsiteY1" fmla="*/ 0 h 3089847"/>
              <a:gd name="connsiteX2" fmla="*/ 2182424 w 2424916"/>
              <a:gd name="connsiteY2" fmla="*/ 0 h 3089847"/>
              <a:gd name="connsiteX3" fmla="*/ 2424916 w 2424916"/>
              <a:gd name="connsiteY3" fmla="*/ 242492 h 3089847"/>
              <a:gd name="connsiteX4" fmla="*/ 2424916 w 2424916"/>
              <a:gd name="connsiteY4" fmla="*/ 2847355 h 3089847"/>
              <a:gd name="connsiteX5" fmla="*/ 2182424 w 2424916"/>
              <a:gd name="connsiteY5" fmla="*/ 3089847 h 3089847"/>
              <a:gd name="connsiteX6" fmla="*/ 242492 w 2424916"/>
              <a:gd name="connsiteY6" fmla="*/ 3089847 h 3089847"/>
              <a:gd name="connsiteX7" fmla="*/ 0 w 2424916"/>
              <a:gd name="connsiteY7" fmla="*/ 2847355 h 3089847"/>
              <a:gd name="connsiteX8" fmla="*/ 0 w 2424916"/>
              <a:gd name="connsiteY8" fmla="*/ 242492 h 3089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24916" h="3089847">
                <a:moveTo>
                  <a:pt x="0" y="242492"/>
                </a:moveTo>
                <a:cubicBezTo>
                  <a:pt x="0" y="108567"/>
                  <a:pt x="108567" y="0"/>
                  <a:pt x="242492" y="0"/>
                </a:cubicBezTo>
                <a:lnTo>
                  <a:pt x="2182424" y="0"/>
                </a:lnTo>
                <a:cubicBezTo>
                  <a:pt x="2316349" y="0"/>
                  <a:pt x="2424916" y="108567"/>
                  <a:pt x="2424916" y="242492"/>
                </a:cubicBezTo>
                <a:lnTo>
                  <a:pt x="2424916" y="2847355"/>
                </a:lnTo>
                <a:cubicBezTo>
                  <a:pt x="2424916" y="2981280"/>
                  <a:pt x="2316349" y="3089847"/>
                  <a:pt x="2182424" y="3089847"/>
                </a:cubicBezTo>
                <a:lnTo>
                  <a:pt x="242492" y="3089847"/>
                </a:lnTo>
                <a:cubicBezTo>
                  <a:pt x="108567" y="3089847"/>
                  <a:pt x="0" y="2981280"/>
                  <a:pt x="0" y="2847355"/>
                </a:cubicBezTo>
                <a:lnTo>
                  <a:pt x="0" y="242492"/>
                </a:lnTo>
                <a:close/>
              </a:path>
            </a:pathLst>
          </a:custGeom>
          <a:solidFill>
            <a:srgbClr val="12D4EE"/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6263" tIns="86263" rIns="86263" bIns="86263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kern="1200" dirty="0" err="1">
                <a:solidFill>
                  <a:srgbClr val="FF0000"/>
                </a:solidFill>
              </a:rPr>
              <a:t>Người</a:t>
            </a:r>
            <a:r>
              <a:rPr lang="en-US" sz="2400" b="1" kern="1200" dirty="0">
                <a:solidFill>
                  <a:srgbClr val="FF0000"/>
                </a:solidFill>
              </a:rPr>
              <a:t> </a:t>
            </a:r>
            <a:r>
              <a:rPr lang="en-US" sz="2400" b="1" kern="1200" dirty="0" err="1">
                <a:solidFill>
                  <a:srgbClr val="FF0000"/>
                </a:solidFill>
              </a:rPr>
              <a:t>đó</a:t>
            </a:r>
            <a:r>
              <a:rPr lang="en-US" sz="2400" b="1" kern="1200" dirty="0">
                <a:solidFill>
                  <a:srgbClr val="FF0000"/>
                </a:solidFill>
              </a:rPr>
              <a:t> </a:t>
            </a:r>
            <a:r>
              <a:rPr lang="en-US" sz="2400" b="1" kern="1200" dirty="0" err="1">
                <a:solidFill>
                  <a:srgbClr val="FF0000"/>
                </a:solidFill>
              </a:rPr>
              <a:t>là</a:t>
            </a:r>
            <a:r>
              <a:rPr lang="en-US" sz="2400" b="1" kern="1200" dirty="0">
                <a:solidFill>
                  <a:srgbClr val="FF0000"/>
                </a:solidFill>
              </a:rPr>
              <a:t> </a:t>
            </a:r>
            <a:r>
              <a:rPr lang="en-US" sz="2400" b="1" kern="1200" dirty="0" err="1">
                <a:solidFill>
                  <a:srgbClr val="FF0000"/>
                </a:solidFill>
              </a:rPr>
              <a:t>ai</a:t>
            </a:r>
            <a:r>
              <a:rPr lang="en-US" sz="2400" b="1" kern="1200" dirty="0">
                <a:solidFill>
                  <a:srgbClr val="FF0000"/>
                </a:solidFill>
              </a:rPr>
              <a:t>,</a:t>
            </a:r>
          </a:p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kern="1200" dirty="0" err="1">
                <a:solidFill>
                  <a:srgbClr val="FF0000"/>
                </a:solidFill>
              </a:rPr>
              <a:t>làm</a:t>
            </a:r>
            <a:r>
              <a:rPr lang="en-US" sz="2400" b="1" kern="1200" dirty="0">
                <a:solidFill>
                  <a:srgbClr val="FF0000"/>
                </a:solidFill>
              </a:rPr>
              <a:t> </a:t>
            </a:r>
            <a:r>
              <a:rPr lang="en-US" sz="2400" b="1" kern="1200" dirty="0" err="1">
                <a:solidFill>
                  <a:srgbClr val="FF0000"/>
                </a:solidFill>
              </a:rPr>
              <a:t>nghề</a:t>
            </a:r>
            <a:r>
              <a:rPr lang="en-US" sz="2400" b="1" kern="1200" dirty="0">
                <a:solidFill>
                  <a:srgbClr val="FF0000"/>
                </a:solidFill>
              </a:rPr>
              <a:t> </a:t>
            </a:r>
            <a:r>
              <a:rPr lang="en-US" sz="2400" b="1" kern="1200" dirty="0" err="1">
                <a:solidFill>
                  <a:srgbClr val="FF0000"/>
                </a:solidFill>
              </a:rPr>
              <a:t>gì</a:t>
            </a:r>
            <a:r>
              <a:rPr lang="en-US" sz="2400" b="1" kern="1200" dirty="0">
                <a:solidFill>
                  <a:srgbClr val="FF0000"/>
                </a:solidFill>
              </a:rPr>
              <a:t>?</a:t>
            </a: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3300679" y="2470245"/>
            <a:ext cx="1654705" cy="1596788"/>
          </a:xfrm>
          <a:prstGeom prst="line">
            <a:avLst/>
          </a:prstGeom>
          <a:ln w="28575"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3300679" y="4067033"/>
            <a:ext cx="1627409" cy="0"/>
          </a:xfrm>
          <a:prstGeom prst="line">
            <a:avLst/>
          </a:prstGeom>
          <a:ln w="28575"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3300679" y="4067033"/>
            <a:ext cx="1627409" cy="1746913"/>
          </a:xfrm>
          <a:prstGeom prst="line">
            <a:avLst/>
          </a:prstGeom>
          <a:ln w="28575"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2588875" y="599311"/>
            <a:ext cx="128913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0" lv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b="1" u="sng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Gợi</a:t>
            </a:r>
            <a:r>
              <a:rPr lang="en-US" sz="3200" b="1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ý:</a:t>
            </a:r>
          </a:p>
        </p:txBody>
      </p:sp>
      <p:sp>
        <p:nvSpPr>
          <p:cNvPr id="17" name="Rectangle 16"/>
          <p:cNvSpPr/>
          <p:nvPr/>
        </p:nvSpPr>
        <p:spPr>
          <a:xfrm>
            <a:off x="5227463" y="2239412"/>
            <a:ext cx="53892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b="1" dirty="0" err="1">
                <a:solidFill>
                  <a:srgbClr val="002060"/>
                </a:solidFill>
              </a:rPr>
              <a:t>khám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bệnh</a:t>
            </a:r>
            <a:r>
              <a:rPr lang="en-US" sz="2400" b="1" dirty="0">
                <a:solidFill>
                  <a:srgbClr val="002060"/>
                </a:solidFill>
              </a:rPr>
              <a:t>, </a:t>
            </a:r>
            <a:r>
              <a:rPr lang="en-US" sz="2400" b="1" dirty="0" err="1">
                <a:solidFill>
                  <a:srgbClr val="002060"/>
                </a:solidFill>
              </a:rPr>
              <a:t>nghe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tim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phổi</a:t>
            </a:r>
            <a:r>
              <a:rPr lang="en-US" sz="2400" b="1" dirty="0">
                <a:solidFill>
                  <a:srgbClr val="002060"/>
                </a:solidFill>
              </a:rPr>
              <a:t>, </a:t>
            </a:r>
            <a:r>
              <a:rPr lang="en-US" sz="2400" b="1" dirty="0" err="1">
                <a:solidFill>
                  <a:srgbClr val="002060"/>
                </a:solidFill>
              </a:rPr>
              <a:t>kê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đơn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thuốc</a:t>
            </a:r>
            <a:endParaRPr lang="en-US" sz="2400" b="1" dirty="0">
              <a:solidFill>
                <a:srgbClr val="002060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323842" y="3756712"/>
            <a:ext cx="529285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b="1" dirty="0" err="1">
                <a:solidFill>
                  <a:srgbClr val="002060"/>
                </a:solidFill>
              </a:rPr>
              <a:t>tận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tình</a:t>
            </a:r>
            <a:r>
              <a:rPr lang="en-US" sz="2400" b="1" dirty="0">
                <a:solidFill>
                  <a:srgbClr val="002060"/>
                </a:solidFill>
              </a:rPr>
              <a:t>, </a:t>
            </a:r>
            <a:r>
              <a:rPr lang="en-US" sz="2400" b="1" dirty="0" err="1">
                <a:solidFill>
                  <a:srgbClr val="002060"/>
                </a:solidFill>
              </a:rPr>
              <a:t>quan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tâm</a:t>
            </a:r>
            <a:r>
              <a:rPr lang="en-US" sz="2400" b="1" dirty="0">
                <a:solidFill>
                  <a:srgbClr val="002060"/>
                </a:solidFill>
              </a:rPr>
              <a:t>, </a:t>
            </a:r>
            <a:r>
              <a:rPr lang="en-US" sz="2400" b="1" dirty="0" err="1">
                <a:solidFill>
                  <a:srgbClr val="002060"/>
                </a:solidFill>
              </a:rPr>
              <a:t>chăm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sóc</a:t>
            </a:r>
            <a:r>
              <a:rPr lang="en-US" sz="2400" b="1" dirty="0">
                <a:solidFill>
                  <a:srgbClr val="002060"/>
                </a:solidFill>
              </a:rPr>
              <a:t>, </a:t>
            </a:r>
            <a:r>
              <a:rPr lang="en-US" sz="2400" b="1" dirty="0" err="1">
                <a:solidFill>
                  <a:srgbClr val="002060"/>
                </a:solidFill>
              </a:rPr>
              <a:t>hết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lòng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vì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bệnh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nhân</a:t>
            </a:r>
            <a:endParaRPr lang="en-US" sz="2400" b="1" dirty="0">
              <a:solidFill>
                <a:srgbClr val="002060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955384" y="5312862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en-US" sz="2400" b="1" dirty="0" err="1">
                <a:solidFill>
                  <a:srgbClr val="002060"/>
                </a:solidFill>
              </a:rPr>
              <a:t>giúp</a:t>
            </a:r>
            <a:r>
              <a:rPr lang="en-US" sz="2400" b="1" dirty="0">
                <a:solidFill>
                  <a:srgbClr val="002060"/>
                </a:solidFill>
              </a:rPr>
              <a:t> con </a:t>
            </a:r>
            <a:r>
              <a:rPr lang="en-US" sz="2400" b="1" dirty="0" err="1">
                <a:solidFill>
                  <a:srgbClr val="002060"/>
                </a:solidFill>
              </a:rPr>
              <a:t>người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khỏe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mạnh</a:t>
            </a:r>
            <a:r>
              <a:rPr lang="en-US" sz="2400" b="1" dirty="0">
                <a:solidFill>
                  <a:srgbClr val="002060"/>
                </a:solidFill>
              </a:rPr>
              <a:t>, </a:t>
            </a:r>
            <a:r>
              <a:rPr lang="en-US" sz="2400" b="1" dirty="0" err="1">
                <a:solidFill>
                  <a:srgbClr val="002060"/>
                </a:solidFill>
              </a:rPr>
              <a:t>thoát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khỏi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bệnh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tật</a:t>
            </a:r>
            <a:r>
              <a:rPr lang="en-US" sz="2400" b="1" dirty="0">
                <a:solidFill>
                  <a:srgbClr val="002060"/>
                </a:solidFill>
              </a:rPr>
              <a:t>, </a:t>
            </a:r>
            <a:r>
              <a:rPr lang="en-US" sz="2400" b="1" dirty="0" err="1">
                <a:solidFill>
                  <a:srgbClr val="002060"/>
                </a:solidFill>
              </a:rPr>
              <a:t>mang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lại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niềm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vui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cho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mọi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người</a:t>
            </a:r>
            <a:endParaRPr lang="en-US" sz="2400" b="1" dirty="0">
              <a:solidFill>
                <a:srgbClr val="002060"/>
              </a:solidFill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830" y="2530477"/>
            <a:ext cx="3305044" cy="318665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8D4A9354-EBF8-4BA5-BCFB-D95D3EE2CF2F}"/>
              </a:ext>
            </a:extLst>
          </p:cNvPr>
          <p:cNvSpPr/>
          <p:nvPr/>
        </p:nvSpPr>
        <p:spPr>
          <a:xfrm>
            <a:off x="799086" y="5622455"/>
            <a:ext cx="1204176" cy="57996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0" lv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BÁC SĨ</a:t>
            </a:r>
          </a:p>
        </p:txBody>
      </p:sp>
      <p:pic>
        <p:nvPicPr>
          <p:cNvPr id="12" name="Audio 1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68930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7025"/>
    </mc:Choice>
    <mc:Fallback xmlns="">
      <p:transition spd="slow" advTm="4702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17" grpId="0"/>
      <p:bldP spid="19" grpId="0"/>
      <p:bldP spid="1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782015"/>
          </a:xfrm>
          <a:prstGeom prst="rect">
            <a:avLst/>
          </a:prstGeom>
        </p:spPr>
      </p:pic>
      <p:sp>
        <p:nvSpPr>
          <p:cNvPr id="3" name="Freeform 2"/>
          <p:cNvSpPr/>
          <p:nvPr/>
        </p:nvSpPr>
        <p:spPr>
          <a:xfrm>
            <a:off x="4955384" y="1787624"/>
            <a:ext cx="5722436" cy="1403665"/>
          </a:xfrm>
          <a:custGeom>
            <a:avLst/>
            <a:gdLst>
              <a:gd name="connsiteX0" fmla="*/ 0 w 5722436"/>
              <a:gd name="connsiteY0" fmla="*/ 140367 h 1403665"/>
              <a:gd name="connsiteX1" fmla="*/ 140367 w 5722436"/>
              <a:gd name="connsiteY1" fmla="*/ 0 h 1403665"/>
              <a:gd name="connsiteX2" fmla="*/ 5582070 w 5722436"/>
              <a:gd name="connsiteY2" fmla="*/ 0 h 1403665"/>
              <a:gd name="connsiteX3" fmla="*/ 5722437 w 5722436"/>
              <a:gd name="connsiteY3" fmla="*/ 140367 h 1403665"/>
              <a:gd name="connsiteX4" fmla="*/ 5722436 w 5722436"/>
              <a:gd name="connsiteY4" fmla="*/ 1263299 h 1403665"/>
              <a:gd name="connsiteX5" fmla="*/ 5582069 w 5722436"/>
              <a:gd name="connsiteY5" fmla="*/ 1403666 h 1403665"/>
              <a:gd name="connsiteX6" fmla="*/ 140367 w 5722436"/>
              <a:gd name="connsiteY6" fmla="*/ 1403665 h 1403665"/>
              <a:gd name="connsiteX7" fmla="*/ 0 w 5722436"/>
              <a:gd name="connsiteY7" fmla="*/ 1263298 h 1403665"/>
              <a:gd name="connsiteX8" fmla="*/ 0 w 5722436"/>
              <a:gd name="connsiteY8" fmla="*/ 140367 h 1403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722436" h="1403665">
                <a:moveTo>
                  <a:pt x="0" y="140367"/>
                </a:moveTo>
                <a:cubicBezTo>
                  <a:pt x="0" y="62844"/>
                  <a:pt x="62844" y="0"/>
                  <a:pt x="140367" y="0"/>
                </a:cubicBezTo>
                <a:lnTo>
                  <a:pt x="5582070" y="0"/>
                </a:lnTo>
                <a:cubicBezTo>
                  <a:pt x="5659593" y="0"/>
                  <a:pt x="5722437" y="62844"/>
                  <a:pt x="5722437" y="140367"/>
                </a:cubicBezTo>
                <a:cubicBezTo>
                  <a:pt x="5722437" y="514678"/>
                  <a:pt x="5722436" y="888988"/>
                  <a:pt x="5722436" y="1263299"/>
                </a:cubicBezTo>
                <a:cubicBezTo>
                  <a:pt x="5722436" y="1340822"/>
                  <a:pt x="5659592" y="1403666"/>
                  <a:pt x="5582069" y="1403666"/>
                </a:cubicBezTo>
                <a:lnTo>
                  <a:pt x="140367" y="1403665"/>
                </a:lnTo>
                <a:cubicBezTo>
                  <a:pt x="62844" y="1403665"/>
                  <a:pt x="0" y="1340821"/>
                  <a:pt x="0" y="1263298"/>
                </a:cubicBezTo>
                <a:lnTo>
                  <a:pt x="0" y="140367"/>
                </a:lnTo>
                <a:close/>
              </a:path>
            </a:pathLst>
          </a:custGeom>
          <a:solidFill>
            <a:srgbClr val="12D4EE"/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6352" tIns="56352" rIns="56352" bIns="56352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kern="1200" dirty="0" err="1">
                <a:solidFill>
                  <a:srgbClr val="FF0000"/>
                </a:solidFill>
              </a:rPr>
              <a:t>Người</a:t>
            </a:r>
            <a:r>
              <a:rPr lang="en-US" sz="2400" b="1" kern="1200" dirty="0">
                <a:solidFill>
                  <a:srgbClr val="FF0000"/>
                </a:solidFill>
              </a:rPr>
              <a:t> </a:t>
            </a:r>
            <a:r>
              <a:rPr lang="en-US" sz="2400" b="1" kern="1200" dirty="0" err="1">
                <a:solidFill>
                  <a:srgbClr val="FF0000"/>
                </a:solidFill>
              </a:rPr>
              <a:t>đó</a:t>
            </a:r>
            <a:r>
              <a:rPr lang="en-US" sz="2400" b="1" kern="1200" dirty="0">
                <a:solidFill>
                  <a:srgbClr val="FF0000"/>
                </a:solidFill>
              </a:rPr>
              <a:t> </a:t>
            </a:r>
            <a:r>
              <a:rPr lang="en-US" sz="2400" b="1" kern="1200" dirty="0" err="1">
                <a:solidFill>
                  <a:srgbClr val="FF0000"/>
                </a:solidFill>
              </a:rPr>
              <a:t>hàng</a:t>
            </a:r>
            <a:r>
              <a:rPr lang="en-US" sz="2400" b="1" kern="1200" dirty="0">
                <a:solidFill>
                  <a:srgbClr val="FF0000"/>
                </a:solidFill>
              </a:rPr>
              <a:t> </a:t>
            </a:r>
            <a:r>
              <a:rPr lang="en-US" sz="2400" b="1" kern="1200" dirty="0" err="1">
                <a:solidFill>
                  <a:srgbClr val="FF0000"/>
                </a:solidFill>
              </a:rPr>
              <a:t>ngày</a:t>
            </a:r>
            <a:r>
              <a:rPr lang="en-US" sz="2400" b="1" kern="1200" dirty="0">
                <a:solidFill>
                  <a:srgbClr val="FF0000"/>
                </a:solidFill>
              </a:rPr>
              <a:t> </a:t>
            </a:r>
            <a:r>
              <a:rPr lang="en-US" sz="2400" b="1" kern="1200" dirty="0" err="1">
                <a:solidFill>
                  <a:srgbClr val="FF0000"/>
                </a:solidFill>
              </a:rPr>
              <a:t>làm</a:t>
            </a:r>
            <a:r>
              <a:rPr lang="en-US" sz="2400" b="1" kern="1200" dirty="0">
                <a:solidFill>
                  <a:srgbClr val="FF0000"/>
                </a:solidFill>
              </a:rPr>
              <a:t> </a:t>
            </a:r>
            <a:r>
              <a:rPr lang="en-US" sz="2400" b="1" kern="1200" dirty="0" err="1">
                <a:solidFill>
                  <a:srgbClr val="FF0000"/>
                </a:solidFill>
              </a:rPr>
              <a:t>những</a:t>
            </a:r>
            <a:r>
              <a:rPr lang="en-US" sz="2400" b="1" kern="1200" dirty="0">
                <a:solidFill>
                  <a:srgbClr val="FF0000"/>
                </a:solidFill>
              </a:rPr>
              <a:t> </a:t>
            </a:r>
            <a:r>
              <a:rPr lang="en-US" sz="2400" b="1" kern="1200" dirty="0" err="1">
                <a:solidFill>
                  <a:srgbClr val="FF0000"/>
                </a:solidFill>
              </a:rPr>
              <a:t>việc</a:t>
            </a:r>
            <a:r>
              <a:rPr lang="en-US" sz="2400" b="1" kern="1200" dirty="0">
                <a:solidFill>
                  <a:srgbClr val="FF0000"/>
                </a:solidFill>
              </a:rPr>
              <a:t> </a:t>
            </a:r>
            <a:r>
              <a:rPr lang="en-US" sz="2400" b="1" kern="1200" dirty="0" err="1">
                <a:solidFill>
                  <a:srgbClr val="FF0000"/>
                </a:solidFill>
              </a:rPr>
              <a:t>gì</a:t>
            </a:r>
            <a:r>
              <a:rPr lang="en-US" sz="2400" b="1" kern="1200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4" name="Freeform 3"/>
          <p:cNvSpPr/>
          <p:nvPr/>
        </p:nvSpPr>
        <p:spPr>
          <a:xfrm>
            <a:off x="4928088" y="3442782"/>
            <a:ext cx="5797812" cy="1403665"/>
          </a:xfrm>
          <a:custGeom>
            <a:avLst/>
            <a:gdLst>
              <a:gd name="connsiteX0" fmla="*/ 0 w 5797812"/>
              <a:gd name="connsiteY0" fmla="*/ 140367 h 1403665"/>
              <a:gd name="connsiteX1" fmla="*/ 140367 w 5797812"/>
              <a:gd name="connsiteY1" fmla="*/ 0 h 1403665"/>
              <a:gd name="connsiteX2" fmla="*/ 5657446 w 5797812"/>
              <a:gd name="connsiteY2" fmla="*/ 0 h 1403665"/>
              <a:gd name="connsiteX3" fmla="*/ 5797813 w 5797812"/>
              <a:gd name="connsiteY3" fmla="*/ 140367 h 1403665"/>
              <a:gd name="connsiteX4" fmla="*/ 5797812 w 5797812"/>
              <a:gd name="connsiteY4" fmla="*/ 1263299 h 1403665"/>
              <a:gd name="connsiteX5" fmla="*/ 5657445 w 5797812"/>
              <a:gd name="connsiteY5" fmla="*/ 1403666 h 1403665"/>
              <a:gd name="connsiteX6" fmla="*/ 140367 w 5797812"/>
              <a:gd name="connsiteY6" fmla="*/ 1403665 h 1403665"/>
              <a:gd name="connsiteX7" fmla="*/ 0 w 5797812"/>
              <a:gd name="connsiteY7" fmla="*/ 1263298 h 1403665"/>
              <a:gd name="connsiteX8" fmla="*/ 0 w 5797812"/>
              <a:gd name="connsiteY8" fmla="*/ 140367 h 1403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797812" h="1403665">
                <a:moveTo>
                  <a:pt x="0" y="140367"/>
                </a:moveTo>
                <a:cubicBezTo>
                  <a:pt x="0" y="62844"/>
                  <a:pt x="62844" y="0"/>
                  <a:pt x="140367" y="0"/>
                </a:cubicBezTo>
                <a:lnTo>
                  <a:pt x="5657446" y="0"/>
                </a:lnTo>
                <a:cubicBezTo>
                  <a:pt x="5734969" y="0"/>
                  <a:pt x="5797813" y="62844"/>
                  <a:pt x="5797813" y="140367"/>
                </a:cubicBezTo>
                <a:cubicBezTo>
                  <a:pt x="5797813" y="514678"/>
                  <a:pt x="5797812" y="888988"/>
                  <a:pt x="5797812" y="1263299"/>
                </a:cubicBezTo>
                <a:cubicBezTo>
                  <a:pt x="5797812" y="1340822"/>
                  <a:pt x="5734968" y="1403666"/>
                  <a:pt x="5657445" y="1403666"/>
                </a:cubicBezTo>
                <a:lnTo>
                  <a:pt x="140367" y="1403665"/>
                </a:lnTo>
                <a:cubicBezTo>
                  <a:pt x="62844" y="1403665"/>
                  <a:pt x="0" y="1340821"/>
                  <a:pt x="0" y="1263298"/>
                </a:cubicBezTo>
                <a:lnTo>
                  <a:pt x="0" y="140367"/>
                </a:lnTo>
                <a:close/>
              </a:path>
            </a:pathLst>
          </a:custGeom>
          <a:solidFill>
            <a:srgbClr val="12D4EE"/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6352" tIns="56352" rIns="56352" bIns="56352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kern="1200" dirty="0" err="1">
                <a:solidFill>
                  <a:srgbClr val="FF0000"/>
                </a:solidFill>
              </a:rPr>
              <a:t>Người</a:t>
            </a:r>
            <a:r>
              <a:rPr lang="en-US" sz="2400" b="1" kern="1200" dirty="0">
                <a:solidFill>
                  <a:srgbClr val="FF0000"/>
                </a:solidFill>
              </a:rPr>
              <a:t> </a:t>
            </a:r>
            <a:r>
              <a:rPr lang="en-US" sz="2400" b="1" kern="1200" dirty="0" err="1">
                <a:solidFill>
                  <a:srgbClr val="FF0000"/>
                </a:solidFill>
              </a:rPr>
              <a:t>đó</a:t>
            </a:r>
            <a:r>
              <a:rPr lang="en-US" sz="2400" b="1" kern="1200" dirty="0">
                <a:solidFill>
                  <a:srgbClr val="FF0000"/>
                </a:solidFill>
              </a:rPr>
              <a:t> </a:t>
            </a:r>
            <a:r>
              <a:rPr lang="en-US" sz="2400" b="1" kern="1200" dirty="0" err="1">
                <a:solidFill>
                  <a:srgbClr val="FF0000"/>
                </a:solidFill>
              </a:rPr>
              <a:t>làm</a:t>
            </a:r>
            <a:r>
              <a:rPr lang="en-US" sz="2400" b="1" kern="1200" dirty="0">
                <a:solidFill>
                  <a:srgbClr val="FF0000"/>
                </a:solidFill>
              </a:rPr>
              <a:t> </a:t>
            </a:r>
            <a:r>
              <a:rPr lang="en-US" sz="2400" b="1" kern="1200" dirty="0" err="1">
                <a:solidFill>
                  <a:srgbClr val="FF0000"/>
                </a:solidFill>
              </a:rPr>
              <a:t>việc</a:t>
            </a:r>
            <a:r>
              <a:rPr lang="en-US" sz="2400" b="1" kern="1200" dirty="0">
                <a:solidFill>
                  <a:srgbClr val="FF0000"/>
                </a:solidFill>
              </a:rPr>
              <a:t> </a:t>
            </a:r>
            <a:r>
              <a:rPr lang="en-US" sz="2400" b="1" kern="1200" dirty="0" err="1">
                <a:solidFill>
                  <a:srgbClr val="FF0000"/>
                </a:solidFill>
              </a:rPr>
              <a:t>như</a:t>
            </a:r>
            <a:r>
              <a:rPr lang="en-US" sz="2400" b="1" kern="1200" dirty="0">
                <a:solidFill>
                  <a:srgbClr val="FF0000"/>
                </a:solidFill>
              </a:rPr>
              <a:t> </a:t>
            </a:r>
            <a:r>
              <a:rPr lang="en-US" sz="2400" b="1" kern="1200" dirty="0" err="1">
                <a:solidFill>
                  <a:srgbClr val="FF0000"/>
                </a:solidFill>
              </a:rPr>
              <a:t>thế</a:t>
            </a:r>
            <a:r>
              <a:rPr lang="en-US" sz="2400" b="1" kern="1200" dirty="0">
                <a:solidFill>
                  <a:srgbClr val="FF0000"/>
                </a:solidFill>
              </a:rPr>
              <a:t> </a:t>
            </a:r>
            <a:r>
              <a:rPr lang="en-US" sz="2400" b="1" kern="1200" dirty="0" err="1">
                <a:solidFill>
                  <a:srgbClr val="FF0000"/>
                </a:solidFill>
              </a:rPr>
              <a:t>nào</a:t>
            </a:r>
            <a:r>
              <a:rPr lang="en-US" sz="2400" b="1" kern="1200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5" name="Freeform 4"/>
          <p:cNvSpPr/>
          <p:nvPr/>
        </p:nvSpPr>
        <p:spPr>
          <a:xfrm>
            <a:off x="4928088" y="5056998"/>
            <a:ext cx="5797812" cy="1403665"/>
          </a:xfrm>
          <a:custGeom>
            <a:avLst/>
            <a:gdLst>
              <a:gd name="connsiteX0" fmla="*/ 0 w 5688607"/>
              <a:gd name="connsiteY0" fmla="*/ 140367 h 1403665"/>
              <a:gd name="connsiteX1" fmla="*/ 140367 w 5688607"/>
              <a:gd name="connsiteY1" fmla="*/ 0 h 1403665"/>
              <a:gd name="connsiteX2" fmla="*/ 5548241 w 5688607"/>
              <a:gd name="connsiteY2" fmla="*/ 0 h 1403665"/>
              <a:gd name="connsiteX3" fmla="*/ 5688608 w 5688607"/>
              <a:gd name="connsiteY3" fmla="*/ 140367 h 1403665"/>
              <a:gd name="connsiteX4" fmla="*/ 5688607 w 5688607"/>
              <a:gd name="connsiteY4" fmla="*/ 1263299 h 1403665"/>
              <a:gd name="connsiteX5" fmla="*/ 5548240 w 5688607"/>
              <a:gd name="connsiteY5" fmla="*/ 1403666 h 1403665"/>
              <a:gd name="connsiteX6" fmla="*/ 140367 w 5688607"/>
              <a:gd name="connsiteY6" fmla="*/ 1403665 h 1403665"/>
              <a:gd name="connsiteX7" fmla="*/ 0 w 5688607"/>
              <a:gd name="connsiteY7" fmla="*/ 1263298 h 1403665"/>
              <a:gd name="connsiteX8" fmla="*/ 0 w 5688607"/>
              <a:gd name="connsiteY8" fmla="*/ 140367 h 1403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688607" h="1403665">
                <a:moveTo>
                  <a:pt x="0" y="140367"/>
                </a:moveTo>
                <a:cubicBezTo>
                  <a:pt x="0" y="62844"/>
                  <a:pt x="62844" y="0"/>
                  <a:pt x="140367" y="0"/>
                </a:cubicBezTo>
                <a:lnTo>
                  <a:pt x="5548241" y="0"/>
                </a:lnTo>
                <a:cubicBezTo>
                  <a:pt x="5625764" y="0"/>
                  <a:pt x="5688608" y="62844"/>
                  <a:pt x="5688608" y="140367"/>
                </a:cubicBezTo>
                <a:cubicBezTo>
                  <a:pt x="5688608" y="514678"/>
                  <a:pt x="5688607" y="888988"/>
                  <a:pt x="5688607" y="1263299"/>
                </a:cubicBezTo>
                <a:cubicBezTo>
                  <a:pt x="5688607" y="1340822"/>
                  <a:pt x="5625763" y="1403666"/>
                  <a:pt x="5548240" y="1403666"/>
                </a:cubicBezTo>
                <a:lnTo>
                  <a:pt x="140367" y="1403665"/>
                </a:lnTo>
                <a:cubicBezTo>
                  <a:pt x="62844" y="1403665"/>
                  <a:pt x="0" y="1340821"/>
                  <a:pt x="0" y="1263298"/>
                </a:cubicBezTo>
                <a:lnTo>
                  <a:pt x="0" y="140367"/>
                </a:lnTo>
                <a:close/>
              </a:path>
            </a:pathLst>
          </a:custGeom>
          <a:solidFill>
            <a:srgbClr val="12D4EE"/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6352" tIns="56352" rIns="56352" bIns="56352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kern="1200" dirty="0" err="1">
                <a:solidFill>
                  <a:srgbClr val="FF0000"/>
                </a:solidFill>
              </a:rPr>
              <a:t>Công</a:t>
            </a:r>
            <a:r>
              <a:rPr lang="en-US" sz="2400" b="1" kern="1200" dirty="0">
                <a:solidFill>
                  <a:srgbClr val="FF0000"/>
                </a:solidFill>
              </a:rPr>
              <a:t> </a:t>
            </a:r>
            <a:r>
              <a:rPr lang="en-US" sz="2400" b="1" kern="1200" dirty="0" err="1">
                <a:solidFill>
                  <a:srgbClr val="FF0000"/>
                </a:solidFill>
              </a:rPr>
              <a:t>việc</a:t>
            </a:r>
            <a:r>
              <a:rPr lang="en-US" sz="2400" b="1" kern="1200" dirty="0">
                <a:solidFill>
                  <a:srgbClr val="FF0000"/>
                </a:solidFill>
              </a:rPr>
              <a:t> </a:t>
            </a:r>
            <a:r>
              <a:rPr lang="en-US" sz="2400" b="1" kern="1200" dirty="0" err="1">
                <a:solidFill>
                  <a:srgbClr val="FF0000"/>
                </a:solidFill>
              </a:rPr>
              <a:t>ấy</a:t>
            </a:r>
            <a:r>
              <a:rPr lang="en-US" sz="2400" b="1" kern="1200" dirty="0">
                <a:solidFill>
                  <a:srgbClr val="FF0000"/>
                </a:solidFill>
              </a:rPr>
              <a:t> </a:t>
            </a:r>
            <a:r>
              <a:rPr lang="en-US" sz="2400" b="1" kern="1200" dirty="0" err="1">
                <a:solidFill>
                  <a:srgbClr val="FF0000"/>
                </a:solidFill>
              </a:rPr>
              <a:t>quan</a:t>
            </a:r>
            <a:r>
              <a:rPr lang="en-US" sz="2400" b="1" kern="1200" dirty="0">
                <a:solidFill>
                  <a:srgbClr val="FF0000"/>
                </a:solidFill>
              </a:rPr>
              <a:t> </a:t>
            </a:r>
            <a:r>
              <a:rPr lang="en-US" sz="2400" b="1" kern="1200" dirty="0" err="1">
                <a:solidFill>
                  <a:srgbClr val="FF0000"/>
                </a:solidFill>
              </a:rPr>
              <a:t>trọng</a:t>
            </a:r>
            <a:r>
              <a:rPr lang="en-US" sz="2400" b="1" kern="1200" dirty="0">
                <a:solidFill>
                  <a:srgbClr val="FF0000"/>
                </a:solidFill>
              </a:rPr>
              <a:t>, </a:t>
            </a:r>
            <a:r>
              <a:rPr lang="en-US" sz="2400" b="1" kern="1200" dirty="0" err="1">
                <a:solidFill>
                  <a:srgbClr val="FF0000"/>
                </a:solidFill>
              </a:rPr>
              <a:t>cần</a:t>
            </a:r>
            <a:r>
              <a:rPr lang="en-US" sz="2400" b="1" kern="1200" dirty="0">
                <a:solidFill>
                  <a:srgbClr val="FF0000"/>
                </a:solidFill>
              </a:rPr>
              <a:t> </a:t>
            </a:r>
            <a:r>
              <a:rPr lang="en-US" sz="2400" b="1" kern="1200" dirty="0" err="1">
                <a:solidFill>
                  <a:srgbClr val="FF0000"/>
                </a:solidFill>
              </a:rPr>
              <a:t>thiết</a:t>
            </a:r>
            <a:r>
              <a:rPr lang="en-US" sz="2400" b="1" kern="1200" dirty="0">
                <a:solidFill>
                  <a:srgbClr val="FF0000"/>
                </a:solidFill>
              </a:rPr>
              <a:t> </a:t>
            </a:r>
            <a:r>
              <a:rPr lang="en-US" sz="2400" b="1" kern="1200" dirty="0" err="1">
                <a:solidFill>
                  <a:srgbClr val="FF0000"/>
                </a:solidFill>
              </a:rPr>
              <a:t>như</a:t>
            </a:r>
            <a:r>
              <a:rPr lang="en-US" sz="2400" b="1" kern="1200" dirty="0">
                <a:solidFill>
                  <a:srgbClr val="FF0000"/>
                </a:solidFill>
              </a:rPr>
              <a:t> </a:t>
            </a:r>
            <a:r>
              <a:rPr lang="en-US" sz="2400" b="1" kern="1200" dirty="0" err="1">
                <a:solidFill>
                  <a:srgbClr val="FF0000"/>
                </a:solidFill>
              </a:rPr>
              <a:t>thế</a:t>
            </a:r>
            <a:r>
              <a:rPr lang="en-US" sz="2400" b="1" kern="1200" dirty="0">
                <a:solidFill>
                  <a:srgbClr val="FF0000"/>
                </a:solidFill>
              </a:rPr>
              <a:t> </a:t>
            </a:r>
            <a:r>
              <a:rPr lang="en-US" sz="2400" b="1" kern="1200" dirty="0" err="1">
                <a:solidFill>
                  <a:srgbClr val="FF0000"/>
                </a:solidFill>
              </a:rPr>
              <a:t>nào</a:t>
            </a:r>
            <a:r>
              <a:rPr lang="en-US" sz="2400" b="1" kern="1200" dirty="0">
                <a:solidFill>
                  <a:srgbClr val="FF0000"/>
                </a:solidFill>
              </a:rPr>
              <a:t> </a:t>
            </a:r>
            <a:r>
              <a:rPr lang="en-US" sz="2400" b="1" kern="1200" dirty="0" err="1">
                <a:solidFill>
                  <a:srgbClr val="FF0000"/>
                </a:solidFill>
              </a:rPr>
              <a:t>đối</a:t>
            </a:r>
            <a:r>
              <a:rPr lang="en-US" sz="2400" b="1" kern="1200" dirty="0">
                <a:solidFill>
                  <a:srgbClr val="FF0000"/>
                </a:solidFill>
              </a:rPr>
              <a:t> </a:t>
            </a:r>
            <a:r>
              <a:rPr lang="en-US" sz="2400" b="1" kern="1200" dirty="0" err="1">
                <a:solidFill>
                  <a:srgbClr val="FF0000"/>
                </a:solidFill>
              </a:rPr>
              <a:t>với</a:t>
            </a:r>
            <a:r>
              <a:rPr lang="en-US" sz="2400" b="1" kern="1200" dirty="0">
                <a:solidFill>
                  <a:srgbClr val="FF0000"/>
                </a:solidFill>
              </a:rPr>
              <a:t> </a:t>
            </a:r>
            <a:r>
              <a:rPr lang="en-US" sz="2400" b="1" kern="1200" dirty="0" err="1">
                <a:solidFill>
                  <a:srgbClr val="FF0000"/>
                </a:solidFill>
              </a:rPr>
              <a:t>mọi</a:t>
            </a:r>
            <a:r>
              <a:rPr lang="en-US" sz="2400" b="1" kern="1200" dirty="0">
                <a:solidFill>
                  <a:srgbClr val="FF0000"/>
                </a:solidFill>
              </a:rPr>
              <a:t> </a:t>
            </a:r>
            <a:r>
              <a:rPr lang="en-US" sz="2400" b="1" kern="1200" dirty="0" err="1">
                <a:solidFill>
                  <a:srgbClr val="FF0000"/>
                </a:solidFill>
              </a:rPr>
              <a:t>người</a:t>
            </a:r>
            <a:r>
              <a:rPr lang="en-US" sz="2400" b="1" kern="1200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7" name="Freeform 6"/>
          <p:cNvSpPr/>
          <p:nvPr/>
        </p:nvSpPr>
        <p:spPr>
          <a:xfrm>
            <a:off x="875763" y="2627288"/>
            <a:ext cx="2424916" cy="3089847"/>
          </a:xfrm>
          <a:custGeom>
            <a:avLst/>
            <a:gdLst>
              <a:gd name="connsiteX0" fmla="*/ 0 w 2424916"/>
              <a:gd name="connsiteY0" fmla="*/ 242492 h 3089847"/>
              <a:gd name="connsiteX1" fmla="*/ 242492 w 2424916"/>
              <a:gd name="connsiteY1" fmla="*/ 0 h 3089847"/>
              <a:gd name="connsiteX2" fmla="*/ 2182424 w 2424916"/>
              <a:gd name="connsiteY2" fmla="*/ 0 h 3089847"/>
              <a:gd name="connsiteX3" fmla="*/ 2424916 w 2424916"/>
              <a:gd name="connsiteY3" fmla="*/ 242492 h 3089847"/>
              <a:gd name="connsiteX4" fmla="*/ 2424916 w 2424916"/>
              <a:gd name="connsiteY4" fmla="*/ 2847355 h 3089847"/>
              <a:gd name="connsiteX5" fmla="*/ 2182424 w 2424916"/>
              <a:gd name="connsiteY5" fmla="*/ 3089847 h 3089847"/>
              <a:gd name="connsiteX6" fmla="*/ 242492 w 2424916"/>
              <a:gd name="connsiteY6" fmla="*/ 3089847 h 3089847"/>
              <a:gd name="connsiteX7" fmla="*/ 0 w 2424916"/>
              <a:gd name="connsiteY7" fmla="*/ 2847355 h 3089847"/>
              <a:gd name="connsiteX8" fmla="*/ 0 w 2424916"/>
              <a:gd name="connsiteY8" fmla="*/ 242492 h 3089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24916" h="3089847">
                <a:moveTo>
                  <a:pt x="0" y="242492"/>
                </a:moveTo>
                <a:cubicBezTo>
                  <a:pt x="0" y="108567"/>
                  <a:pt x="108567" y="0"/>
                  <a:pt x="242492" y="0"/>
                </a:cubicBezTo>
                <a:lnTo>
                  <a:pt x="2182424" y="0"/>
                </a:lnTo>
                <a:cubicBezTo>
                  <a:pt x="2316349" y="0"/>
                  <a:pt x="2424916" y="108567"/>
                  <a:pt x="2424916" y="242492"/>
                </a:cubicBezTo>
                <a:lnTo>
                  <a:pt x="2424916" y="2847355"/>
                </a:lnTo>
                <a:cubicBezTo>
                  <a:pt x="2424916" y="2981280"/>
                  <a:pt x="2316349" y="3089847"/>
                  <a:pt x="2182424" y="3089847"/>
                </a:cubicBezTo>
                <a:lnTo>
                  <a:pt x="242492" y="3089847"/>
                </a:lnTo>
                <a:cubicBezTo>
                  <a:pt x="108567" y="3089847"/>
                  <a:pt x="0" y="2981280"/>
                  <a:pt x="0" y="2847355"/>
                </a:cubicBezTo>
                <a:lnTo>
                  <a:pt x="0" y="242492"/>
                </a:lnTo>
                <a:close/>
              </a:path>
            </a:pathLst>
          </a:custGeom>
          <a:solidFill>
            <a:srgbClr val="12D4EE"/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6263" tIns="86263" rIns="86263" bIns="86263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kern="1200" dirty="0" err="1">
                <a:solidFill>
                  <a:srgbClr val="FF0000"/>
                </a:solidFill>
              </a:rPr>
              <a:t>Người</a:t>
            </a:r>
            <a:r>
              <a:rPr lang="en-US" sz="2400" b="1" kern="1200" dirty="0">
                <a:solidFill>
                  <a:srgbClr val="FF0000"/>
                </a:solidFill>
              </a:rPr>
              <a:t> </a:t>
            </a:r>
            <a:r>
              <a:rPr lang="en-US" sz="2400" b="1" kern="1200" dirty="0" err="1">
                <a:solidFill>
                  <a:srgbClr val="FF0000"/>
                </a:solidFill>
              </a:rPr>
              <a:t>đó</a:t>
            </a:r>
            <a:r>
              <a:rPr lang="en-US" sz="2400" b="1" kern="1200" dirty="0">
                <a:solidFill>
                  <a:srgbClr val="FF0000"/>
                </a:solidFill>
              </a:rPr>
              <a:t> </a:t>
            </a:r>
            <a:r>
              <a:rPr lang="en-US" sz="2400" b="1" kern="1200" dirty="0" err="1">
                <a:solidFill>
                  <a:srgbClr val="FF0000"/>
                </a:solidFill>
              </a:rPr>
              <a:t>là</a:t>
            </a:r>
            <a:r>
              <a:rPr lang="en-US" sz="2400" b="1" kern="1200" dirty="0">
                <a:solidFill>
                  <a:srgbClr val="FF0000"/>
                </a:solidFill>
              </a:rPr>
              <a:t> </a:t>
            </a:r>
            <a:r>
              <a:rPr lang="en-US" sz="2400" b="1" kern="1200" dirty="0" err="1">
                <a:solidFill>
                  <a:srgbClr val="FF0000"/>
                </a:solidFill>
              </a:rPr>
              <a:t>ai</a:t>
            </a:r>
            <a:r>
              <a:rPr lang="en-US" sz="2400" b="1" kern="1200" dirty="0">
                <a:solidFill>
                  <a:srgbClr val="FF0000"/>
                </a:solidFill>
              </a:rPr>
              <a:t>,</a:t>
            </a:r>
          </a:p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kern="1200" dirty="0" err="1">
                <a:solidFill>
                  <a:srgbClr val="FF0000"/>
                </a:solidFill>
              </a:rPr>
              <a:t>làm</a:t>
            </a:r>
            <a:r>
              <a:rPr lang="en-US" sz="2400" b="1" kern="1200" dirty="0">
                <a:solidFill>
                  <a:srgbClr val="FF0000"/>
                </a:solidFill>
              </a:rPr>
              <a:t> </a:t>
            </a:r>
            <a:r>
              <a:rPr lang="en-US" sz="2400" b="1" kern="1200" dirty="0" err="1">
                <a:solidFill>
                  <a:srgbClr val="FF0000"/>
                </a:solidFill>
              </a:rPr>
              <a:t>nghề</a:t>
            </a:r>
            <a:r>
              <a:rPr lang="en-US" sz="2400" b="1" kern="1200" dirty="0">
                <a:solidFill>
                  <a:srgbClr val="FF0000"/>
                </a:solidFill>
              </a:rPr>
              <a:t> </a:t>
            </a:r>
            <a:r>
              <a:rPr lang="en-US" sz="2400" b="1" kern="1200" dirty="0" err="1">
                <a:solidFill>
                  <a:srgbClr val="FF0000"/>
                </a:solidFill>
              </a:rPr>
              <a:t>gì</a:t>
            </a:r>
            <a:r>
              <a:rPr lang="en-US" sz="2400" b="1" kern="1200" dirty="0">
                <a:solidFill>
                  <a:srgbClr val="FF0000"/>
                </a:solidFill>
              </a:rPr>
              <a:t>?</a:t>
            </a: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3300679" y="2470245"/>
            <a:ext cx="1654705" cy="1596788"/>
          </a:xfrm>
          <a:prstGeom prst="line">
            <a:avLst/>
          </a:prstGeom>
          <a:ln w="28575"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3300679" y="4067033"/>
            <a:ext cx="1627409" cy="0"/>
          </a:xfrm>
          <a:prstGeom prst="line">
            <a:avLst/>
          </a:prstGeom>
          <a:ln w="28575"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3300679" y="4067033"/>
            <a:ext cx="1627409" cy="1746913"/>
          </a:xfrm>
          <a:prstGeom prst="line">
            <a:avLst/>
          </a:prstGeom>
          <a:ln w="28575"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2588875" y="599311"/>
            <a:ext cx="128913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0" lv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b="1" u="sng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Gợi</a:t>
            </a:r>
            <a:r>
              <a:rPr lang="en-US" sz="3200" b="1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ý:</a:t>
            </a:r>
          </a:p>
        </p:txBody>
      </p:sp>
      <p:sp>
        <p:nvSpPr>
          <p:cNvPr id="17" name="Rectangle 16"/>
          <p:cNvSpPr/>
          <p:nvPr/>
        </p:nvSpPr>
        <p:spPr>
          <a:xfrm>
            <a:off x="5045413" y="1906344"/>
            <a:ext cx="574477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b="1" dirty="0" err="1">
                <a:solidFill>
                  <a:srgbClr val="002060"/>
                </a:solidFill>
              </a:rPr>
              <a:t>Nghiên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cứu</a:t>
            </a:r>
            <a:r>
              <a:rPr lang="en-US" sz="2400" b="1" dirty="0">
                <a:solidFill>
                  <a:srgbClr val="002060"/>
                </a:solidFill>
              </a:rPr>
              <a:t>, </a:t>
            </a:r>
            <a:r>
              <a:rPr lang="en-US" sz="2400" b="1" dirty="0" err="1">
                <a:solidFill>
                  <a:srgbClr val="002060"/>
                </a:solidFill>
              </a:rPr>
              <a:t>giảng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bài</a:t>
            </a:r>
            <a:r>
              <a:rPr lang="en-US" sz="2400" b="1" dirty="0">
                <a:solidFill>
                  <a:srgbClr val="002060"/>
                </a:solidFill>
              </a:rPr>
              <a:t>, </a:t>
            </a:r>
            <a:r>
              <a:rPr lang="en-US" sz="2400" b="1" dirty="0" err="1">
                <a:solidFill>
                  <a:srgbClr val="002060"/>
                </a:solidFill>
              </a:rPr>
              <a:t>chấm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bài</a:t>
            </a:r>
            <a:r>
              <a:rPr lang="en-US" sz="2400" b="1" dirty="0">
                <a:solidFill>
                  <a:srgbClr val="002060"/>
                </a:solidFill>
              </a:rPr>
              <a:t>, </a:t>
            </a:r>
            <a:r>
              <a:rPr lang="en-US" sz="2400" b="1" dirty="0" err="1">
                <a:solidFill>
                  <a:srgbClr val="002060"/>
                </a:solidFill>
              </a:rPr>
              <a:t>soạn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giáo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án</a:t>
            </a:r>
            <a:r>
              <a:rPr lang="en-US" sz="2400" b="1" dirty="0">
                <a:solidFill>
                  <a:srgbClr val="002060"/>
                </a:solidFill>
              </a:rPr>
              <a:t>, </a:t>
            </a:r>
            <a:r>
              <a:rPr lang="en-US" sz="2400" b="1" dirty="0" err="1">
                <a:solidFill>
                  <a:srgbClr val="002060"/>
                </a:solidFill>
              </a:rPr>
              <a:t>đọc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tài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liệu</a:t>
            </a:r>
            <a:r>
              <a:rPr lang="en-US" sz="2400" b="1" dirty="0">
                <a:solidFill>
                  <a:srgbClr val="002060"/>
                </a:solidFill>
              </a:rPr>
              <a:t>, </a:t>
            </a:r>
            <a:r>
              <a:rPr lang="en-US" sz="2400" b="1" dirty="0" err="1">
                <a:solidFill>
                  <a:srgbClr val="002060"/>
                </a:solidFill>
              </a:rPr>
              <a:t>chăm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sóc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sức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khỏe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cho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học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sinh</a:t>
            </a:r>
            <a:r>
              <a:rPr lang="en-US" sz="2400" b="1" dirty="0">
                <a:solidFill>
                  <a:srgbClr val="002060"/>
                </a:solidFill>
              </a:rPr>
              <a:t>….</a:t>
            </a:r>
          </a:p>
        </p:txBody>
      </p:sp>
      <p:sp>
        <p:nvSpPr>
          <p:cNvPr id="19" name="Rectangle 18"/>
          <p:cNvSpPr/>
          <p:nvPr/>
        </p:nvSpPr>
        <p:spPr>
          <a:xfrm>
            <a:off x="5018117" y="3407969"/>
            <a:ext cx="598197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b="1" dirty="0">
                <a:solidFill>
                  <a:srgbClr val="002060"/>
                </a:solidFill>
              </a:rPr>
              <a:t>Say </a:t>
            </a:r>
            <a:r>
              <a:rPr lang="en-US" sz="2400" b="1" dirty="0" err="1">
                <a:solidFill>
                  <a:srgbClr val="002060"/>
                </a:solidFill>
              </a:rPr>
              <a:t>sưa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giảng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bài</a:t>
            </a:r>
            <a:r>
              <a:rPr lang="en-US" sz="2400" b="1" dirty="0">
                <a:solidFill>
                  <a:srgbClr val="002060"/>
                </a:solidFill>
              </a:rPr>
              <a:t>, </a:t>
            </a:r>
            <a:r>
              <a:rPr lang="en-US" sz="2400" b="1" dirty="0" err="1">
                <a:solidFill>
                  <a:srgbClr val="002060"/>
                </a:solidFill>
              </a:rPr>
              <a:t>tươi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cười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chào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đón</a:t>
            </a:r>
            <a:r>
              <a:rPr lang="en-US" sz="2400" b="1" dirty="0">
                <a:solidFill>
                  <a:srgbClr val="002060"/>
                </a:solidFill>
              </a:rPr>
              <a:t>, </a:t>
            </a:r>
            <a:r>
              <a:rPr lang="en-US" sz="2400" b="1" dirty="0" err="1">
                <a:solidFill>
                  <a:srgbClr val="002060"/>
                </a:solidFill>
              </a:rPr>
              <a:t>nhiệt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tình</a:t>
            </a:r>
            <a:r>
              <a:rPr lang="en-US" sz="2400" b="1" dirty="0">
                <a:solidFill>
                  <a:srgbClr val="002060"/>
                </a:solidFill>
              </a:rPr>
              <a:t>, </a:t>
            </a:r>
            <a:r>
              <a:rPr lang="en-US" sz="2400" b="1" dirty="0" err="1">
                <a:solidFill>
                  <a:srgbClr val="002060"/>
                </a:solidFill>
              </a:rPr>
              <a:t>hướng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dẫn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học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sinh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tìm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hiểu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kiến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thức</a:t>
            </a:r>
            <a:r>
              <a:rPr lang="en-US" sz="2400" b="1" dirty="0">
                <a:solidFill>
                  <a:srgbClr val="002060"/>
                </a:solidFill>
              </a:rPr>
              <a:t>, </a:t>
            </a:r>
            <a:r>
              <a:rPr lang="en-US" sz="2400" b="1" dirty="0" err="1">
                <a:solidFill>
                  <a:srgbClr val="002060"/>
                </a:solidFill>
              </a:rPr>
              <a:t>quan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tâm</a:t>
            </a:r>
            <a:r>
              <a:rPr lang="en-US" sz="2400" b="1" dirty="0">
                <a:solidFill>
                  <a:srgbClr val="002060"/>
                </a:solidFill>
              </a:rPr>
              <a:t>, </a:t>
            </a:r>
            <a:r>
              <a:rPr lang="en-US" sz="2400" b="1" dirty="0" err="1">
                <a:solidFill>
                  <a:srgbClr val="002060"/>
                </a:solidFill>
              </a:rPr>
              <a:t>chăm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sóc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học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sinh</a:t>
            </a:r>
            <a:r>
              <a:rPr lang="en-US" sz="2400" b="1" dirty="0">
                <a:solidFill>
                  <a:srgbClr val="002060"/>
                </a:solidFill>
              </a:rPr>
              <a:t>, </a:t>
            </a:r>
            <a:r>
              <a:rPr lang="en-US" sz="2400" b="1" dirty="0" err="1">
                <a:solidFill>
                  <a:srgbClr val="002060"/>
                </a:solidFill>
              </a:rPr>
              <a:t>coi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học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sinh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như</a:t>
            </a:r>
            <a:r>
              <a:rPr lang="en-US" sz="2400" b="1" dirty="0">
                <a:solidFill>
                  <a:srgbClr val="002060"/>
                </a:solidFill>
              </a:rPr>
              <a:t> con </a:t>
            </a:r>
            <a:r>
              <a:rPr lang="en-US" sz="2400" b="1" dirty="0" err="1">
                <a:solidFill>
                  <a:srgbClr val="002060"/>
                </a:solidFill>
              </a:rPr>
              <a:t>của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mình</a:t>
            </a:r>
            <a:r>
              <a:rPr lang="en-US" sz="2400" b="1" dirty="0">
                <a:solidFill>
                  <a:srgbClr val="002060"/>
                </a:solidFill>
              </a:rPr>
              <a:t> …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924390" y="5261271"/>
            <a:ext cx="608935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b="1" dirty="0" err="1">
                <a:solidFill>
                  <a:srgbClr val="002060"/>
                </a:solidFill>
              </a:rPr>
              <a:t>Cung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cấp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kiến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thức</a:t>
            </a:r>
            <a:r>
              <a:rPr lang="en-US" sz="2400" b="1" dirty="0">
                <a:solidFill>
                  <a:srgbClr val="002060"/>
                </a:solidFill>
              </a:rPr>
              <a:t>, </a:t>
            </a:r>
            <a:r>
              <a:rPr lang="en-US" sz="2400" b="1" dirty="0" err="1">
                <a:solidFill>
                  <a:srgbClr val="002060"/>
                </a:solidFill>
              </a:rPr>
              <a:t>uốn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nắn</a:t>
            </a:r>
            <a:r>
              <a:rPr lang="en-US" sz="2400" b="1" dirty="0">
                <a:solidFill>
                  <a:srgbClr val="002060"/>
                </a:solidFill>
              </a:rPr>
              <a:t>, </a:t>
            </a:r>
            <a:r>
              <a:rPr lang="en-US" sz="2400" b="1" dirty="0" err="1">
                <a:solidFill>
                  <a:srgbClr val="002060"/>
                </a:solidFill>
              </a:rPr>
              <a:t>dạy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dỗ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học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sinh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trở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thành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người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có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ích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cho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xã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hội</a:t>
            </a:r>
            <a:endParaRPr lang="en-US" sz="2400" b="1" dirty="0">
              <a:solidFill>
                <a:srgbClr val="00206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5453" y="2405282"/>
            <a:ext cx="3460497" cy="3332601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0624F208-E6D6-4985-92E5-F04301E117EA}"/>
              </a:ext>
            </a:extLst>
          </p:cNvPr>
          <p:cNvSpPr/>
          <p:nvPr/>
        </p:nvSpPr>
        <p:spPr>
          <a:xfrm>
            <a:off x="799086" y="5622455"/>
            <a:ext cx="1544012" cy="57996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0" lv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 GIÁO</a:t>
            </a:r>
          </a:p>
        </p:txBody>
      </p:sp>
      <p:pic>
        <p:nvPicPr>
          <p:cNvPr id="18" name="Audio 17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4506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8430"/>
    </mc:Choice>
    <mc:Fallback xmlns="">
      <p:transition spd="slow" advTm="6843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  <p:bldLst>
      <p:bldP spid="17" grpId="0"/>
      <p:bldP spid="19" grpId="0"/>
      <p:bldP spid="1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782015"/>
          </a:xfrm>
          <a:prstGeom prst="rect">
            <a:avLst/>
          </a:prstGeom>
        </p:spPr>
      </p:pic>
      <p:sp>
        <p:nvSpPr>
          <p:cNvPr id="3" name="Freeform 2"/>
          <p:cNvSpPr/>
          <p:nvPr/>
        </p:nvSpPr>
        <p:spPr>
          <a:xfrm>
            <a:off x="4955384" y="1787624"/>
            <a:ext cx="5722436" cy="1403665"/>
          </a:xfrm>
          <a:custGeom>
            <a:avLst/>
            <a:gdLst>
              <a:gd name="connsiteX0" fmla="*/ 0 w 5722436"/>
              <a:gd name="connsiteY0" fmla="*/ 140367 h 1403665"/>
              <a:gd name="connsiteX1" fmla="*/ 140367 w 5722436"/>
              <a:gd name="connsiteY1" fmla="*/ 0 h 1403665"/>
              <a:gd name="connsiteX2" fmla="*/ 5582070 w 5722436"/>
              <a:gd name="connsiteY2" fmla="*/ 0 h 1403665"/>
              <a:gd name="connsiteX3" fmla="*/ 5722437 w 5722436"/>
              <a:gd name="connsiteY3" fmla="*/ 140367 h 1403665"/>
              <a:gd name="connsiteX4" fmla="*/ 5722436 w 5722436"/>
              <a:gd name="connsiteY4" fmla="*/ 1263299 h 1403665"/>
              <a:gd name="connsiteX5" fmla="*/ 5582069 w 5722436"/>
              <a:gd name="connsiteY5" fmla="*/ 1403666 h 1403665"/>
              <a:gd name="connsiteX6" fmla="*/ 140367 w 5722436"/>
              <a:gd name="connsiteY6" fmla="*/ 1403665 h 1403665"/>
              <a:gd name="connsiteX7" fmla="*/ 0 w 5722436"/>
              <a:gd name="connsiteY7" fmla="*/ 1263298 h 1403665"/>
              <a:gd name="connsiteX8" fmla="*/ 0 w 5722436"/>
              <a:gd name="connsiteY8" fmla="*/ 140367 h 1403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722436" h="1403665">
                <a:moveTo>
                  <a:pt x="0" y="140367"/>
                </a:moveTo>
                <a:cubicBezTo>
                  <a:pt x="0" y="62844"/>
                  <a:pt x="62844" y="0"/>
                  <a:pt x="140367" y="0"/>
                </a:cubicBezTo>
                <a:lnTo>
                  <a:pt x="5582070" y="0"/>
                </a:lnTo>
                <a:cubicBezTo>
                  <a:pt x="5659593" y="0"/>
                  <a:pt x="5722437" y="62844"/>
                  <a:pt x="5722437" y="140367"/>
                </a:cubicBezTo>
                <a:cubicBezTo>
                  <a:pt x="5722437" y="514678"/>
                  <a:pt x="5722436" y="888988"/>
                  <a:pt x="5722436" y="1263299"/>
                </a:cubicBezTo>
                <a:cubicBezTo>
                  <a:pt x="5722436" y="1340822"/>
                  <a:pt x="5659592" y="1403666"/>
                  <a:pt x="5582069" y="1403666"/>
                </a:cubicBezTo>
                <a:lnTo>
                  <a:pt x="140367" y="1403665"/>
                </a:lnTo>
                <a:cubicBezTo>
                  <a:pt x="62844" y="1403665"/>
                  <a:pt x="0" y="1340821"/>
                  <a:pt x="0" y="1263298"/>
                </a:cubicBezTo>
                <a:lnTo>
                  <a:pt x="0" y="140367"/>
                </a:lnTo>
                <a:close/>
              </a:path>
            </a:pathLst>
          </a:custGeom>
          <a:solidFill>
            <a:srgbClr val="12D4EE"/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6352" tIns="56352" rIns="56352" bIns="56352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kern="1200" dirty="0" err="1">
                <a:solidFill>
                  <a:srgbClr val="FF0000"/>
                </a:solidFill>
              </a:rPr>
              <a:t>Người</a:t>
            </a:r>
            <a:r>
              <a:rPr lang="en-US" sz="2400" b="1" kern="1200" dirty="0">
                <a:solidFill>
                  <a:srgbClr val="FF0000"/>
                </a:solidFill>
              </a:rPr>
              <a:t> </a:t>
            </a:r>
            <a:r>
              <a:rPr lang="en-US" sz="2400" b="1" kern="1200" dirty="0" err="1">
                <a:solidFill>
                  <a:srgbClr val="FF0000"/>
                </a:solidFill>
              </a:rPr>
              <a:t>đó</a:t>
            </a:r>
            <a:r>
              <a:rPr lang="en-US" sz="2400" b="1" kern="1200" dirty="0">
                <a:solidFill>
                  <a:srgbClr val="FF0000"/>
                </a:solidFill>
              </a:rPr>
              <a:t> </a:t>
            </a:r>
            <a:r>
              <a:rPr lang="en-US" sz="2400" b="1" kern="1200" dirty="0" err="1">
                <a:solidFill>
                  <a:srgbClr val="FF0000"/>
                </a:solidFill>
              </a:rPr>
              <a:t>hàng</a:t>
            </a:r>
            <a:r>
              <a:rPr lang="en-US" sz="2400" b="1" kern="1200" dirty="0">
                <a:solidFill>
                  <a:srgbClr val="FF0000"/>
                </a:solidFill>
              </a:rPr>
              <a:t> </a:t>
            </a:r>
            <a:r>
              <a:rPr lang="en-US" sz="2400" b="1" kern="1200" dirty="0" err="1">
                <a:solidFill>
                  <a:srgbClr val="FF0000"/>
                </a:solidFill>
              </a:rPr>
              <a:t>ngày</a:t>
            </a:r>
            <a:r>
              <a:rPr lang="en-US" sz="2400" b="1" kern="1200" dirty="0">
                <a:solidFill>
                  <a:srgbClr val="FF0000"/>
                </a:solidFill>
              </a:rPr>
              <a:t> </a:t>
            </a:r>
            <a:r>
              <a:rPr lang="en-US" sz="2400" b="1" kern="1200" dirty="0" err="1">
                <a:solidFill>
                  <a:srgbClr val="FF0000"/>
                </a:solidFill>
              </a:rPr>
              <a:t>làm</a:t>
            </a:r>
            <a:r>
              <a:rPr lang="en-US" sz="2400" b="1" kern="1200" dirty="0">
                <a:solidFill>
                  <a:srgbClr val="FF0000"/>
                </a:solidFill>
              </a:rPr>
              <a:t> </a:t>
            </a:r>
            <a:r>
              <a:rPr lang="en-US" sz="2400" b="1" kern="1200" dirty="0" err="1">
                <a:solidFill>
                  <a:srgbClr val="FF0000"/>
                </a:solidFill>
              </a:rPr>
              <a:t>những</a:t>
            </a:r>
            <a:r>
              <a:rPr lang="en-US" sz="2400" b="1" kern="1200" dirty="0">
                <a:solidFill>
                  <a:srgbClr val="FF0000"/>
                </a:solidFill>
              </a:rPr>
              <a:t> </a:t>
            </a:r>
            <a:r>
              <a:rPr lang="en-US" sz="2400" b="1" kern="1200" dirty="0" err="1">
                <a:solidFill>
                  <a:srgbClr val="FF0000"/>
                </a:solidFill>
              </a:rPr>
              <a:t>việc</a:t>
            </a:r>
            <a:r>
              <a:rPr lang="en-US" sz="2400" b="1" kern="1200" dirty="0">
                <a:solidFill>
                  <a:srgbClr val="FF0000"/>
                </a:solidFill>
              </a:rPr>
              <a:t> </a:t>
            </a:r>
            <a:r>
              <a:rPr lang="en-US" sz="2400" b="1" kern="1200" dirty="0" err="1">
                <a:solidFill>
                  <a:srgbClr val="FF0000"/>
                </a:solidFill>
              </a:rPr>
              <a:t>gì</a:t>
            </a:r>
            <a:r>
              <a:rPr lang="en-US" sz="2400" b="1" kern="1200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4" name="Freeform 3"/>
          <p:cNvSpPr/>
          <p:nvPr/>
        </p:nvSpPr>
        <p:spPr>
          <a:xfrm>
            <a:off x="4928088" y="3442782"/>
            <a:ext cx="5797812" cy="1403665"/>
          </a:xfrm>
          <a:custGeom>
            <a:avLst/>
            <a:gdLst>
              <a:gd name="connsiteX0" fmla="*/ 0 w 5797812"/>
              <a:gd name="connsiteY0" fmla="*/ 140367 h 1403665"/>
              <a:gd name="connsiteX1" fmla="*/ 140367 w 5797812"/>
              <a:gd name="connsiteY1" fmla="*/ 0 h 1403665"/>
              <a:gd name="connsiteX2" fmla="*/ 5657446 w 5797812"/>
              <a:gd name="connsiteY2" fmla="*/ 0 h 1403665"/>
              <a:gd name="connsiteX3" fmla="*/ 5797813 w 5797812"/>
              <a:gd name="connsiteY3" fmla="*/ 140367 h 1403665"/>
              <a:gd name="connsiteX4" fmla="*/ 5797812 w 5797812"/>
              <a:gd name="connsiteY4" fmla="*/ 1263299 h 1403665"/>
              <a:gd name="connsiteX5" fmla="*/ 5657445 w 5797812"/>
              <a:gd name="connsiteY5" fmla="*/ 1403666 h 1403665"/>
              <a:gd name="connsiteX6" fmla="*/ 140367 w 5797812"/>
              <a:gd name="connsiteY6" fmla="*/ 1403665 h 1403665"/>
              <a:gd name="connsiteX7" fmla="*/ 0 w 5797812"/>
              <a:gd name="connsiteY7" fmla="*/ 1263298 h 1403665"/>
              <a:gd name="connsiteX8" fmla="*/ 0 w 5797812"/>
              <a:gd name="connsiteY8" fmla="*/ 140367 h 1403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797812" h="1403665">
                <a:moveTo>
                  <a:pt x="0" y="140367"/>
                </a:moveTo>
                <a:cubicBezTo>
                  <a:pt x="0" y="62844"/>
                  <a:pt x="62844" y="0"/>
                  <a:pt x="140367" y="0"/>
                </a:cubicBezTo>
                <a:lnTo>
                  <a:pt x="5657446" y="0"/>
                </a:lnTo>
                <a:cubicBezTo>
                  <a:pt x="5734969" y="0"/>
                  <a:pt x="5797813" y="62844"/>
                  <a:pt x="5797813" y="140367"/>
                </a:cubicBezTo>
                <a:cubicBezTo>
                  <a:pt x="5797813" y="514678"/>
                  <a:pt x="5797812" y="888988"/>
                  <a:pt x="5797812" y="1263299"/>
                </a:cubicBezTo>
                <a:cubicBezTo>
                  <a:pt x="5797812" y="1340822"/>
                  <a:pt x="5734968" y="1403666"/>
                  <a:pt x="5657445" y="1403666"/>
                </a:cubicBezTo>
                <a:lnTo>
                  <a:pt x="140367" y="1403665"/>
                </a:lnTo>
                <a:cubicBezTo>
                  <a:pt x="62844" y="1403665"/>
                  <a:pt x="0" y="1340821"/>
                  <a:pt x="0" y="1263298"/>
                </a:cubicBezTo>
                <a:lnTo>
                  <a:pt x="0" y="140367"/>
                </a:lnTo>
                <a:close/>
              </a:path>
            </a:pathLst>
          </a:custGeom>
          <a:solidFill>
            <a:srgbClr val="12D4EE"/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6352" tIns="56352" rIns="56352" bIns="56352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kern="1200" dirty="0" err="1">
                <a:solidFill>
                  <a:srgbClr val="FF0000"/>
                </a:solidFill>
              </a:rPr>
              <a:t>Người</a:t>
            </a:r>
            <a:r>
              <a:rPr lang="en-US" sz="2400" b="1" kern="1200" dirty="0">
                <a:solidFill>
                  <a:srgbClr val="FF0000"/>
                </a:solidFill>
              </a:rPr>
              <a:t> </a:t>
            </a:r>
            <a:r>
              <a:rPr lang="en-US" sz="2400" b="1" kern="1200" dirty="0" err="1">
                <a:solidFill>
                  <a:srgbClr val="FF0000"/>
                </a:solidFill>
              </a:rPr>
              <a:t>đó</a:t>
            </a:r>
            <a:r>
              <a:rPr lang="en-US" sz="2400" b="1" kern="1200" dirty="0">
                <a:solidFill>
                  <a:srgbClr val="FF0000"/>
                </a:solidFill>
              </a:rPr>
              <a:t> </a:t>
            </a:r>
            <a:r>
              <a:rPr lang="en-US" sz="2400" b="1" kern="1200" dirty="0" err="1">
                <a:solidFill>
                  <a:srgbClr val="FF0000"/>
                </a:solidFill>
              </a:rPr>
              <a:t>làm</a:t>
            </a:r>
            <a:r>
              <a:rPr lang="en-US" sz="2400" b="1" kern="1200" dirty="0">
                <a:solidFill>
                  <a:srgbClr val="FF0000"/>
                </a:solidFill>
              </a:rPr>
              <a:t> </a:t>
            </a:r>
            <a:r>
              <a:rPr lang="en-US" sz="2400" b="1" kern="1200" dirty="0" err="1">
                <a:solidFill>
                  <a:srgbClr val="FF0000"/>
                </a:solidFill>
              </a:rPr>
              <a:t>việc</a:t>
            </a:r>
            <a:r>
              <a:rPr lang="en-US" sz="2400" b="1" kern="1200" dirty="0">
                <a:solidFill>
                  <a:srgbClr val="FF0000"/>
                </a:solidFill>
              </a:rPr>
              <a:t> </a:t>
            </a:r>
            <a:r>
              <a:rPr lang="en-US" sz="2400" b="1" kern="1200" dirty="0" err="1">
                <a:solidFill>
                  <a:srgbClr val="FF0000"/>
                </a:solidFill>
              </a:rPr>
              <a:t>như</a:t>
            </a:r>
            <a:r>
              <a:rPr lang="en-US" sz="2400" b="1" kern="1200" dirty="0">
                <a:solidFill>
                  <a:srgbClr val="FF0000"/>
                </a:solidFill>
              </a:rPr>
              <a:t> </a:t>
            </a:r>
            <a:r>
              <a:rPr lang="en-US" sz="2400" b="1" kern="1200" dirty="0" err="1">
                <a:solidFill>
                  <a:srgbClr val="FF0000"/>
                </a:solidFill>
              </a:rPr>
              <a:t>thế</a:t>
            </a:r>
            <a:r>
              <a:rPr lang="en-US" sz="2400" b="1" kern="1200" dirty="0">
                <a:solidFill>
                  <a:srgbClr val="FF0000"/>
                </a:solidFill>
              </a:rPr>
              <a:t> </a:t>
            </a:r>
            <a:r>
              <a:rPr lang="en-US" sz="2400" b="1" kern="1200" dirty="0" err="1">
                <a:solidFill>
                  <a:srgbClr val="FF0000"/>
                </a:solidFill>
              </a:rPr>
              <a:t>nào</a:t>
            </a:r>
            <a:r>
              <a:rPr lang="en-US" sz="2400" b="1" kern="1200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5" name="Freeform 4"/>
          <p:cNvSpPr/>
          <p:nvPr/>
        </p:nvSpPr>
        <p:spPr>
          <a:xfrm>
            <a:off x="4928088" y="5056998"/>
            <a:ext cx="5833761" cy="1403665"/>
          </a:xfrm>
          <a:custGeom>
            <a:avLst/>
            <a:gdLst>
              <a:gd name="connsiteX0" fmla="*/ 0 w 5688607"/>
              <a:gd name="connsiteY0" fmla="*/ 140367 h 1403665"/>
              <a:gd name="connsiteX1" fmla="*/ 140367 w 5688607"/>
              <a:gd name="connsiteY1" fmla="*/ 0 h 1403665"/>
              <a:gd name="connsiteX2" fmla="*/ 5548241 w 5688607"/>
              <a:gd name="connsiteY2" fmla="*/ 0 h 1403665"/>
              <a:gd name="connsiteX3" fmla="*/ 5688608 w 5688607"/>
              <a:gd name="connsiteY3" fmla="*/ 140367 h 1403665"/>
              <a:gd name="connsiteX4" fmla="*/ 5688607 w 5688607"/>
              <a:gd name="connsiteY4" fmla="*/ 1263299 h 1403665"/>
              <a:gd name="connsiteX5" fmla="*/ 5548240 w 5688607"/>
              <a:gd name="connsiteY5" fmla="*/ 1403666 h 1403665"/>
              <a:gd name="connsiteX6" fmla="*/ 140367 w 5688607"/>
              <a:gd name="connsiteY6" fmla="*/ 1403665 h 1403665"/>
              <a:gd name="connsiteX7" fmla="*/ 0 w 5688607"/>
              <a:gd name="connsiteY7" fmla="*/ 1263298 h 1403665"/>
              <a:gd name="connsiteX8" fmla="*/ 0 w 5688607"/>
              <a:gd name="connsiteY8" fmla="*/ 140367 h 1403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688607" h="1403665">
                <a:moveTo>
                  <a:pt x="0" y="140367"/>
                </a:moveTo>
                <a:cubicBezTo>
                  <a:pt x="0" y="62844"/>
                  <a:pt x="62844" y="0"/>
                  <a:pt x="140367" y="0"/>
                </a:cubicBezTo>
                <a:lnTo>
                  <a:pt x="5548241" y="0"/>
                </a:lnTo>
                <a:cubicBezTo>
                  <a:pt x="5625764" y="0"/>
                  <a:pt x="5688608" y="62844"/>
                  <a:pt x="5688608" y="140367"/>
                </a:cubicBezTo>
                <a:cubicBezTo>
                  <a:pt x="5688608" y="514678"/>
                  <a:pt x="5688607" y="888988"/>
                  <a:pt x="5688607" y="1263299"/>
                </a:cubicBezTo>
                <a:cubicBezTo>
                  <a:pt x="5688607" y="1340822"/>
                  <a:pt x="5625763" y="1403666"/>
                  <a:pt x="5548240" y="1403666"/>
                </a:cubicBezTo>
                <a:lnTo>
                  <a:pt x="140367" y="1403665"/>
                </a:lnTo>
                <a:cubicBezTo>
                  <a:pt x="62844" y="1403665"/>
                  <a:pt x="0" y="1340821"/>
                  <a:pt x="0" y="1263298"/>
                </a:cubicBezTo>
                <a:lnTo>
                  <a:pt x="0" y="140367"/>
                </a:lnTo>
                <a:close/>
              </a:path>
            </a:pathLst>
          </a:custGeom>
          <a:solidFill>
            <a:srgbClr val="12D4EE"/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6352" tIns="56352" rIns="56352" bIns="56352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kern="1200" dirty="0" err="1">
                <a:solidFill>
                  <a:srgbClr val="FF0000"/>
                </a:solidFill>
              </a:rPr>
              <a:t>Công</a:t>
            </a:r>
            <a:r>
              <a:rPr lang="en-US" sz="2400" b="1" kern="1200" dirty="0">
                <a:solidFill>
                  <a:srgbClr val="FF0000"/>
                </a:solidFill>
              </a:rPr>
              <a:t> </a:t>
            </a:r>
            <a:r>
              <a:rPr lang="en-US" sz="2400" b="1" kern="1200" dirty="0" err="1">
                <a:solidFill>
                  <a:srgbClr val="FF0000"/>
                </a:solidFill>
              </a:rPr>
              <a:t>việc</a:t>
            </a:r>
            <a:r>
              <a:rPr lang="en-US" sz="2400" b="1" kern="1200" dirty="0">
                <a:solidFill>
                  <a:srgbClr val="FF0000"/>
                </a:solidFill>
              </a:rPr>
              <a:t> </a:t>
            </a:r>
            <a:r>
              <a:rPr lang="en-US" sz="2400" b="1" kern="1200" dirty="0" err="1">
                <a:solidFill>
                  <a:srgbClr val="FF0000"/>
                </a:solidFill>
              </a:rPr>
              <a:t>ấy</a:t>
            </a:r>
            <a:r>
              <a:rPr lang="en-US" sz="2400" b="1" kern="1200" dirty="0">
                <a:solidFill>
                  <a:srgbClr val="FF0000"/>
                </a:solidFill>
              </a:rPr>
              <a:t> </a:t>
            </a:r>
            <a:r>
              <a:rPr lang="en-US" sz="2400" b="1" kern="1200" dirty="0" err="1">
                <a:solidFill>
                  <a:srgbClr val="FF0000"/>
                </a:solidFill>
              </a:rPr>
              <a:t>quan</a:t>
            </a:r>
            <a:r>
              <a:rPr lang="en-US" sz="2400" b="1" kern="1200" dirty="0">
                <a:solidFill>
                  <a:srgbClr val="FF0000"/>
                </a:solidFill>
              </a:rPr>
              <a:t> </a:t>
            </a:r>
            <a:r>
              <a:rPr lang="en-US" sz="2400" b="1" kern="1200" dirty="0" err="1">
                <a:solidFill>
                  <a:srgbClr val="FF0000"/>
                </a:solidFill>
              </a:rPr>
              <a:t>trọng</a:t>
            </a:r>
            <a:r>
              <a:rPr lang="en-US" sz="2400" b="1" kern="1200" dirty="0">
                <a:solidFill>
                  <a:srgbClr val="FF0000"/>
                </a:solidFill>
              </a:rPr>
              <a:t>, </a:t>
            </a:r>
            <a:r>
              <a:rPr lang="en-US" sz="2400" b="1" kern="1200" dirty="0" err="1">
                <a:solidFill>
                  <a:srgbClr val="FF0000"/>
                </a:solidFill>
              </a:rPr>
              <a:t>cần</a:t>
            </a:r>
            <a:r>
              <a:rPr lang="en-US" sz="2400" b="1" kern="1200" dirty="0">
                <a:solidFill>
                  <a:srgbClr val="FF0000"/>
                </a:solidFill>
              </a:rPr>
              <a:t> </a:t>
            </a:r>
            <a:r>
              <a:rPr lang="en-US" sz="2400" b="1" kern="1200" dirty="0" err="1">
                <a:solidFill>
                  <a:srgbClr val="FF0000"/>
                </a:solidFill>
              </a:rPr>
              <a:t>thiết</a:t>
            </a:r>
            <a:r>
              <a:rPr lang="en-US" sz="2400" b="1" kern="1200" dirty="0">
                <a:solidFill>
                  <a:srgbClr val="FF0000"/>
                </a:solidFill>
              </a:rPr>
              <a:t> </a:t>
            </a:r>
            <a:r>
              <a:rPr lang="en-US" sz="2400" b="1" kern="1200" dirty="0" err="1">
                <a:solidFill>
                  <a:srgbClr val="FF0000"/>
                </a:solidFill>
              </a:rPr>
              <a:t>như</a:t>
            </a:r>
            <a:r>
              <a:rPr lang="en-US" sz="2400" b="1" kern="1200" dirty="0">
                <a:solidFill>
                  <a:srgbClr val="FF0000"/>
                </a:solidFill>
              </a:rPr>
              <a:t> </a:t>
            </a:r>
            <a:r>
              <a:rPr lang="en-US" sz="2400" b="1" kern="1200" dirty="0" err="1">
                <a:solidFill>
                  <a:srgbClr val="FF0000"/>
                </a:solidFill>
              </a:rPr>
              <a:t>thế</a:t>
            </a:r>
            <a:r>
              <a:rPr lang="en-US" sz="2400" b="1" kern="1200" dirty="0">
                <a:solidFill>
                  <a:srgbClr val="FF0000"/>
                </a:solidFill>
              </a:rPr>
              <a:t> </a:t>
            </a:r>
            <a:r>
              <a:rPr lang="en-US" sz="2400" b="1" kern="1200" dirty="0" err="1">
                <a:solidFill>
                  <a:srgbClr val="FF0000"/>
                </a:solidFill>
              </a:rPr>
              <a:t>nào</a:t>
            </a:r>
            <a:r>
              <a:rPr lang="en-US" sz="2400" b="1" kern="1200" dirty="0">
                <a:solidFill>
                  <a:srgbClr val="FF0000"/>
                </a:solidFill>
              </a:rPr>
              <a:t> </a:t>
            </a:r>
            <a:r>
              <a:rPr lang="en-US" sz="2400" b="1" kern="1200" dirty="0" err="1">
                <a:solidFill>
                  <a:srgbClr val="FF0000"/>
                </a:solidFill>
              </a:rPr>
              <a:t>đối</a:t>
            </a:r>
            <a:r>
              <a:rPr lang="en-US" sz="2400" b="1" kern="1200" dirty="0">
                <a:solidFill>
                  <a:srgbClr val="FF0000"/>
                </a:solidFill>
              </a:rPr>
              <a:t> </a:t>
            </a:r>
            <a:r>
              <a:rPr lang="en-US" sz="2400" b="1" kern="1200" dirty="0" err="1">
                <a:solidFill>
                  <a:srgbClr val="FF0000"/>
                </a:solidFill>
              </a:rPr>
              <a:t>với</a:t>
            </a:r>
            <a:r>
              <a:rPr lang="en-US" sz="2400" b="1" kern="1200" dirty="0">
                <a:solidFill>
                  <a:srgbClr val="FF0000"/>
                </a:solidFill>
              </a:rPr>
              <a:t> </a:t>
            </a:r>
            <a:r>
              <a:rPr lang="en-US" sz="2400" b="1" kern="1200" dirty="0" err="1">
                <a:solidFill>
                  <a:srgbClr val="FF0000"/>
                </a:solidFill>
              </a:rPr>
              <a:t>mọi</a:t>
            </a:r>
            <a:r>
              <a:rPr lang="en-US" sz="2400" b="1" kern="1200" dirty="0">
                <a:solidFill>
                  <a:srgbClr val="FF0000"/>
                </a:solidFill>
              </a:rPr>
              <a:t> </a:t>
            </a:r>
            <a:r>
              <a:rPr lang="en-US" sz="2400" b="1" kern="1200" dirty="0" err="1">
                <a:solidFill>
                  <a:srgbClr val="FF0000"/>
                </a:solidFill>
              </a:rPr>
              <a:t>người</a:t>
            </a:r>
            <a:r>
              <a:rPr lang="en-US" sz="2400" b="1" kern="1200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7" name="Freeform 6"/>
          <p:cNvSpPr/>
          <p:nvPr/>
        </p:nvSpPr>
        <p:spPr>
          <a:xfrm>
            <a:off x="875763" y="2627288"/>
            <a:ext cx="2424916" cy="3089847"/>
          </a:xfrm>
          <a:custGeom>
            <a:avLst/>
            <a:gdLst>
              <a:gd name="connsiteX0" fmla="*/ 0 w 2424916"/>
              <a:gd name="connsiteY0" fmla="*/ 242492 h 3089847"/>
              <a:gd name="connsiteX1" fmla="*/ 242492 w 2424916"/>
              <a:gd name="connsiteY1" fmla="*/ 0 h 3089847"/>
              <a:gd name="connsiteX2" fmla="*/ 2182424 w 2424916"/>
              <a:gd name="connsiteY2" fmla="*/ 0 h 3089847"/>
              <a:gd name="connsiteX3" fmla="*/ 2424916 w 2424916"/>
              <a:gd name="connsiteY3" fmla="*/ 242492 h 3089847"/>
              <a:gd name="connsiteX4" fmla="*/ 2424916 w 2424916"/>
              <a:gd name="connsiteY4" fmla="*/ 2847355 h 3089847"/>
              <a:gd name="connsiteX5" fmla="*/ 2182424 w 2424916"/>
              <a:gd name="connsiteY5" fmla="*/ 3089847 h 3089847"/>
              <a:gd name="connsiteX6" fmla="*/ 242492 w 2424916"/>
              <a:gd name="connsiteY6" fmla="*/ 3089847 h 3089847"/>
              <a:gd name="connsiteX7" fmla="*/ 0 w 2424916"/>
              <a:gd name="connsiteY7" fmla="*/ 2847355 h 3089847"/>
              <a:gd name="connsiteX8" fmla="*/ 0 w 2424916"/>
              <a:gd name="connsiteY8" fmla="*/ 242492 h 3089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24916" h="3089847">
                <a:moveTo>
                  <a:pt x="0" y="242492"/>
                </a:moveTo>
                <a:cubicBezTo>
                  <a:pt x="0" y="108567"/>
                  <a:pt x="108567" y="0"/>
                  <a:pt x="242492" y="0"/>
                </a:cubicBezTo>
                <a:lnTo>
                  <a:pt x="2182424" y="0"/>
                </a:lnTo>
                <a:cubicBezTo>
                  <a:pt x="2316349" y="0"/>
                  <a:pt x="2424916" y="108567"/>
                  <a:pt x="2424916" y="242492"/>
                </a:cubicBezTo>
                <a:lnTo>
                  <a:pt x="2424916" y="2847355"/>
                </a:lnTo>
                <a:cubicBezTo>
                  <a:pt x="2424916" y="2981280"/>
                  <a:pt x="2316349" y="3089847"/>
                  <a:pt x="2182424" y="3089847"/>
                </a:cubicBezTo>
                <a:lnTo>
                  <a:pt x="242492" y="3089847"/>
                </a:lnTo>
                <a:cubicBezTo>
                  <a:pt x="108567" y="3089847"/>
                  <a:pt x="0" y="2981280"/>
                  <a:pt x="0" y="2847355"/>
                </a:cubicBezTo>
                <a:lnTo>
                  <a:pt x="0" y="242492"/>
                </a:lnTo>
                <a:close/>
              </a:path>
            </a:pathLst>
          </a:custGeom>
          <a:solidFill>
            <a:srgbClr val="12D4EE"/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6263" tIns="86263" rIns="86263" bIns="86263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kern="1200" dirty="0" err="1">
                <a:solidFill>
                  <a:srgbClr val="FF0000"/>
                </a:solidFill>
              </a:rPr>
              <a:t>Người</a:t>
            </a:r>
            <a:r>
              <a:rPr lang="en-US" sz="2400" b="1" kern="1200" dirty="0">
                <a:solidFill>
                  <a:srgbClr val="FF0000"/>
                </a:solidFill>
              </a:rPr>
              <a:t> </a:t>
            </a:r>
            <a:r>
              <a:rPr lang="en-US" sz="2400" b="1" kern="1200" dirty="0" err="1">
                <a:solidFill>
                  <a:srgbClr val="FF0000"/>
                </a:solidFill>
              </a:rPr>
              <a:t>đó</a:t>
            </a:r>
            <a:r>
              <a:rPr lang="en-US" sz="2400" b="1" kern="1200" dirty="0">
                <a:solidFill>
                  <a:srgbClr val="FF0000"/>
                </a:solidFill>
              </a:rPr>
              <a:t> </a:t>
            </a:r>
            <a:r>
              <a:rPr lang="en-US" sz="2400" b="1" kern="1200" dirty="0" err="1">
                <a:solidFill>
                  <a:srgbClr val="FF0000"/>
                </a:solidFill>
              </a:rPr>
              <a:t>là</a:t>
            </a:r>
            <a:r>
              <a:rPr lang="en-US" sz="2400" b="1" kern="1200" dirty="0">
                <a:solidFill>
                  <a:srgbClr val="FF0000"/>
                </a:solidFill>
              </a:rPr>
              <a:t> </a:t>
            </a:r>
            <a:r>
              <a:rPr lang="en-US" sz="2400" b="1" kern="1200" dirty="0" err="1">
                <a:solidFill>
                  <a:srgbClr val="FF0000"/>
                </a:solidFill>
              </a:rPr>
              <a:t>ai</a:t>
            </a:r>
            <a:r>
              <a:rPr lang="en-US" sz="2400" b="1" kern="1200" dirty="0">
                <a:solidFill>
                  <a:srgbClr val="FF0000"/>
                </a:solidFill>
              </a:rPr>
              <a:t>,</a:t>
            </a:r>
          </a:p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kern="1200" dirty="0" err="1">
                <a:solidFill>
                  <a:srgbClr val="FF0000"/>
                </a:solidFill>
              </a:rPr>
              <a:t>làm</a:t>
            </a:r>
            <a:r>
              <a:rPr lang="en-US" sz="2400" b="1" kern="1200" dirty="0">
                <a:solidFill>
                  <a:srgbClr val="FF0000"/>
                </a:solidFill>
              </a:rPr>
              <a:t> </a:t>
            </a:r>
            <a:r>
              <a:rPr lang="en-US" sz="2400" b="1" kern="1200" dirty="0" err="1">
                <a:solidFill>
                  <a:srgbClr val="FF0000"/>
                </a:solidFill>
              </a:rPr>
              <a:t>nghề</a:t>
            </a:r>
            <a:r>
              <a:rPr lang="en-US" sz="2400" b="1" kern="1200" dirty="0">
                <a:solidFill>
                  <a:srgbClr val="FF0000"/>
                </a:solidFill>
              </a:rPr>
              <a:t> </a:t>
            </a:r>
            <a:r>
              <a:rPr lang="en-US" sz="2400" b="1" kern="1200" dirty="0" err="1">
                <a:solidFill>
                  <a:srgbClr val="FF0000"/>
                </a:solidFill>
              </a:rPr>
              <a:t>gì</a:t>
            </a:r>
            <a:r>
              <a:rPr lang="en-US" sz="2400" b="1" kern="1200" dirty="0">
                <a:solidFill>
                  <a:srgbClr val="FF0000"/>
                </a:solidFill>
              </a:rPr>
              <a:t>?</a:t>
            </a: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3300679" y="2470245"/>
            <a:ext cx="1654705" cy="1596788"/>
          </a:xfrm>
          <a:prstGeom prst="line">
            <a:avLst/>
          </a:prstGeom>
          <a:ln w="28575"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3300679" y="4067033"/>
            <a:ext cx="1627409" cy="0"/>
          </a:xfrm>
          <a:prstGeom prst="line">
            <a:avLst/>
          </a:prstGeom>
          <a:ln w="28575"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3300679" y="4067033"/>
            <a:ext cx="1627409" cy="1746913"/>
          </a:xfrm>
          <a:prstGeom prst="line">
            <a:avLst/>
          </a:prstGeom>
          <a:ln w="28575"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2588875" y="599311"/>
            <a:ext cx="128913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0" lv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b="1" u="sng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Gợi</a:t>
            </a:r>
            <a:r>
              <a:rPr lang="en-US" sz="3200" b="1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ý:</a:t>
            </a:r>
          </a:p>
        </p:txBody>
      </p:sp>
      <p:sp>
        <p:nvSpPr>
          <p:cNvPr id="17" name="Rectangle 16"/>
          <p:cNvSpPr/>
          <p:nvPr/>
        </p:nvSpPr>
        <p:spPr>
          <a:xfrm>
            <a:off x="5122785" y="1906344"/>
            <a:ext cx="566939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b="1" dirty="0" err="1">
                <a:solidFill>
                  <a:srgbClr val="002060"/>
                </a:solidFill>
              </a:rPr>
              <a:t>Tìm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kiếm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thông</a:t>
            </a:r>
            <a:r>
              <a:rPr lang="en-US" sz="2400" b="1" dirty="0">
                <a:solidFill>
                  <a:srgbClr val="002060"/>
                </a:solidFill>
              </a:rPr>
              <a:t> tin, quay </a:t>
            </a:r>
            <a:r>
              <a:rPr lang="en-US" sz="2400" b="1" dirty="0" err="1">
                <a:solidFill>
                  <a:srgbClr val="002060"/>
                </a:solidFill>
              </a:rPr>
              <a:t>phim</a:t>
            </a:r>
            <a:r>
              <a:rPr lang="en-US" sz="2400" b="1" dirty="0">
                <a:solidFill>
                  <a:srgbClr val="002060"/>
                </a:solidFill>
              </a:rPr>
              <a:t>, </a:t>
            </a:r>
            <a:r>
              <a:rPr lang="en-US" sz="2400" b="1" dirty="0" err="1">
                <a:solidFill>
                  <a:srgbClr val="002060"/>
                </a:solidFill>
              </a:rPr>
              <a:t>chụp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ảnh</a:t>
            </a:r>
            <a:r>
              <a:rPr lang="en-US" sz="2400" b="1" dirty="0">
                <a:solidFill>
                  <a:srgbClr val="002060"/>
                </a:solidFill>
              </a:rPr>
              <a:t>, </a:t>
            </a:r>
            <a:r>
              <a:rPr lang="en-US" sz="2400" b="1" dirty="0" err="1">
                <a:solidFill>
                  <a:srgbClr val="002060"/>
                </a:solidFill>
              </a:rPr>
              <a:t>viết</a:t>
            </a:r>
            <a:r>
              <a:rPr lang="en-US" sz="2400" b="1" dirty="0">
                <a:solidFill>
                  <a:srgbClr val="002060"/>
                </a:solidFill>
              </a:rPr>
              <a:t> tin, </a:t>
            </a:r>
            <a:r>
              <a:rPr lang="en-US" sz="2400" b="1" dirty="0" err="1">
                <a:solidFill>
                  <a:srgbClr val="002060"/>
                </a:solidFill>
              </a:rPr>
              <a:t>kiểm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tra</a:t>
            </a:r>
            <a:r>
              <a:rPr lang="en-US" sz="2400" b="1" dirty="0">
                <a:solidFill>
                  <a:srgbClr val="002060"/>
                </a:solidFill>
              </a:rPr>
              <a:t>, </a:t>
            </a:r>
            <a:r>
              <a:rPr lang="en-US" sz="2400" b="1" dirty="0" err="1">
                <a:solidFill>
                  <a:srgbClr val="002060"/>
                </a:solidFill>
              </a:rPr>
              <a:t>đánh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giá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tính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xác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thực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của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thông</a:t>
            </a:r>
            <a:r>
              <a:rPr lang="en-US" sz="2400" b="1" dirty="0">
                <a:solidFill>
                  <a:srgbClr val="002060"/>
                </a:solidFill>
              </a:rPr>
              <a:t> tin</a:t>
            </a:r>
          </a:p>
        </p:txBody>
      </p:sp>
      <p:sp>
        <p:nvSpPr>
          <p:cNvPr id="19" name="Rectangle 18"/>
          <p:cNvSpPr/>
          <p:nvPr/>
        </p:nvSpPr>
        <p:spPr>
          <a:xfrm>
            <a:off x="5060971" y="3748327"/>
            <a:ext cx="577929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b="1" dirty="0" err="1">
                <a:solidFill>
                  <a:srgbClr val="002060"/>
                </a:solidFill>
              </a:rPr>
              <a:t>Trung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thực</a:t>
            </a:r>
            <a:r>
              <a:rPr lang="en-US" sz="2400" b="1" dirty="0">
                <a:solidFill>
                  <a:srgbClr val="002060"/>
                </a:solidFill>
              </a:rPr>
              <a:t>, </a:t>
            </a:r>
            <a:r>
              <a:rPr lang="en-US" sz="2400" b="1" dirty="0" err="1">
                <a:solidFill>
                  <a:srgbClr val="002060"/>
                </a:solidFill>
              </a:rPr>
              <a:t>có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lòng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nhiệt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huyết</a:t>
            </a:r>
            <a:r>
              <a:rPr lang="en-US" sz="2400" b="1" dirty="0">
                <a:solidFill>
                  <a:srgbClr val="002060"/>
                </a:solidFill>
              </a:rPr>
              <a:t>, </a:t>
            </a:r>
            <a:r>
              <a:rPr lang="en-US" sz="2400" b="1" dirty="0" err="1">
                <a:solidFill>
                  <a:srgbClr val="002060"/>
                </a:solidFill>
              </a:rPr>
              <a:t>luôn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thích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tìm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tòi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và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kiên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trì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trong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công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việc</a:t>
            </a:r>
            <a:endParaRPr lang="en-US" sz="2400" b="1" dirty="0">
              <a:solidFill>
                <a:srgbClr val="002060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060971" y="5151992"/>
            <a:ext cx="570087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b="1" dirty="0" err="1">
                <a:solidFill>
                  <a:srgbClr val="002060"/>
                </a:solidFill>
              </a:rPr>
              <a:t>Giúp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mọi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người</a:t>
            </a:r>
            <a:r>
              <a:rPr lang="en-US" sz="2400" b="1" dirty="0">
                <a:solidFill>
                  <a:srgbClr val="002060"/>
                </a:solidFill>
              </a:rPr>
              <a:t>, </a:t>
            </a:r>
            <a:r>
              <a:rPr lang="en-US" sz="2400" b="1" dirty="0" err="1">
                <a:solidFill>
                  <a:srgbClr val="002060"/>
                </a:solidFill>
              </a:rPr>
              <a:t>mọi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nhà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nắm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được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thông</a:t>
            </a:r>
            <a:r>
              <a:rPr lang="en-US" sz="2400" b="1" dirty="0">
                <a:solidFill>
                  <a:srgbClr val="002060"/>
                </a:solidFill>
              </a:rPr>
              <a:t> tin </a:t>
            </a:r>
            <a:r>
              <a:rPr lang="en-US" sz="2400" b="1" dirty="0" err="1">
                <a:solidFill>
                  <a:srgbClr val="002060"/>
                </a:solidFill>
              </a:rPr>
              <a:t>xã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hội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một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cách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kịp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thời</a:t>
            </a:r>
            <a:r>
              <a:rPr lang="en-US" sz="2400" b="1" dirty="0">
                <a:solidFill>
                  <a:srgbClr val="002060"/>
                </a:solidFill>
              </a:rPr>
              <a:t>, </a:t>
            </a:r>
            <a:r>
              <a:rPr lang="en-US" sz="2400" b="1" dirty="0" err="1">
                <a:solidFill>
                  <a:srgbClr val="002060"/>
                </a:solidFill>
              </a:rPr>
              <a:t>chính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xác</a:t>
            </a:r>
            <a:endParaRPr lang="en-US" sz="2400" b="1" dirty="0">
              <a:solidFill>
                <a:srgbClr val="002060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64AADA89-5838-4DA8-972B-D6C8DEBD526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11380"/>
            <a:ext cx="3300679" cy="3205755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A0A01D1A-4A94-4F0A-9139-29B8D2E22138}"/>
              </a:ext>
            </a:extLst>
          </p:cNvPr>
          <p:cNvSpPr/>
          <p:nvPr/>
        </p:nvSpPr>
        <p:spPr>
          <a:xfrm>
            <a:off x="799086" y="5622455"/>
            <a:ext cx="2153988" cy="57996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0" lv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PHÓNG VIÊN</a:t>
            </a:r>
          </a:p>
        </p:txBody>
      </p:sp>
      <p:pic>
        <p:nvPicPr>
          <p:cNvPr id="12" name="Audio 1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64890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6155"/>
    </mc:Choice>
    <mc:Fallback xmlns="">
      <p:transition spd="slow" advTm="5615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17" grpId="0"/>
      <p:bldP spid="19" grpId="0"/>
      <p:bldP spid="1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782015"/>
          </a:xfrm>
          <a:prstGeom prst="rect">
            <a:avLst/>
          </a:prstGeom>
        </p:spPr>
      </p:pic>
      <p:sp>
        <p:nvSpPr>
          <p:cNvPr id="3" name="Freeform 2"/>
          <p:cNvSpPr/>
          <p:nvPr/>
        </p:nvSpPr>
        <p:spPr>
          <a:xfrm>
            <a:off x="4955384" y="1787624"/>
            <a:ext cx="5722436" cy="1403665"/>
          </a:xfrm>
          <a:custGeom>
            <a:avLst/>
            <a:gdLst>
              <a:gd name="connsiteX0" fmla="*/ 0 w 5722436"/>
              <a:gd name="connsiteY0" fmla="*/ 140367 h 1403665"/>
              <a:gd name="connsiteX1" fmla="*/ 140367 w 5722436"/>
              <a:gd name="connsiteY1" fmla="*/ 0 h 1403665"/>
              <a:gd name="connsiteX2" fmla="*/ 5582070 w 5722436"/>
              <a:gd name="connsiteY2" fmla="*/ 0 h 1403665"/>
              <a:gd name="connsiteX3" fmla="*/ 5722437 w 5722436"/>
              <a:gd name="connsiteY3" fmla="*/ 140367 h 1403665"/>
              <a:gd name="connsiteX4" fmla="*/ 5722436 w 5722436"/>
              <a:gd name="connsiteY4" fmla="*/ 1263299 h 1403665"/>
              <a:gd name="connsiteX5" fmla="*/ 5582069 w 5722436"/>
              <a:gd name="connsiteY5" fmla="*/ 1403666 h 1403665"/>
              <a:gd name="connsiteX6" fmla="*/ 140367 w 5722436"/>
              <a:gd name="connsiteY6" fmla="*/ 1403665 h 1403665"/>
              <a:gd name="connsiteX7" fmla="*/ 0 w 5722436"/>
              <a:gd name="connsiteY7" fmla="*/ 1263298 h 1403665"/>
              <a:gd name="connsiteX8" fmla="*/ 0 w 5722436"/>
              <a:gd name="connsiteY8" fmla="*/ 140367 h 1403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722436" h="1403665">
                <a:moveTo>
                  <a:pt x="0" y="140367"/>
                </a:moveTo>
                <a:cubicBezTo>
                  <a:pt x="0" y="62844"/>
                  <a:pt x="62844" y="0"/>
                  <a:pt x="140367" y="0"/>
                </a:cubicBezTo>
                <a:lnTo>
                  <a:pt x="5582070" y="0"/>
                </a:lnTo>
                <a:cubicBezTo>
                  <a:pt x="5659593" y="0"/>
                  <a:pt x="5722437" y="62844"/>
                  <a:pt x="5722437" y="140367"/>
                </a:cubicBezTo>
                <a:cubicBezTo>
                  <a:pt x="5722437" y="514678"/>
                  <a:pt x="5722436" y="888988"/>
                  <a:pt x="5722436" y="1263299"/>
                </a:cubicBezTo>
                <a:cubicBezTo>
                  <a:pt x="5722436" y="1340822"/>
                  <a:pt x="5659592" y="1403666"/>
                  <a:pt x="5582069" y="1403666"/>
                </a:cubicBezTo>
                <a:lnTo>
                  <a:pt x="140367" y="1403665"/>
                </a:lnTo>
                <a:cubicBezTo>
                  <a:pt x="62844" y="1403665"/>
                  <a:pt x="0" y="1340821"/>
                  <a:pt x="0" y="1263298"/>
                </a:cubicBezTo>
                <a:lnTo>
                  <a:pt x="0" y="140367"/>
                </a:lnTo>
                <a:close/>
              </a:path>
            </a:pathLst>
          </a:custGeom>
          <a:solidFill>
            <a:srgbClr val="12D4EE"/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6352" tIns="56352" rIns="56352" bIns="56352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kern="1200" dirty="0" err="1">
                <a:solidFill>
                  <a:srgbClr val="FF0000"/>
                </a:solidFill>
              </a:rPr>
              <a:t>Người</a:t>
            </a:r>
            <a:r>
              <a:rPr lang="en-US" sz="2400" b="1" kern="1200" dirty="0">
                <a:solidFill>
                  <a:srgbClr val="FF0000"/>
                </a:solidFill>
              </a:rPr>
              <a:t> </a:t>
            </a:r>
            <a:r>
              <a:rPr lang="en-US" sz="2400" b="1" kern="1200" dirty="0" err="1">
                <a:solidFill>
                  <a:srgbClr val="FF0000"/>
                </a:solidFill>
              </a:rPr>
              <a:t>đó</a:t>
            </a:r>
            <a:r>
              <a:rPr lang="en-US" sz="2400" b="1" kern="1200" dirty="0">
                <a:solidFill>
                  <a:srgbClr val="FF0000"/>
                </a:solidFill>
              </a:rPr>
              <a:t> </a:t>
            </a:r>
            <a:r>
              <a:rPr lang="en-US" sz="2400" b="1" kern="1200" dirty="0" err="1">
                <a:solidFill>
                  <a:srgbClr val="FF0000"/>
                </a:solidFill>
              </a:rPr>
              <a:t>hàng</a:t>
            </a:r>
            <a:r>
              <a:rPr lang="en-US" sz="2400" b="1" kern="1200" dirty="0">
                <a:solidFill>
                  <a:srgbClr val="FF0000"/>
                </a:solidFill>
              </a:rPr>
              <a:t> </a:t>
            </a:r>
            <a:r>
              <a:rPr lang="en-US" sz="2400" b="1" kern="1200" dirty="0" err="1">
                <a:solidFill>
                  <a:srgbClr val="FF0000"/>
                </a:solidFill>
              </a:rPr>
              <a:t>ngày</a:t>
            </a:r>
            <a:r>
              <a:rPr lang="en-US" sz="2400" b="1" kern="1200" dirty="0">
                <a:solidFill>
                  <a:srgbClr val="FF0000"/>
                </a:solidFill>
              </a:rPr>
              <a:t> </a:t>
            </a:r>
            <a:r>
              <a:rPr lang="en-US" sz="2400" b="1" kern="1200" dirty="0" err="1">
                <a:solidFill>
                  <a:srgbClr val="FF0000"/>
                </a:solidFill>
              </a:rPr>
              <a:t>làm</a:t>
            </a:r>
            <a:r>
              <a:rPr lang="en-US" sz="2400" b="1" kern="1200" dirty="0">
                <a:solidFill>
                  <a:srgbClr val="FF0000"/>
                </a:solidFill>
              </a:rPr>
              <a:t> </a:t>
            </a:r>
            <a:r>
              <a:rPr lang="en-US" sz="2400" b="1" kern="1200" dirty="0" err="1">
                <a:solidFill>
                  <a:srgbClr val="FF0000"/>
                </a:solidFill>
              </a:rPr>
              <a:t>những</a:t>
            </a:r>
            <a:r>
              <a:rPr lang="en-US" sz="2400" b="1" kern="1200" dirty="0">
                <a:solidFill>
                  <a:srgbClr val="FF0000"/>
                </a:solidFill>
              </a:rPr>
              <a:t> </a:t>
            </a:r>
            <a:r>
              <a:rPr lang="en-US" sz="2400" b="1" kern="1200" dirty="0" err="1">
                <a:solidFill>
                  <a:srgbClr val="FF0000"/>
                </a:solidFill>
              </a:rPr>
              <a:t>việc</a:t>
            </a:r>
            <a:r>
              <a:rPr lang="en-US" sz="2400" b="1" kern="1200" dirty="0">
                <a:solidFill>
                  <a:srgbClr val="FF0000"/>
                </a:solidFill>
              </a:rPr>
              <a:t> </a:t>
            </a:r>
            <a:r>
              <a:rPr lang="en-US" sz="2400" b="1" kern="1200" dirty="0" err="1">
                <a:solidFill>
                  <a:srgbClr val="FF0000"/>
                </a:solidFill>
              </a:rPr>
              <a:t>gì</a:t>
            </a:r>
            <a:r>
              <a:rPr lang="en-US" sz="2400" b="1" kern="1200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4" name="Freeform 3"/>
          <p:cNvSpPr/>
          <p:nvPr/>
        </p:nvSpPr>
        <p:spPr>
          <a:xfrm>
            <a:off x="4928088" y="3442782"/>
            <a:ext cx="5797812" cy="1403665"/>
          </a:xfrm>
          <a:custGeom>
            <a:avLst/>
            <a:gdLst>
              <a:gd name="connsiteX0" fmla="*/ 0 w 5797812"/>
              <a:gd name="connsiteY0" fmla="*/ 140367 h 1403665"/>
              <a:gd name="connsiteX1" fmla="*/ 140367 w 5797812"/>
              <a:gd name="connsiteY1" fmla="*/ 0 h 1403665"/>
              <a:gd name="connsiteX2" fmla="*/ 5657446 w 5797812"/>
              <a:gd name="connsiteY2" fmla="*/ 0 h 1403665"/>
              <a:gd name="connsiteX3" fmla="*/ 5797813 w 5797812"/>
              <a:gd name="connsiteY3" fmla="*/ 140367 h 1403665"/>
              <a:gd name="connsiteX4" fmla="*/ 5797812 w 5797812"/>
              <a:gd name="connsiteY4" fmla="*/ 1263299 h 1403665"/>
              <a:gd name="connsiteX5" fmla="*/ 5657445 w 5797812"/>
              <a:gd name="connsiteY5" fmla="*/ 1403666 h 1403665"/>
              <a:gd name="connsiteX6" fmla="*/ 140367 w 5797812"/>
              <a:gd name="connsiteY6" fmla="*/ 1403665 h 1403665"/>
              <a:gd name="connsiteX7" fmla="*/ 0 w 5797812"/>
              <a:gd name="connsiteY7" fmla="*/ 1263298 h 1403665"/>
              <a:gd name="connsiteX8" fmla="*/ 0 w 5797812"/>
              <a:gd name="connsiteY8" fmla="*/ 140367 h 1403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797812" h="1403665">
                <a:moveTo>
                  <a:pt x="0" y="140367"/>
                </a:moveTo>
                <a:cubicBezTo>
                  <a:pt x="0" y="62844"/>
                  <a:pt x="62844" y="0"/>
                  <a:pt x="140367" y="0"/>
                </a:cubicBezTo>
                <a:lnTo>
                  <a:pt x="5657446" y="0"/>
                </a:lnTo>
                <a:cubicBezTo>
                  <a:pt x="5734969" y="0"/>
                  <a:pt x="5797813" y="62844"/>
                  <a:pt x="5797813" y="140367"/>
                </a:cubicBezTo>
                <a:cubicBezTo>
                  <a:pt x="5797813" y="514678"/>
                  <a:pt x="5797812" y="888988"/>
                  <a:pt x="5797812" y="1263299"/>
                </a:cubicBezTo>
                <a:cubicBezTo>
                  <a:pt x="5797812" y="1340822"/>
                  <a:pt x="5734968" y="1403666"/>
                  <a:pt x="5657445" y="1403666"/>
                </a:cubicBezTo>
                <a:lnTo>
                  <a:pt x="140367" y="1403665"/>
                </a:lnTo>
                <a:cubicBezTo>
                  <a:pt x="62844" y="1403665"/>
                  <a:pt x="0" y="1340821"/>
                  <a:pt x="0" y="1263298"/>
                </a:cubicBezTo>
                <a:lnTo>
                  <a:pt x="0" y="140367"/>
                </a:lnTo>
                <a:close/>
              </a:path>
            </a:pathLst>
          </a:custGeom>
          <a:solidFill>
            <a:srgbClr val="12D4EE"/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6352" tIns="56352" rIns="56352" bIns="56352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kern="1200" dirty="0" err="1">
                <a:solidFill>
                  <a:srgbClr val="FF0000"/>
                </a:solidFill>
              </a:rPr>
              <a:t>Người</a:t>
            </a:r>
            <a:r>
              <a:rPr lang="en-US" sz="2400" b="1" kern="1200" dirty="0">
                <a:solidFill>
                  <a:srgbClr val="FF0000"/>
                </a:solidFill>
              </a:rPr>
              <a:t> </a:t>
            </a:r>
            <a:r>
              <a:rPr lang="en-US" sz="2400" b="1" kern="1200" dirty="0" err="1">
                <a:solidFill>
                  <a:srgbClr val="FF0000"/>
                </a:solidFill>
              </a:rPr>
              <a:t>đó</a:t>
            </a:r>
            <a:r>
              <a:rPr lang="en-US" sz="2400" b="1" kern="1200" dirty="0">
                <a:solidFill>
                  <a:srgbClr val="FF0000"/>
                </a:solidFill>
              </a:rPr>
              <a:t> </a:t>
            </a:r>
            <a:r>
              <a:rPr lang="en-US" sz="2400" b="1" kern="1200" dirty="0" err="1">
                <a:solidFill>
                  <a:srgbClr val="FF0000"/>
                </a:solidFill>
              </a:rPr>
              <a:t>làm</a:t>
            </a:r>
            <a:r>
              <a:rPr lang="en-US" sz="2400" b="1" kern="1200" dirty="0">
                <a:solidFill>
                  <a:srgbClr val="FF0000"/>
                </a:solidFill>
              </a:rPr>
              <a:t> </a:t>
            </a:r>
            <a:r>
              <a:rPr lang="en-US" sz="2400" b="1" kern="1200" dirty="0" err="1">
                <a:solidFill>
                  <a:srgbClr val="FF0000"/>
                </a:solidFill>
              </a:rPr>
              <a:t>việc</a:t>
            </a:r>
            <a:r>
              <a:rPr lang="en-US" sz="2400" b="1" kern="1200" dirty="0">
                <a:solidFill>
                  <a:srgbClr val="FF0000"/>
                </a:solidFill>
              </a:rPr>
              <a:t> </a:t>
            </a:r>
            <a:r>
              <a:rPr lang="en-US" sz="2400" b="1" kern="1200" dirty="0" err="1">
                <a:solidFill>
                  <a:srgbClr val="FF0000"/>
                </a:solidFill>
              </a:rPr>
              <a:t>như</a:t>
            </a:r>
            <a:r>
              <a:rPr lang="en-US" sz="2400" b="1" kern="1200" dirty="0">
                <a:solidFill>
                  <a:srgbClr val="FF0000"/>
                </a:solidFill>
              </a:rPr>
              <a:t> </a:t>
            </a:r>
            <a:r>
              <a:rPr lang="en-US" sz="2400" b="1" kern="1200" dirty="0" err="1">
                <a:solidFill>
                  <a:srgbClr val="FF0000"/>
                </a:solidFill>
              </a:rPr>
              <a:t>thế</a:t>
            </a:r>
            <a:r>
              <a:rPr lang="en-US" sz="2400" b="1" kern="1200" dirty="0">
                <a:solidFill>
                  <a:srgbClr val="FF0000"/>
                </a:solidFill>
              </a:rPr>
              <a:t> </a:t>
            </a:r>
            <a:r>
              <a:rPr lang="en-US" sz="2400" b="1" kern="1200" dirty="0" err="1">
                <a:solidFill>
                  <a:srgbClr val="FF0000"/>
                </a:solidFill>
              </a:rPr>
              <a:t>nào</a:t>
            </a:r>
            <a:r>
              <a:rPr lang="en-US" sz="2400" b="1" kern="1200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5" name="Freeform 4"/>
          <p:cNvSpPr/>
          <p:nvPr/>
        </p:nvSpPr>
        <p:spPr>
          <a:xfrm>
            <a:off x="4928088" y="5056998"/>
            <a:ext cx="5688607" cy="1403665"/>
          </a:xfrm>
          <a:custGeom>
            <a:avLst/>
            <a:gdLst>
              <a:gd name="connsiteX0" fmla="*/ 0 w 5688607"/>
              <a:gd name="connsiteY0" fmla="*/ 140367 h 1403665"/>
              <a:gd name="connsiteX1" fmla="*/ 140367 w 5688607"/>
              <a:gd name="connsiteY1" fmla="*/ 0 h 1403665"/>
              <a:gd name="connsiteX2" fmla="*/ 5548241 w 5688607"/>
              <a:gd name="connsiteY2" fmla="*/ 0 h 1403665"/>
              <a:gd name="connsiteX3" fmla="*/ 5688608 w 5688607"/>
              <a:gd name="connsiteY3" fmla="*/ 140367 h 1403665"/>
              <a:gd name="connsiteX4" fmla="*/ 5688607 w 5688607"/>
              <a:gd name="connsiteY4" fmla="*/ 1263299 h 1403665"/>
              <a:gd name="connsiteX5" fmla="*/ 5548240 w 5688607"/>
              <a:gd name="connsiteY5" fmla="*/ 1403666 h 1403665"/>
              <a:gd name="connsiteX6" fmla="*/ 140367 w 5688607"/>
              <a:gd name="connsiteY6" fmla="*/ 1403665 h 1403665"/>
              <a:gd name="connsiteX7" fmla="*/ 0 w 5688607"/>
              <a:gd name="connsiteY7" fmla="*/ 1263298 h 1403665"/>
              <a:gd name="connsiteX8" fmla="*/ 0 w 5688607"/>
              <a:gd name="connsiteY8" fmla="*/ 140367 h 1403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688607" h="1403665">
                <a:moveTo>
                  <a:pt x="0" y="140367"/>
                </a:moveTo>
                <a:cubicBezTo>
                  <a:pt x="0" y="62844"/>
                  <a:pt x="62844" y="0"/>
                  <a:pt x="140367" y="0"/>
                </a:cubicBezTo>
                <a:lnTo>
                  <a:pt x="5548241" y="0"/>
                </a:lnTo>
                <a:cubicBezTo>
                  <a:pt x="5625764" y="0"/>
                  <a:pt x="5688608" y="62844"/>
                  <a:pt x="5688608" y="140367"/>
                </a:cubicBezTo>
                <a:cubicBezTo>
                  <a:pt x="5688608" y="514678"/>
                  <a:pt x="5688607" y="888988"/>
                  <a:pt x="5688607" y="1263299"/>
                </a:cubicBezTo>
                <a:cubicBezTo>
                  <a:pt x="5688607" y="1340822"/>
                  <a:pt x="5625763" y="1403666"/>
                  <a:pt x="5548240" y="1403666"/>
                </a:cubicBezTo>
                <a:lnTo>
                  <a:pt x="140367" y="1403665"/>
                </a:lnTo>
                <a:cubicBezTo>
                  <a:pt x="62844" y="1403665"/>
                  <a:pt x="0" y="1340821"/>
                  <a:pt x="0" y="1263298"/>
                </a:cubicBezTo>
                <a:lnTo>
                  <a:pt x="0" y="140367"/>
                </a:lnTo>
                <a:close/>
              </a:path>
            </a:pathLst>
          </a:custGeom>
          <a:solidFill>
            <a:srgbClr val="12D4EE"/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6352" tIns="56352" rIns="56352" bIns="56352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kern="1200" dirty="0" err="1">
                <a:solidFill>
                  <a:srgbClr val="FF0000"/>
                </a:solidFill>
              </a:rPr>
              <a:t>Công</a:t>
            </a:r>
            <a:r>
              <a:rPr lang="en-US" sz="2400" b="1" kern="1200" dirty="0">
                <a:solidFill>
                  <a:srgbClr val="FF0000"/>
                </a:solidFill>
              </a:rPr>
              <a:t> </a:t>
            </a:r>
            <a:r>
              <a:rPr lang="en-US" sz="2400" b="1" kern="1200" dirty="0" err="1">
                <a:solidFill>
                  <a:srgbClr val="FF0000"/>
                </a:solidFill>
              </a:rPr>
              <a:t>việc</a:t>
            </a:r>
            <a:r>
              <a:rPr lang="en-US" sz="2400" b="1" kern="1200" dirty="0">
                <a:solidFill>
                  <a:srgbClr val="FF0000"/>
                </a:solidFill>
              </a:rPr>
              <a:t> </a:t>
            </a:r>
            <a:r>
              <a:rPr lang="en-US" sz="2400" b="1" kern="1200" dirty="0" err="1">
                <a:solidFill>
                  <a:srgbClr val="FF0000"/>
                </a:solidFill>
              </a:rPr>
              <a:t>ấy</a:t>
            </a:r>
            <a:r>
              <a:rPr lang="en-US" sz="2400" b="1" kern="1200" dirty="0">
                <a:solidFill>
                  <a:srgbClr val="FF0000"/>
                </a:solidFill>
              </a:rPr>
              <a:t> </a:t>
            </a:r>
            <a:r>
              <a:rPr lang="en-US" sz="2400" b="1" kern="1200" dirty="0" err="1">
                <a:solidFill>
                  <a:srgbClr val="FF0000"/>
                </a:solidFill>
              </a:rPr>
              <a:t>quan</a:t>
            </a:r>
            <a:r>
              <a:rPr lang="en-US" sz="2400" b="1" kern="1200" dirty="0">
                <a:solidFill>
                  <a:srgbClr val="FF0000"/>
                </a:solidFill>
              </a:rPr>
              <a:t> </a:t>
            </a:r>
            <a:r>
              <a:rPr lang="en-US" sz="2400" b="1" kern="1200" dirty="0" err="1">
                <a:solidFill>
                  <a:srgbClr val="FF0000"/>
                </a:solidFill>
              </a:rPr>
              <a:t>trọng</a:t>
            </a:r>
            <a:r>
              <a:rPr lang="en-US" sz="2400" b="1" kern="1200" dirty="0">
                <a:solidFill>
                  <a:srgbClr val="FF0000"/>
                </a:solidFill>
              </a:rPr>
              <a:t>, </a:t>
            </a:r>
            <a:r>
              <a:rPr lang="en-US" sz="2400" b="1" kern="1200" dirty="0" err="1">
                <a:solidFill>
                  <a:srgbClr val="FF0000"/>
                </a:solidFill>
              </a:rPr>
              <a:t>cần</a:t>
            </a:r>
            <a:r>
              <a:rPr lang="en-US" sz="2400" b="1" kern="1200" dirty="0">
                <a:solidFill>
                  <a:srgbClr val="FF0000"/>
                </a:solidFill>
              </a:rPr>
              <a:t> </a:t>
            </a:r>
            <a:r>
              <a:rPr lang="en-US" sz="2400" b="1" kern="1200" dirty="0" err="1">
                <a:solidFill>
                  <a:srgbClr val="FF0000"/>
                </a:solidFill>
              </a:rPr>
              <a:t>thiết</a:t>
            </a:r>
            <a:r>
              <a:rPr lang="en-US" sz="2400" b="1" kern="1200" dirty="0">
                <a:solidFill>
                  <a:srgbClr val="FF0000"/>
                </a:solidFill>
              </a:rPr>
              <a:t> </a:t>
            </a:r>
            <a:r>
              <a:rPr lang="en-US" sz="2400" b="1" kern="1200" dirty="0" err="1">
                <a:solidFill>
                  <a:srgbClr val="FF0000"/>
                </a:solidFill>
              </a:rPr>
              <a:t>như</a:t>
            </a:r>
            <a:r>
              <a:rPr lang="en-US" sz="2400" b="1" kern="1200" dirty="0">
                <a:solidFill>
                  <a:srgbClr val="FF0000"/>
                </a:solidFill>
              </a:rPr>
              <a:t> </a:t>
            </a:r>
            <a:r>
              <a:rPr lang="en-US" sz="2400" b="1" kern="1200" dirty="0" err="1">
                <a:solidFill>
                  <a:srgbClr val="FF0000"/>
                </a:solidFill>
              </a:rPr>
              <a:t>thế</a:t>
            </a:r>
            <a:r>
              <a:rPr lang="en-US" sz="2400" b="1" kern="1200" dirty="0">
                <a:solidFill>
                  <a:srgbClr val="FF0000"/>
                </a:solidFill>
              </a:rPr>
              <a:t> </a:t>
            </a:r>
            <a:r>
              <a:rPr lang="en-US" sz="2400" b="1" kern="1200" dirty="0" err="1">
                <a:solidFill>
                  <a:srgbClr val="FF0000"/>
                </a:solidFill>
              </a:rPr>
              <a:t>nào</a:t>
            </a:r>
            <a:r>
              <a:rPr lang="en-US" sz="2400" b="1" kern="1200" dirty="0">
                <a:solidFill>
                  <a:srgbClr val="FF0000"/>
                </a:solidFill>
              </a:rPr>
              <a:t> </a:t>
            </a:r>
            <a:r>
              <a:rPr lang="en-US" sz="2400" b="1" kern="1200" dirty="0" err="1">
                <a:solidFill>
                  <a:srgbClr val="FF0000"/>
                </a:solidFill>
              </a:rPr>
              <a:t>đối</a:t>
            </a:r>
            <a:r>
              <a:rPr lang="en-US" sz="2400" b="1" kern="1200" dirty="0">
                <a:solidFill>
                  <a:srgbClr val="FF0000"/>
                </a:solidFill>
              </a:rPr>
              <a:t> </a:t>
            </a:r>
            <a:r>
              <a:rPr lang="en-US" sz="2400" b="1" kern="1200" dirty="0" err="1">
                <a:solidFill>
                  <a:srgbClr val="FF0000"/>
                </a:solidFill>
              </a:rPr>
              <a:t>với</a:t>
            </a:r>
            <a:r>
              <a:rPr lang="en-US" sz="2400" b="1" kern="1200" dirty="0">
                <a:solidFill>
                  <a:srgbClr val="FF0000"/>
                </a:solidFill>
              </a:rPr>
              <a:t> </a:t>
            </a:r>
            <a:r>
              <a:rPr lang="en-US" sz="2400" b="1" kern="1200" dirty="0" err="1">
                <a:solidFill>
                  <a:srgbClr val="FF0000"/>
                </a:solidFill>
              </a:rPr>
              <a:t>mọi</a:t>
            </a:r>
            <a:r>
              <a:rPr lang="en-US" sz="2400" b="1" kern="1200" dirty="0">
                <a:solidFill>
                  <a:srgbClr val="FF0000"/>
                </a:solidFill>
              </a:rPr>
              <a:t> </a:t>
            </a:r>
            <a:r>
              <a:rPr lang="en-US" sz="2400" b="1" kern="1200" dirty="0" err="1">
                <a:solidFill>
                  <a:srgbClr val="FF0000"/>
                </a:solidFill>
              </a:rPr>
              <a:t>người</a:t>
            </a:r>
            <a:r>
              <a:rPr lang="en-US" sz="2400" b="1" kern="1200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7" name="Freeform 6"/>
          <p:cNvSpPr/>
          <p:nvPr/>
        </p:nvSpPr>
        <p:spPr>
          <a:xfrm>
            <a:off x="875763" y="2627288"/>
            <a:ext cx="2424916" cy="3089847"/>
          </a:xfrm>
          <a:custGeom>
            <a:avLst/>
            <a:gdLst>
              <a:gd name="connsiteX0" fmla="*/ 0 w 2424916"/>
              <a:gd name="connsiteY0" fmla="*/ 242492 h 3089847"/>
              <a:gd name="connsiteX1" fmla="*/ 242492 w 2424916"/>
              <a:gd name="connsiteY1" fmla="*/ 0 h 3089847"/>
              <a:gd name="connsiteX2" fmla="*/ 2182424 w 2424916"/>
              <a:gd name="connsiteY2" fmla="*/ 0 h 3089847"/>
              <a:gd name="connsiteX3" fmla="*/ 2424916 w 2424916"/>
              <a:gd name="connsiteY3" fmla="*/ 242492 h 3089847"/>
              <a:gd name="connsiteX4" fmla="*/ 2424916 w 2424916"/>
              <a:gd name="connsiteY4" fmla="*/ 2847355 h 3089847"/>
              <a:gd name="connsiteX5" fmla="*/ 2182424 w 2424916"/>
              <a:gd name="connsiteY5" fmla="*/ 3089847 h 3089847"/>
              <a:gd name="connsiteX6" fmla="*/ 242492 w 2424916"/>
              <a:gd name="connsiteY6" fmla="*/ 3089847 h 3089847"/>
              <a:gd name="connsiteX7" fmla="*/ 0 w 2424916"/>
              <a:gd name="connsiteY7" fmla="*/ 2847355 h 3089847"/>
              <a:gd name="connsiteX8" fmla="*/ 0 w 2424916"/>
              <a:gd name="connsiteY8" fmla="*/ 242492 h 3089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24916" h="3089847">
                <a:moveTo>
                  <a:pt x="0" y="242492"/>
                </a:moveTo>
                <a:cubicBezTo>
                  <a:pt x="0" y="108567"/>
                  <a:pt x="108567" y="0"/>
                  <a:pt x="242492" y="0"/>
                </a:cubicBezTo>
                <a:lnTo>
                  <a:pt x="2182424" y="0"/>
                </a:lnTo>
                <a:cubicBezTo>
                  <a:pt x="2316349" y="0"/>
                  <a:pt x="2424916" y="108567"/>
                  <a:pt x="2424916" y="242492"/>
                </a:cubicBezTo>
                <a:lnTo>
                  <a:pt x="2424916" y="2847355"/>
                </a:lnTo>
                <a:cubicBezTo>
                  <a:pt x="2424916" y="2981280"/>
                  <a:pt x="2316349" y="3089847"/>
                  <a:pt x="2182424" y="3089847"/>
                </a:cubicBezTo>
                <a:lnTo>
                  <a:pt x="242492" y="3089847"/>
                </a:lnTo>
                <a:cubicBezTo>
                  <a:pt x="108567" y="3089847"/>
                  <a:pt x="0" y="2981280"/>
                  <a:pt x="0" y="2847355"/>
                </a:cubicBezTo>
                <a:lnTo>
                  <a:pt x="0" y="242492"/>
                </a:lnTo>
                <a:close/>
              </a:path>
            </a:pathLst>
          </a:custGeom>
          <a:solidFill>
            <a:srgbClr val="12D4EE"/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6263" tIns="86263" rIns="86263" bIns="86263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kern="1200" dirty="0" err="1">
                <a:solidFill>
                  <a:srgbClr val="FF0000"/>
                </a:solidFill>
              </a:rPr>
              <a:t>Người</a:t>
            </a:r>
            <a:r>
              <a:rPr lang="en-US" sz="2400" b="1" kern="1200" dirty="0">
                <a:solidFill>
                  <a:srgbClr val="FF0000"/>
                </a:solidFill>
              </a:rPr>
              <a:t> </a:t>
            </a:r>
            <a:r>
              <a:rPr lang="en-US" sz="2400" b="1" kern="1200" dirty="0" err="1">
                <a:solidFill>
                  <a:srgbClr val="FF0000"/>
                </a:solidFill>
              </a:rPr>
              <a:t>đó</a:t>
            </a:r>
            <a:r>
              <a:rPr lang="en-US" sz="2400" b="1" kern="1200" dirty="0">
                <a:solidFill>
                  <a:srgbClr val="FF0000"/>
                </a:solidFill>
              </a:rPr>
              <a:t> </a:t>
            </a:r>
            <a:r>
              <a:rPr lang="en-US" sz="2400" b="1" kern="1200" dirty="0" err="1">
                <a:solidFill>
                  <a:srgbClr val="FF0000"/>
                </a:solidFill>
              </a:rPr>
              <a:t>là</a:t>
            </a:r>
            <a:r>
              <a:rPr lang="en-US" sz="2400" b="1" kern="1200" dirty="0">
                <a:solidFill>
                  <a:srgbClr val="FF0000"/>
                </a:solidFill>
              </a:rPr>
              <a:t> </a:t>
            </a:r>
            <a:r>
              <a:rPr lang="en-US" sz="2400" b="1" kern="1200" dirty="0" err="1">
                <a:solidFill>
                  <a:srgbClr val="FF0000"/>
                </a:solidFill>
              </a:rPr>
              <a:t>ai</a:t>
            </a:r>
            <a:r>
              <a:rPr lang="en-US" sz="2400" b="1" kern="1200" dirty="0">
                <a:solidFill>
                  <a:srgbClr val="FF0000"/>
                </a:solidFill>
              </a:rPr>
              <a:t>,</a:t>
            </a:r>
          </a:p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kern="1200" dirty="0" err="1">
                <a:solidFill>
                  <a:srgbClr val="FF0000"/>
                </a:solidFill>
              </a:rPr>
              <a:t>làm</a:t>
            </a:r>
            <a:r>
              <a:rPr lang="en-US" sz="2400" b="1" kern="1200" dirty="0">
                <a:solidFill>
                  <a:srgbClr val="FF0000"/>
                </a:solidFill>
              </a:rPr>
              <a:t> </a:t>
            </a:r>
            <a:r>
              <a:rPr lang="en-US" sz="2400" b="1" kern="1200" dirty="0" err="1">
                <a:solidFill>
                  <a:srgbClr val="FF0000"/>
                </a:solidFill>
              </a:rPr>
              <a:t>nghề</a:t>
            </a:r>
            <a:r>
              <a:rPr lang="en-US" sz="2400" b="1" kern="1200" dirty="0">
                <a:solidFill>
                  <a:srgbClr val="FF0000"/>
                </a:solidFill>
              </a:rPr>
              <a:t> </a:t>
            </a:r>
            <a:r>
              <a:rPr lang="en-US" sz="2400" b="1" kern="1200" dirty="0" err="1">
                <a:solidFill>
                  <a:srgbClr val="FF0000"/>
                </a:solidFill>
              </a:rPr>
              <a:t>gì</a:t>
            </a:r>
            <a:r>
              <a:rPr lang="en-US" sz="2400" b="1" kern="1200" dirty="0">
                <a:solidFill>
                  <a:srgbClr val="FF0000"/>
                </a:solidFill>
              </a:rPr>
              <a:t>?</a:t>
            </a: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3300679" y="2470245"/>
            <a:ext cx="1654705" cy="1596788"/>
          </a:xfrm>
          <a:prstGeom prst="line">
            <a:avLst/>
          </a:prstGeom>
          <a:ln w="28575"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3300679" y="4067033"/>
            <a:ext cx="1627409" cy="0"/>
          </a:xfrm>
          <a:prstGeom prst="line">
            <a:avLst/>
          </a:prstGeom>
          <a:ln w="28575"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3300679" y="4067033"/>
            <a:ext cx="1627409" cy="1746913"/>
          </a:xfrm>
          <a:prstGeom prst="line">
            <a:avLst/>
          </a:prstGeom>
          <a:ln w="28575"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2588875" y="599311"/>
            <a:ext cx="128913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0" lv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b="1" u="sng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Gợi</a:t>
            </a:r>
            <a:r>
              <a:rPr lang="en-US" sz="3200" b="1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ý:</a:t>
            </a:r>
          </a:p>
        </p:txBody>
      </p:sp>
      <p:sp>
        <p:nvSpPr>
          <p:cNvPr id="17" name="Rectangle 16"/>
          <p:cNvSpPr/>
          <p:nvPr/>
        </p:nvSpPr>
        <p:spPr>
          <a:xfrm>
            <a:off x="5042156" y="2258623"/>
            <a:ext cx="55488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b="1" dirty="0" err="1">
                <a:solidFill>
                  <a:srgbClr val="002060"/>
                </a:solidFill>
              </a:rPr>
              <a:t>Nghiên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cứu</a:t>
            </a:r>
            <a:r>
              <a:rPr lang="en-US" sz="2400" b="1" dirty="0">
                <a:solidFill>
                  <a:srgbClr val="002060"/>
                </a:solidFill>
              </a:rPr>
              <a:t>, </a:t>
            </a:r>
            <a:r>
              <a:rPr lang="en-US" sz="2400" b="1" dirty="0" err="1">
                <a:solidFill>
                  <a:srgbClr val="002060"/>
                </a:solidFill>
              </a:rPr>
              <a:t>sáng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tác</a:t>
            </a:r>
            <a:r>
              <a:rPr lang="en-US" sz="2400" b="1" dirty="0">
                <a:solidFill>
                  <a:srgbClr val="002060"/>
                </a:solidFill>
              </a:rPr>
              <a:t>, </a:t>
            </a:r>
            <a:r>
              <a:rPr lang="en-US" sz="2400" b="1" dirty="0" err="1">
                <a:solidFill>
                  <a:srgbClr val="002060"/>
                </a:solidFill>
              </a:rPr>
              <a:t>viết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nhạc</a:t>
            </a:r>
            <a:r>
              <a:rPr lang="en-US" sz="2400" b="1" dirty="0">
                <a:solidFill>
                  <a:srgbClr val="002060"/>
                </a:solidFill>
              </a:rPr>
              <a:t>, </a:t>
            </a:r>
            <a:r>
              <a:rPr lang="en-US" sz="2400" b="1" dirty="0" err="1">
                <a:solidFill>
                  <a:srgbClr val="002060"/>
                </a:solidFill>
              </a:rPr>
              <a:t>viết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lời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ca</a:t>
            </a:r>
            <a:endParaRPr lang="en-US" sz="2400" b="1" dirty="0">
              <a:solidFill>
                <a:srgbClr val="002060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042156" y="3908907"/>
            <a:ext cx="51226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b="1" dirty="0">
                <a:solidFill>
                  <a:srgbClr val="002060"/>
                </a:solidFill>
              </a:rPr>
              <a:t>Say </a:t>
            </a:r>
            <a:r>
              <a:rPr lang="en-US" sz="2400" b="1" dirty="0" err="1">
                <a:solidFill>
                  <a:srgbClr val="002060"/>
                </a:solidFill>
              </a:rPr>
              <a:t>mê</a:t>
            </a:r>
            <a:r>
              <a:rPr lang="en-US" sz="2400" b="1" dirty="0">
                <a:solidFill>
                  <a:srgbClr val="002060"/>
                </a:solidFill>
              </a:rPr>
              <a:t>, </a:t>
            </a:r>
            <a:r>
              <a:rPr lang="en-US" sz="2400" b="1" dirty="0" err="1">
                <a:solidFill>
                  <a:srgbClr val="002060"/>
                </a:solidFill>
              </a:rPr>
              <a:t>chăm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chỉ</a:t>
            </a:r>
            <a:r>
              <a:rPr lang="en-US" sz="2400" b="1" dirty="0">
                <a:solidFill>
                  <a:srgbClr val="002060"/>
                </a:solidFill>
              </a:rPr>
              <a:t>, </a:t>
            </a:r>
            <a:r>
              <a:rPr lang="en-US" sz="2400" b="1" dirty="0" err="1">
                <a:solidFill>
                  <a:srgbClr val="002060"/>
                </a:solidFill>
              </a:rPr>
              <a:t>siêng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năng</a:t>
            </a:r>
            <a:r>
              <a:rPr lang="en-US" sz="2400" b="1" dirty="0">
                <a:solidFill>
                  <a:srgbClr val="002060"/>
                </a:solidFill>
              </a:rPr>
              <a:t>, </a:t>
            </a:r>
            <a:r>
              <a:rPr lang="en-US" sz="2400" b="1" dirty="0" err="1">
                <a:solidFill>
                  <a:srgbClr val="002060"/>
                </a:solidFill>
              </a:rPr>
              <a:t>sáng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tạo</a:t>
            </a:r>
            <a:endParaRPr lang="en-US" sz="2400" b="1" dirty="0">
              <a:solidFill>
                <a:srgbClr val="002060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955384" y="5183442"/>
            <a:ext cx="6096000" cy="1107996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en-US" sz="2200" b="1" dirty="0" err="1">
                <a:solidFill>
                  <a:srgbClr val="002060"/>
                </a:solidFill>
              </a:rPr>
              <a:t>Phục</a:t>
            </a:r>
            <a:r>
              <a:rPr lang="en-US" sz="2200" b="1" dirty="0">
                <a:solidFill>
                  <a:srgbClr val="002060"/>
                </a:solidFill>
              </a:rPr>
              <a:t> </a:t>
            </a:r>
            <a:r>
              <a:rPr lang="en-US" sz="2200" b="1" dirty="0" err="1">
                <a:solidFill>
                  <a:srgbClr val="002060"/>
                </a:solidFill>
              </a:rPr>
              <a:t>vụ</a:t>
            </a:r>
            <a:r>
              <a:rPr lang="en-US" sz="2200" b="1" dirty="0">
                <a:solidFill>
                  <a:srgbClr val="002060"/>
                </a:solidFill>
              </a:rPr>
              <a:t> </a:t>
            </a:r>
            <a:r>
              <a:rPr lang="en-US" sz="2200" b="1" dirty="0" err="1">
                <a:solidFill>
                  <a:srgbClr val="002060"/>
                </a:solidFill>
              </a:rPr>
              <a:t>đời</a:t>
            </a:r>
            <a:r>
              <a:rPr lang="en-US" sz="2200" b="1" dirty="0">
                <a:solidFill>
                  <a:srgbClr val="002060"/>
                </a:solidFill>
              </a:rPr>
              <a:t> </a:t>
            </a:r>
            <a:r>
              <a:rPr lang="en-US" sz="2200" b="1" dirty="0" err="1">
                <a:solidFill>
                  <a:srgbClr val="002060"/>
                </a:solidFill>
              </a:rPr>
              <a:t>sống</a:t>
            </a:r>
            <a:r>
              <a:rPr lang="en-US" sz="2200" b="1" dirty="0">
                <a:solidFill>
                  <a:srgbClr val="002060"/>
                </a:solidFill>
              </a:rPr>
              <a:t> </a:t>
            </a:r>
            <a:r>
              <a:rPr lang="en-US" sz="2200" b="1" dirty="0" err="1">
                <a:solidFill>
                  <a:srgbClr val="002060"/>
                </a:solidFill>
              </a:rPr>
              <a:t>tinh</a:t>
            </a:r>
            <a:r>
              <a:rPr lang="en-US" sz="2200" b="1" dirty="0">
                <a:solidFill>
                  <a:srgbClr val="002060"/>
                </a:solidFill>
              </a:rPr>
              <a:t> </a:t>
            </a:r>
            <a:r>
              <a:rPr lang="en-US" sz="2200" b="1" dirty="0" err="1">
                <a:solidFill>
                  <a:srgbClr val="002060"/>
                </a:solidFill>
              </a:rPr>
              <a:t>thần</a:t>
            </a:r>
            <a:r>
              <a:rPr lang="en-US" sz="2200" b="1" dirty="0">
                <a:solidFill>
                  <a:srgbClr val="002060"/>
                </a:solidFill>
              </a:rPr>
              <a:t> </a:t>
            </a:r>
            <a:r>
              <a:rPr lang="en-US" sz="2200" b="1" dirty="0" err="1">
                <a:solidFill>
                  <a:srgbClr val="002060"/>
                </a:solidFill>
              </a:rPr>
              <a:t>cho</a:t>
            </a:r>
            <a:r>
              <a:rPr lang="en-US" sz="2200" b="1" dirty="0">
                <a:solidFill>
                  <a:srgbClr val="002060"/>
                </a:solidFill>
              </a:rPr>
              <a:t> con </a:t>
            </a:r>
            <a:r>
              <a:rPr lang="en-US" sz="2200" b="1" dirty="0" err="1">
                <a:solidFill>
                  <a:srgbClr val="002060"/>
                </a:solidFill>
              </a:rPr>
              <a:t>người</a:t>
            </a:r>
            <a:r>
              <a:rPr lang="en-US" sz="2200" b="1" dirty="0">
                <a:solidFill>
                  <a:srgbClr val="002060"/>
                </a:solidFill>
              </a:rPr>
              <a:t>, </a:t>
            </a:r>
            <a:r>
              <a:rPr lang="en-US" sz="2200" b="1" dirty="0" err="1">
                <a:solidFill>
                  <a:srgbClr val="002060"/>
                </a:solidFill>
              </a:rPr>
              <a:t>nâng</a:t>
            </a:r>
            <a:r>
              <a:rPr lang="en-US" sz="2200" b="1" dirty="0">
                <a:solidFill>
                  <a:srgbClr val="002060"/>
                </a:solidFill>
              </a:rPr>
              <a:t> </a:t>
            </a:r>
            <a:r>
              <a:rPr lang="en-US" sz="2200" b="1" dirty="0" err="1">
                <a:solidFill>
                  <a:srgbClr val="002060"/>
                </a:solidFill>
              </a:rPr>
              <a:t>cao</a:t>
            </a:r>
            <a:r>
              <a:rPr lang="en-US" sz="2200" b="1" dirty="0">
                <a:solidFill>
                  <a:srgbClr val="002060"/>
                </a:solidFill>
              </a:rPr>
              <a:t> </a:t>
            </a:r>
            <a:r>
              <a:rPr lang="en-US" sz="2200" b="1" dirty="0" err="1">
                <a:solidFill>
                  <a:srgbClr val="002060"/>
                </a:solidFill>
              </a:rPr>
              <a:t>chất</a:t>
            </a:r>
            <a:r>
              <a:rPr lang="en-US" sz="2200" b="1" dirty="0">
                <a:solidFill>
                  <a:srgbClr val="002060"/>
                </a:solidFill>
              </a:rPr>
              <a:t> </a:t>
            </a:r>
            <a:r>
              <a:rPr lang="en-US" sz="2200" b="1" dirty="0" err="1">
                <a:solidFill>
                  <a:srgbClr val="002060"/>
                </a:solidFill>
              </a:rPr>
              <a:t>lượng</a:t>
            </a:r>
            <a:r>
              <a:rPr lang="en-US" sz="2200" b="1" dirty="0">
                <a:solidFill>
                  <a:srgbClr val="002060"/>
                </a:solidFill>
              </a:rPr>
              <a:t> </a:t>
            </a:r>
            <a:r>
              <a:rPr lang="en-US" sz="2200" b="1" dirty="0" err="1">
                <a:solidFill>
                  <a:srgbClr val="002060"/>
                </a:solidFill>
              </a:rPr>
              <a:t>cuộc</a:t>
            </a:r>
            <a:r>
              <a:rPr lang="en-US" sz="2200" b="1" dirty="0">
                <a:solidFill>
                  <a:srgbClr val="002060"/>
                </a:solidFill>
              </a:rPr>
              <a:t> </a:t>
            </a:r>
            <a:r>
              <a:rPr lang="en-US" sz="2200" b="1" dirty="0" err="1">
                <a:solidFill>
                  <a:srgbClr val="002060"/>
                </a:solidFill>
              </a:rPr>
              <a:t>sống</a:t>
            </a:r>
            <a:r>
              <a:rPr lang="en-US" sz="2200" b="1" dirty="0">
                <a:solidFill>
                  <a:srgbClr val="002060"/>
                </a:solidFill>
              </a:rPr>
              <a:t> </a:t>
            </a:r>
            <a:r>
              <a:rPr lang="en-US" sz="2200" b="1" dirty="0" err="1">
                <a:solidFill>
                  <a:srgbClr val="002060"/>
                </a:solidFill>
              </a:rPr>
              <a:t>hơn</a:t>
            </a:r>
            <a:r>
              <a:rPr lang="en-US" sz="2200" b="1" dirty="0">
                <a:solidFill>
                  <a:srgbClr val="002060"/>
                </a:solidFill>
              </a:rPr>
              <a:t> </a:t>
            </a:r>
            <a:r>
              <a:rPr lang="en-US" sz="2200" b="1" dirty="0" err="1">
                <a:solidFill>
                  <a:srgbClr val="002060"/>
                </a:solidFill>
              </a:rPr>
              <a:t>vì</a:t>
            </a:r>
            <a:r>
              <a:rPr lang="en-US" sz="2200" b="1" dirty="0">
                <a:solidFill>
                  <a:srgbClr val="002060"/>
                </a:solidFill>
              </a:rPr>
              <a:t> </a:t>
            </a:r>
            <a:r>
              <a:rPr lang="en-US" sz="2200" b="1" dirty="0" err="1">
                <a:solidFill>
                  <a:srgbClr val="002060"/>
                </a:solidFill>
              </a:rPr>
              <a:t>khi</a:t>
            </a:r>
            <a:r>
              <a:rPr lang="en-US" sz="2200" b="1" dirty="0">
                <a:solidFill>
                  <a:srgbClr val="002060"/>
                </a:solidFill>
              </a:rPr>
              <a:t> </a:t>
            </a:r>
            <a:r>
              <a:rPr lang="en-US" sz="2200" b="1" dirty="0" err="1">
                <a:solidFill>
                  <a:srgbClr val="002060"/>
                </a:solidFill>
              </a:rPr>
              <a:t>có</a:t>
            </a:r>
            <a:r>
              <a:rPr lang="en-US" sz="2200" b="1" dirty="0">
                <a:solidFill>
                  <a:srgbClr val="002060"/>
                </a:solidFill>
              </a:rPr>
              <a:t> </a:t>
            </a:r>
            <a:r>
              <a:rPr lang="en-US" sz="2200" b="1" dirty="0" err="1">
                <a:solidFill>
                  <a:srgbClr val="002060"/>
                </a:solidFill>
              </a:rPr>
              <a:t>âm</a:t>
            </a:r>
            <a:r>
              <a:rPr lang="en-US" sz="2200" b="1" dirty="0">
                <a:solidFill>
                  <a:srgbClr val="002060"/>
                </a:solidFill>
              </a:rPr>
              <a:t> </a:t>
            </a:r>
            <a:r>
              <a:rPr lang="en-US" sz="2200" b="1" dirty="0" err="1">
                <a:solidFill>
                  <a:srgbClr val="002060"/>
                </a:solidFill>
              </a:rPr>
              <a:t>nhạc</a:t>
            </a:r>
            <a:r>
              <a:rPr lang="en-US" sz="2200" b="1" dirty="0">
                <a:solidFill>
                  <a:srgbClr val="002060"/>
                </a:solidFill>
              </a:rPr>
              <a:t> </a:t>
            </a:r>
            <a:r>
              <a:rPr lang="en-US" sz="2200" b="1" dirty="0" err="1">
                <a:solidFill>
                  <a:srgbClr val="002060"/>
                </a:solidFill>
              </a:rPr>
              <a:t>tinh</a:t>
            </a:r>
            <a:r>
              <a:rPr lang="en-US" sz="2200" b="1" dirty="0">
                <a:solidFill>
                  <a:srgbClr val="002060"/>
                </a:solidFill>
              </a:rPr>
              <a:t> </a:t>
            </a:r>
            <a:r>
              <a:rPr lang="en-US" sz="2200" b="1" dirty="0" err="1">
                <a:solidFill>
                  <a:srgbClr val="002060"/>
                </a:solidFill>
              </a:rPr>
              <a:t>thần</a:t>
            </a:r>
            <a:r>
              <a:rPr lang="en-US" sz="2200" b="1" dirty="0">
                <a:solidFill>
                  <a:srgbClr val="002060"/>
                </a:solidFill>
              </a:rPr>
              <a:t> con </a:t>
            </a:r>
            <a:r>
              <a:rPr lang="en-US" sz="2200" b="1" dirty="0" err="1">
                <a:solidFill>
                  <a:srgbClr val="002060"/>
                </a:solidFill>
              </a:rPr>
              <a:t>người</a:t>
            </a:r>
            <a:r>
              <a:rPr lang="en-US" sz="2200" b="1" dirty="0">
                <a:solidFill>
                  <a:srgbClr val="002060"/>
                </a:solidFill>
              </a:rPr>
              <a:t> </a:t>
            </a:r>
            <a:r>
              <a:rPr lang="en-US" sz="2200" b="1" dirty="0" err="1">
                <a:solidFill>
                  <a:srgbClr val="002060"/>
                </a:solidFill>
              </a:rPr>
              <a:t>trở</a:t>
            </a:r>
            <a:r>
              <a:rPr lang="en-US" sz="2200" b="1" dirty="0">
                <a:solidFill>
                  <a:srgbClr val="002060"/>
                </a:solidFill>
              </a:rPr>
              <a:t> </a:t>
            </a:r>
            <a:r>
              <a:rPr lang="en-US" sz="2200" b="1" dirty="0" err="1">
                <a:solidFill>
                  <a:srgbClr val="002060"/>
                </a:solidFill>
              </a:rPr>
              <a:t>nên</a:t>
            </a:r>
            <a:r>
              <a:rPr lang="en-US" sz="2200" b="1" dirty="0">
                <a:solidFill>
                  <a:srgbClr val="002060"/>
                </a:solidFill>
              </a:rPr>
              <a:t> </a:t>
            </a:r>
            <a:r>
              <a:rPr lang="en-US" sz="2200" b="1" dirty="0" err="1">
                <a:solidFill>
                  <a:srgbClr val="002060"/>
                </a:solidFill>
              </a:rPr>
              <a:t>vui</a:t>
            </a:r>
            <a:r>
              <a:rPr lang="en-US" sz="2200" b="1" dirty="0">
                <a:solidFill>
                  <a:srgbClr val="002060"/>
                </a:solidFill>
              </a:rPr>
              <a:t> </a:t>
            </a:r>
            <a:r>
              <a:rPr lang="en-US" sz="2200" b="1" dirty="0" err="1">
                <a:solidFill>
                  <a:srgbClr val="002060"/>
                </a:solidFill>
              </a:rPr>
              <a:t>vẻ</a:t>
            </a:r>
            <a:r>
              <a:rPr lang="en-US" sz="2200" b="1" dirty="0">
                <a:solidFill>
                  <a:srgbClr val="002060"/>
                </a:solidFill>
              </a:rPr>
              <a:t>, </a:t>
            </a:r>
            <a:r>
              <a:rPr lang="en-US" sz="2200" b="1" dirty="0" err="1">
                <a:solidFill>
                  <a:srgbClr val="002060"/>
                </a:solidFill>
              </a:rPr>
              <a:t>khỏe</a:t>
            </a:r>
            <a:r>
              <a:rPr lang="en-US" sz="2200" b="1" dirty="0">
                <a:solidFill>
                  <a:srgbClr val="002060"/>
                </a:solidFill>
              </a:rPr>
              <a:t> </a:t>
            </a:r>
            <a:r>
              <a:rPr lang="en-US" sz="2200" b="1" dirty="0" err="1">
                <a:solidFill>
                  <a:srgbClr val="002060"/>
                </a:solidFill>
              </a:rPr>
              <a:t>mạnh</a:t>
            </a:r>
            <a:endParaRPr lang="en-US" sz="2200" b="1" dirty="0">
              <a:solidFill>
                <a:srgbClr val="00206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94" y="2627288"/>
            <a:ext cx="3172889" cy="318665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D1CD4BF2-92C4-429F-9FA1-8C6E0476ABFE}"/>
              </a:ext>
            </a:extLst>
          </p:cNvPr>
          <p:cNvSpPr/>
          <p:nvPr/>
        </p:nvSpPr>
        <p:spPr>
          <a:xfrm>
            <a:off x="799086" y="5717991"/>
            <a:ext cx="1460656" cy="57996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0" lv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NHẠC SĨ</a:t>
            </a:r>
          </a:p>
        </p:txBody>
      </p:sp>
      <p:pic>
        <p:nvPicPr>
          <p:cNvPr id="14" name="Audio 1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11035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7986"/>
    </mc:Choice>
    <mc:Fallback xmlns="">
      <p:transition spd="slow" advTm="7798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  <p:bldLst>
      <p:bldP spid="17" grpId="0"/>
      <p:bldP spid="19" grpId="0"/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olored pencils on school board background Vector Image">
            <a:extLst>
              <a:ext uri="{FF2B5EF4-FFF2-40B4-BE49-F238E27FC236}">
                <a16:creationId xmlns:a16="http://schemas.microsoft.com/office/drawing/2014/main" xmlns="" id="{65A0A63E-7DF4-41DA-9A4E-865A90331F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31" t="11551" r="17931" b="14884"/>
          <a:stretch/>
        </p:blipFill>
        <p:spPr bwMode="auto">
          <a:xfrm>
            <a:off x="0" y="0"/>
            <a:ext cx="12192000" cy="716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484244" y="512395"/>
            <a:ext cx="974558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văn</a:t>
            </a:r>
            <a:endParaRPr lang="en-US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4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40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Nói</a:t>
            </a:r>
            <a:r>
              <a:rPr lang="en-US" sz="4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4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4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4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lao </a:t>
            </a:r>
            <a:r>
              <a:rPr lang="en-US" sz="40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4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trí</a:t>
            </a:r>
            <a:r>
              <a:rPr lang="en-US" sz="4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óc</a:t>
            </a:r>
            <a:endParaRPr lang="en-US" sz="40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2"/>
          <p:cNvSpPr txBox="1">
            <a:spLocks/>
          </p:cNvSpPr>
          <p:nvPr/>
        </p:nvSpPr>
        <p:spPr>
          <a:xfrm>
            <a:off x="1171424" y="2047741"/>
            <a:ext cx="10058402" cy="3027842"/>
          </a:xfrm>
          <a:prstGeom prst="rect">
            <a:avLst/>
          </a:prstGeom>
        </p:spPr>
        <p:txBody>
          <a:bodyPr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50000"/>
              </a:lnSpc>
            </a:pPr>
            <a:r>
              <a:rPr lang="vi-VN" sz="3400" i="1" u="sng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Mục tiêu</a:t>
            </a:r>
            <a:r>
              <a:rPr lang="vi-VN" sz="3400" i="1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lang="en-US" sz="3400" i="1" dirty="0">
              <a:solidFill>
                <a:srgbClr val="92D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3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3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Kể</a:t>
            </a:r>
            <a:r>
              <a:rPr lang="en-US" sz="3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3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3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điều</a:t>
            </a:r>
            <a:r>
              <a:rPr lang="en-US" sz="3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3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3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3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3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lao</a:t>
            </a:r>
            <a:r>
              <a:rPr lang="en-US" sz="3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3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trí</a:t>
            </a:r>
            <a:r>
              <a:rPr lang="en-US" sz="3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óc</a:t>
            </a:r>
            <a:r>
              <a:rPr lang="en-US" sz="3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3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3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3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3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3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3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điều</a:t>
            </a:r>
            <a:r>
              <a:rPr lang="en-US" sz="3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vừa</a:t>
            </a:r>
            <a:r>
              <a:rPr lang="en-US" sz="3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kể</a:t>
            </a:r>
            <a:r>
              <a:rPr lang="en-US" sz="3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3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r>
              <a:rPr lang="en-US" sz="3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văn</a:t>
            </a:r>
            <a:r>
              <a:rPr lang="en-US" sz="3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ngắn</a:t>
            </a:r>
            <a:r>
              <a:rPr lang="en-US" sz="3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3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7-10 </a:t>
            </a:r>
            <a:r>
              <a:rPr lang="en-US" sz="3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3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diễn</a:t>
            </a:r>
            <a:r>
              <a:rPr lang="en-US" sz="3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đạt</a:t>
            </a:r>
            <a:r>
              <a:rPr lang="en-US" sz="3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3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3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vi-VN" sz="3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Audio 9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91152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931"/>
    </mc:Choice>
    <mc:Fallback xmlns="">
      <p:transition spd="slow" advTm="2093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4" grpId="0"/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782015"/>
          </a:xfrm>
          <a:prstGeom prst="rect">
            <a:avLst/>
          </a:prstGeom>
        </p:spPr>
      </p:pic>
      <p:sp>
        <p:nvSpPr>
          <p:cNvPr id="3" name="Freeform 2"/>
          <p:cNvSpPr/>
          <p:nvPr/>
        </p:nvSpPr>
        <p:spPr>
          <a:xfrm>
            <a:off x="4955384" y="1787624"/>
            <a:ext cx="5722436" cy="1403665"/>
          </a:xfrm>
          <a:custGeom>
            <a:avLst/>
            <a:gdLst>
              <a:gd name="connsiteX0" fmla="*/ 0 w 5722436"/>
              <a:gd name="connsiteY0" fmla="*/ 140367 h 1403665"/>
              <a:gd name="connsiteX1" fmla="*/ 140367 w 5722436"/>
              <a:gd name="connsiteY1" fmla="*/ 0 h 1403665"/>
              <a:gd name="connsiteX2" fmla="*/ 5582070 w 5722436"/>
              <a:gd name="connsiteY2" fmla="*/ 0 h 1403665"/>
              <a:gd name="connsiteX3" fmla="*/ 5722437 w 5722436"/>
              <a:gd name="connsiteY3" fmla="*/ 140367 h 1403665"/>
              <a:gd name="connsiteX4" fmla="*/ 5722436 w 5722436"/>
              <a:gd name="connsiteY4" fmla="*/ 1263299 h 1403665"/>
              <a:gd name="connsiteX5" fmla="*/ 5582069 w 5722436"/>
              <a:gd name="connsiteY5" fmla="*/ 1403666 h 1403665"/>
              <a:gd name="connsiteX6" fmla="*/ 140367 w 5722436"/>
              <a:gd name="connsiteY6" fmla="*/ 1403665 h 1403665"/>
              <a:gd name="connsiteX7" fmla="*/ 0 w 5722436"/>
              <a:gd name="connsiteY7" fmla="*/ 1263298 h 1403665"/>
              <a:gd name="connsiteX8" fmla="*/ 0 w 5722436"/>
              <a:gd name="connsiteY8" fmla="*/ 140367 h 1403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722436" h="1403665">
                <a:moveTo>
                  <a:pt x="0" y="140367"/>
                </a:moveTo>
                <a:cubicBezTo>
                  <a:pt x="0" y="62844"/>
                  <a:pt x="62844" y="0"/>
                  <a:pt x="140367" y="0"/>
                </a:cubicBezTo>
                <a:lnTo>
                  <a:pt x="5582070" y="0"/>
                </a:lnTo>
                <a:cubicBezTo>
                  <a:pt x="5659593" y="0"/>
                  <a:pt x="5722437" y="62844"/>
                  <a:pt x="5722437" y="140367"/>
                </a:cubicBezTo>
                <a:cubicBezTo>
                  <a:pt x="5722437" y="514678"/>
                  <a:pt x="5722436" y="888988"/>
                  <a:pt x="5722436" y="1263299"/>
                </a:cubicBezTo>
                <a:cubicBezTo>
                  <a:pt x="5722436" y="1340822"/>
                  <a:pt x="5659592" y="1403666"/>
                  <a:pt x="5582069" y="1403666"/>
                </a:cubicBezTo>
                <a:lnTo>
                  <a:pt x="140367" y="1403665"/>
                </a:lnTo>
                <a:cubicBezTo>
                  <a:pt x="62844" y="1403665"/>
                  <a:pt x="0" y="1340821"/>
                  <a:pt x="0" y="1263298"/>
                </a:cubicBezTo>
                <a:lnTo>
                  <a:pt x="0" y="140367"/>
                </a:lnTo>
                <a:close/>
              </a:path>
            </a:pathLst>
          </a:custGeom>
          <a:solidFill>
            <a:srgbClr val="12D4EE"/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6352" tIns="56352" rIns="56352" bIns="56352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400" b="1" kern="1200" dirty="0">
              <a:solidFill>
                <a:srgbClr val="FF0000"/>
              </a:solidFill>
            </a:endParaRPr>
          </a:p>
        </p:txBody>
      </p:sp>
      <p:sp>
        <p:nvSpPr>
          <p:cNvPr id="4" name="Freeform 3"/>
          <p:cNvSpPr/>
          <p:nvPr/>
        </p:nvSpPr>
        <p:spPr>
          <a:xfrm>
            <a:off x="4928088" y="3442782"/>
            <a:ext cx="5797812" cy="1403665"/>
          </a:xfrm>
          <a:custGeom>
            <a:avLst/>
            <a:gdLst>
              <a:gd name="connsiteX0" fmla="*/ 0 w 5797812"/>
              <a:gd name="connsiteY0" fmla="*/ 140367 h 1403665"/>
              <a:gd name="connsiteX1" fmla="*/ 140367 w 5797812"/>
              <a:gd name="connsiteY1" fmla="*/ 0 h 1403665"/>
              <a:gd name="connsiteX2" fmla="*/ 5657446 w 5797812"/>
              <a:gd name="connsiteY2" fmla="*/ 0 h 1403665"/>
              <a:gd name="connsiteX3" fmla="*/ 5797813 w 5797812"/>
              <a:gd name="connsiteY3" fmla="*/ 140367 h 1403665"/>
              <a:gd name="connsiteX4" fmla="*/ 5797812 w 5797812"/>
              <a:gd name="connsiteY4" fmla="*/ 1263299 h 1403665"/>
              <a:gd name="connsiteX5" fmla="*/ 5657445 w 5797812"/>
              <a:gd name="connsiteY5" fmla="*/ 1403666 h 1403665"/>
              <a:gd name="connsiteX6" fmla="*/ 140367 w 5797812"/>
              <a:gd name="connsiteY6" fmla="*/ 1403665 h 1403665"/>
              <a:gd name="connsiteX7" fmla="*/ 0 w 5797812"/>
              <a:gd name="connsiteY7" fmla="*/ 1263298 h 1403665"/>
              <a:gd name="connsiteX8" fmla="*/ 0 w 5797812"/>
              <a:gd name="connsiteY8" fmla="*/ 140367 h 1403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797812" h="1403665">
                <a:moveTo>
                  <a:pt x="0" y="140367"/>
                </a:moveTo>
                <a:cubicBezTo>
                  <a:pt x="0" y="62844"/>
                  <a:pt x="62844" y="0"/>
                  <a:pt x="140367" y="0"/>
                </a:cubicBezTo>
                <a:lnTo>
                  <a:pt x="5657446" y="0"/>
                </a:lnTo>
                <a:cubicBezTo>
                  <a:pt x="5734969" y="0"/>
                  <a:pt x="5797813" y="62844"/>
                  <a:pt x="5797813" y="140367"/>
                </a:cubicBezTo>
                <a:cubicBezTo>
                  <a:pt x="5797813" y="514678"/>
                  <a:pt x="5797812" y="888988"/>
                  <a:pt x="5797812" y="1263299"/>
                </a:cubicBezTo>
                <a:cubicBezTo>
                  <a:pt x="5797812" y="1340822"/>
                  <a:pt x="5734968" y="1403666"/>
                  <a:pt x="5657445" y="1403666"/>
                </a:cubicBezTo>
                <a:lnTo>
                  <a:pt x="140367" y="1403665"/>
                </a:lnTo>
                <a:cubicBezTo>
                  <a:pt x="62844" y="1403665"/>
                  <a:pt x="0" y="1340821"/>
                  <a:pt x="0" y="1263298"/>
                </a:cubicBezTo>
                <a:lnTo>
                  <a:pt x="0" y="140367"/>
                </a:lnTo>
                <a:close/>
              </a:path>
            </a:pathLst>
          </a:custGeom>
          <a:solidFill>
            <a:srgbClr val="12D4EE"/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6352" tIns="56352" rIns="56352" bIns="56352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400" b="1" kern="1200" dirty="0">
              <a:solidFill>
                <a:srgbClr val="FF0000"/>
              </a:solidFill>
            </a:endParaRPr>
          </a:p>
        </p:txBody>
      </p:sp>
      <p:sp>
        <p:nvSpPr>
          <p:cNvPr id="5" name="Freeform 4"/>
          <p:cNvSpPr/>
          <p:nvPr/>
        </p:nvSpPr>
        <p:spPr>
          <a:xfrm>
            <a:off x="4928088" y="5056998"/>
            <a:ext cx="5688607" cy="1403665"/>
          </a:xfrm>
          <a:custGeom>
            <a:avLst/>
            <a:gdLst>
              <a:gd name="connsiteX0" fmla="*/ 0 w 5688607"/>
              <a:gd name="connsiteY0" fmla="*/ 140367 h 1403665"/>
              <a:gd name="connsiteX1" fmla="*/ 140367 w 5688607"/>
              <a:gd name="connsiteY1" fmla="*/ 0 h 1403665"/>
              <a:gd name="connsiteX2" fmla="*/ 5548241 w 5688607"/>
              <a:gd name="connsiteY2" fmla="*/ 0 h 1403665"/>
              <a:gd name="connsiteX3" fmla="*/ 5688608 w 5688607"/>
              <a:gd name="connsiteY3" fmla="*/ 140367 h 1403665"/>
              <a:gd name="connsiteX4" fmla="*/ 5688607 w 5688607"/>
              <a:gd name="connsiteY4" fmla="*/ 1263299 h 1403665"/>
              <a:gd name="connsiteX5" fmla="*/ 5548240 w 5688607"/>
              <a:gd name="connsiteY5" fmla="*/ 1403666 h 1403665"/>
              <a:gd name="connsiteX6" fmla="*/ 140367 w 5688607"/>
              <a:gd name="connsiteY6" fmla="*/ 1403665 h 1403665"/>
              <a:gd name="connsiteX7" fmla="*/ 0 w 5688607"/>
              <a:gd name="connsiteY7" fmla="*/ 1263298 h 1403665"/>
              <a:gd name="connsiteX8" fmla="*/ 0 w 5688607"/>
              <a:gd name="connsiteY8" fmla="*/ 140367 h 1403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688607" h="1403665">
                <a:moveTo>
                  <a:pt x="0" y="140367"/>
                </a:moveTo>
                <a:cubicBezTo>
                  <a:pt x="0" y="62844"/>
                  <a:pt x="62844" y="0"/>
                  <a:pt x="140367" y="0"/>
                </a:cubicBezTo>
                <a:lnTo>
                  <a:pt x="5548241" y="0"/>
                </a:lnTo>
                <a:cubicBezTo>
                  <a:pt x="5625764" y="0"/>
                  <a:pt x="5688608" y="62844"/>
                  <a:pt x="5688608" y="140367"/>
                </a:cubicBezTo>
                <a:cubicBezTo>
                  <a:pt x="5688608" y="514678"/>
                  <a:pt x="5688607" y="888988"/>
                  <a:pt x="5688607" y="1263299"/>
                </a:cubicBezTo>
                <a:cubicBezTo>
                  <a:pt x="5688607" y="1340822"/>
                  <a:pt x="5625763" y="1403666"/>
                  <a:pt x="5548240" y="1403666"/>
                </a:cubicBezTo>
                <a:lnTo>
                  <a:pt x="140367" y="1403665"/>
                </a:lnTo>
                <a:cubicBezTo>
                  <a:pt x="62844" y="1403665"/>
                  <a:pt x="0" y="1340821"/>
                  <a:pt x="0" y="1263298"/>
                </a:cubicBezTo>
                <a:lnTo>
                  <a:pt x="0" y="140367"/>
                </a:lnTo>
                <a:close/>
              </a:path>
            </a:pathLst>
          </a:custGeom>
          <a:solidFill>
            <a:srgbClr val="12D4EE"/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6352" tIns="56352" rIns="56352" bIns="56352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400" b="1" kern="1200" dirty="0">
              <a:solidFill>
                <a:srgbClr val="FF0000"/>
              </a:solidFill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875763" y="2627288"/>
            <a:ext cx="2424916" cy="3089847"/>
          </a:xfrm>
          <a:custGeom>
            <a:avLst/>
            <a:gdLst>
              <a:gd name="connsiteX0" fmla="*/ 0 w 2424916"/>
              <a:gd name="connsiteY0" fmla="*/ 242492 h 3089847"/>
              <a:gd name="connsiteX1" fmla="*/ 242492 w 2424916"/>
              <a:gd name="connsiteY1" fmla="*/ 0 h 3089847"/>
              <a:gd name="connsiteX2" fmla="*/ 2182424 w 2424916"/>
              <a:gd name="connsiteY2" fmla="*/ 0 h 3089847"/>
              <a:gd name="connsiteX3" fmla="*/ 2424916 w 2424916"/>
              <a:gd name="connsiteY3" fmla="*/ 242492 h 3089847"/>
              <a:gd name="connsiteX4" fmla="*/ 2424916 w 2424916"/>
              <a:gd name="connsiteY4" fmla="*/ 2847355 h 3089847"/>
              <a:gd name="connsiteX5" fmla="*/ 2182424 w 2424916"/>
              <a:gd name="connsiteY5" fmla="*/ 3089847 h 3089847"/>
              <a:gd name="connsiteX6" fmla="*/ 242492 w 2424916"/>
              <a:gd name="connsiteY6" fmla="*/ 3089847 h 3089847"/>
              <a:gd name="connsiteX7" fmla="*/ 0 w 2424916"/>
              <a:gd name="connsiteY7" fmla="*/ 2847355 h 3089847"/>
              <a:gd name="connsiteX8" fmla="*/ 0 w 2424916"/>
              <a:gd name="connsiteY8" fmla="*/ 242492 h 3089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24916" h="3089847">
                <a:moveTo>
                  <a:pt x="0" y="242492"/>
                </a:moveTo>
                <a:cubicBezTo>
                  <a:pt x="0" y="108567"/>
                  <a:pt x="108567" y="0"/>
                  <a:pt x="242492" y="0"/>
                </a:cubicBezTo>
                <a:lnTo>
                  <a:pt x="2182424" y="0"/>
                </a:lnTo>
                <a:cubicBezTo>
                  <a:pt x="2316349" y="0"/>
                  <a:pt x="2424916" y="108567"/>
                  <a:pt x="2424916" y="242492"/>
                </a:cubicBezTo>
                <a:lnTo>
                  <a:pt x="2424916" y="2847355"/>
                </a:lnTo>
                <a:cubicBezTo>
                  <a:pt x="2424916" y="2981280"/>
                  <a:pt x="2316349" y="3089847"/>
                  <a:pt x="2182424" y="3089847"/>
                </a:cubicBezTo>
                <a:lnTo>
                  <a:pt x="242492" y="3089847"/>
                </a:lnTo>
                <a:cubicBezTo>
                  <a:pt x="108567" y="3089847"/>
                  <a:pt x="0" y="2981280"/>
                  <a:pt x="0" y="2847355"/>
                </a:cubicBezTo>
                <a:lnTo>
                  <a:pt x="0" y="242492"/>
                </a:lnTo>
                <a:close/>
              </a:path>
            </a:pathLst>
          </a:custGeom>
          <a:solidFill>
            <a:srgbClr val="12D4EE"/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6263" tIns="86263" rIns="86263" bIns="86263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kern="1200" dirty="0" err="1">
                <a:solidFill>
                  <a:srgbClr val="FF0000"/>
                </a:solidFill>
              </a:rPr>
              <a:t>Người</a:t>
            </a:r>
            <a:r>
              <a:rPr lang="en-US" sz="2400" b="1" kern="1200" dirty="0">
                <a:solidFill>
                  <a:srgbClr val="FF0000"/>
                </a:solidFill>
              </a:rPr>
              <a:t> </a:t>
            </a:r>
            <a:r>
              <a:rPr lang="en-US" sz="2400" b="1" kern="1200" dirty="0" err="1">
                <a:solidFill>
                  <a:srgbClr val="FF0000"/>
                </a:solidFill>
              </a:rPr>
              <a:t>đó</a:t>
            </a:r>
            <a:r>
              <a:rPr lang="en-US" sz="2400" b="1" kern="1200" dirty="0">
                <a:solidFill>
                  <a:srgbClr val="FF0000"/>
                </a:solidFill>
              </a:rPr>
              <a:t> </a:t>
            </a:r>
            <a:r>
              <a:rPr lang="en-US" sz="2400" b="1" kern="1200" dirty="0" err="1">
                <a:solidFill>
                  <a:srgbClr val="FF0000"/>
                </a:solidFill>
              </a:rPr>
              <a:t>là</a:t>
            </a:r>
            <a:r>
              <a:rPr lang="en-US" sz="2400" b="1" kern="1200" dirty="0">
                <a:solidFill>
                  <a:srgbClr val="FF0000"/>
                </a:solidFill>
              </a:rPr>
              <a:t> </a:t>
            </a:r>
            <a:r>
              <a:rPr lang="en-US" sz="2400" b="1" kern="1200" dirty="0" err="1">
                <a:solidFill>
                  <a:srgbClr val="FF0000"/>
                </a:solidFill>
              </a:rPr>
              <a:t>ai</a:t>
            </a:r>
            <a:r>
              <a:rPr lang="en-US" sz="2400" b="1" kern="1200" dirty="0">
                <a:solidFill>
                  <a:srgbClr val="FF0000"/>
                </a:solidFill>
              </a:rPr>
              <a:t>,</a:t>
            </a:r>
          </a:p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kern="1200" dirty="0" err="1">
                <a:solidFill>
                  <a:srgbClr val="FF0000"/>
                </a:solidFill>
              </a:rPr>
              <a:t>làm</a:t>
            </a:r>
            <a:r>
              <a:rPr lang="en-US" sz="2400" b="1" kern="1200" dirty="0">
                <a:solidFill>
                  <a:srgbClr val="FF0000"/>
                </a:solidFill>
              </a:rPr>
              <a:t> </a:t>
            </a:r>
            <a:r>
              <a:rPr lang="en-US" sz="2400" b="1" kern="1200" dirty="0" err="1">
                <a:solidFill>
                  <a:srgbClr val="FF0000"/>
                </a:solidFill>
              </a:rPr>
              <a:t>nghề</a:t>
            </a:r>
            <a:r>
              <a:rPr lang="en-US" sz="2400" b="1" kern="1200" dirty="0">
                <a:solidFill>
                  <a:srgbClr val="FF0000"/>
                </a:solidFill>
              </a:rPr>
              <a:t> </a:t>
            </a:r>
            <a:r>
              <a:rPr lang="en-US" sz="2400" b="1" kern="1200" dirty="0" err="1">
                <a:solidFill>
                  <a:srgbClr val="FF0000"/>
                </a:solidFill>
              </a:rPr>
              <a:t>gì</a:t>
            </a:r>
            <a:r>
              <a:rPr lang="en-US" sz="2400" b="1" kern="1200" dirty="0">
                <a:solidFill>
                  <a:srgbClr val="FF0000"/>
                </a:solidFill>
              </a:rPr>
              <a:t>?</a:t>
            </a: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3300679" y="2470245"/>
            <a:ext cx="1654705" cy="1596788"/>
          </a:xfrm>
          <a:prstGeom prst="line">
            <a:avLst/>
          </a:prstGeom>
          <a:ln w="28575"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3300679" y="4067033"/>
            <a:ext cx="1627409" cy="0"/>
          </a:xfrm>
          <a:prstGeom prst="line">
            <a:avLst/>
          </a:prstGeom>
          <a:ln w="28575"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3300679" y="4067033"/>
            <a:ext cx="1627409" cy="1746913"/>
          </a:xfrm>
          <a:prstGeom prst="line">
            <a:avLst/>
          </a:prstGeom>
          <a:ln w="28575"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2588875" y="599311"/>
            <a:ext cx="128913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0" lv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b="1" u="sng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Gợi</a:t>
            </a:r>
            <a:r>
              <a:rPr lang="en-US" sz="3200" b="1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ý:</a:t>
            </a:r>
          </a:p>
        </p:txBody>
      </p:sp>
      <p:sp>
        <p:nvSpPr>
          <p:cNvPr id="17" name="Rectangle 16"/>
          <p:cNvSpPr/>
          <p:nvPr/>
        </p:nvSpPr>
        <p:spPr>
          <a:xfrm>
            <a:off x="5042156" y="2094849"/>
            <a:ext cx="55488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b="1" dirty="0" err="1">
                <a:solidFill>
                  <a:srgbClr val="002060"/>
                </a:solidFill>
              </a:rPr>
              <a:t>Nghiên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cứu</a:t>
            </a:r>
            <a:r>
              <a:rPr lang="en-US" sz="2400" b="1" dirty="0">
                <a:solidFill>
                  <a:srgbClr val="002060"/>
                </a:solidFill>
              </a:rPr>
              <a:t>, </a:t>
            </a:r>
            <a:r>
              <a:rPr lang="en-US" sz="2400" b="1" dirty="0" err="1">
                <a:solidFill>
                  <a:srgbClr val="002060"/>
                </a:solidFill>
              </a:rPr>
              <a:t>sáng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tác</a:t>
            </a:r>
            <a:r>
              <a:rPr lang="en-US" sz="2400" b="1" dirty="0">
                <a:solidFill>
                  <a:srgbClr val="002060"/>
                </a:solidFill>
              </a:rPr>
              <a:t>, </a:t>
            </a:r>
            <a:r>
              <a:rPr lang="en-US" sz="2400" b="1" dirty="0" err="1">
                <a:solidFill>
                  <a:srgbClr val="002060"/>
                </a:solidFill>
              </a:rPr>
              <a:t>viết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nhạc</a:t>
            </a:r>
            <a:r>
              <a:rPr lang="en-US" sz="2400" b="1" dirty="0">
                <a:solidFill>
                  <a:srgbClr val="002060"/>
                </a:solidFill>
              </a:rPr>
              <a:t>, </a:t>
            </a:r>
            <a:r>
              <a:rPr lang="en-US" sz="2400" b="1" dirty="0" err="1">
                <a:solidFill>
                  <a:srgbClr val="002060"/>
                </a:solidFill>
              </a:rPr>
              <a:t>viết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lời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ca</a:t>
            </a:r>
            <a:endParaRPr lang="en-US" sz="2400" b="1" dirty="0">
              <a:solidFill>
                <a:srgbClr val="002060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042156" y="3745133"/>
            <a:ext cx="51226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b="1" dirty="0">
                <a:solidFill>
                  <a:srgbClr val="002060"/>
                </a:solidFill>
              </a:rPr>
              <a:t>Say </a:t>
            </a:r>
            <a:r>
              <a:rPr lang="en-US" sz="2400" b="1" dirty="0" err="1">
                <a:solidFill>
                  <a:srgbClr val="002060"/>
                </a:solidFill>
              </a:rPr>
              <a:t>mê</a:t>
            </a:r>
            <a:r>
              <a:rPr lang="en-US" sz="2400" b="1" dirty="0">
                <a:solidFill>
                  <a:srgbClr val="002060"/>
                </a:solidFill>
              </a:rPr>
              <a:t>, </a:t>
            </a:r>
            <a:r>
              <a:rPr lang="en-US" sz="2400" b="1" dirty="0" err="1">
                <a:solidFill>
                  <a:srgbClr val="002060"/>
                </a:solidFill>
              </a:rPr>
              <a:t>chăm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chỉ</a:t>
            </a:r>
            <a:r>
              <a:rPr lang="en-US" sz="2400" b="1" dirty="0">
                <a:solidFill>
                  <a:srgbClr val="002060"/>
                </a:solidFill>
              </a:rPr>
              <a:t>, </a:t>
            </a:r>
            <a:r>
              <a:rPr lang="en-US" sz="2400" b="1" dirty="0" err="1">
                <a:solidFill>
                  <a:srgbClr val="002060"/>
                </a:solidFill>
              </a:rPr>
              <a:t>siêng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năng</a:t>
            </a:r>
            <a:r>
              <a:rPr lang="en-US" sz="2400" b="1" dirty="0">
                <a:solidFill>
                  <a:srgbClr val="002060"/>
                </a:solidFill>
              </a:rPr>
              <a:t>, </a:t>
            </a:r>
            <a:r>
              <a:rPr lang="en-US" sz="2400" b="1" dirty="0" err="1">
                <a:solidFill>
                  <a:srgbClr val="002060"/>
                </a:solidFill>
              </a:rPr>
              <a:t>sáng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tạo</a:t>
            </a:r>
            <a:endParaRPr lang="en-US" sz="2400" b="1" dirty="0">
              <a:solidFill>
                <a:srgbClr val="002060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955384" y="5019668"/>
            <a:ext cx="6096000" cy="1107996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en-US" sz="2200" b="1" dirty="0" err="1">
                <a:solidFill>
                  <a:srgbClr val="002060"/>
                </a:solidFill>
              </a:rPr>
              <a:t>Phục</a:t>
            </a:r>
            <a:r>
              <a:rPr lang="en-US" sz="2200" b="1" dirty="0">
                <a:solidFill>
                  <a:srgbClr val="002060"/>
                </a:solidFill>
              </a:rPr>
              <a:t> </a:t>
            </a:r>
            <a:r>
              <a:rPr lang="en-US" sz="2200" b="1" dirty="0" err="1">
                <a:solidFill>
                  <a:srgbClr val="002060"/>
                </a:solidFill>
              </a:rPr>
              <a:t>vụ</a:t>
            </a:r>
            <a:r>
              <a:rPr lang="en-US" sz="2200" b="1" dirty="0">
                <a:solidFill>
                  <a:srgbClr val="002060"/>
                </a:solidFill>
              </a:rPr>
              <a:t> </a:t>
            </a:r>
            <a:r>
              <a:rPr lang="en-US" sz="2200" b="1" dirty="0" err="1">
                <a:solidFill>
                  <a:srgbClr val="002060"/>
                </a:solidFill>
              </a:rPr>
              <a:t>đời</a:t>
            </a:r>
            <a:r>
              <a:rPr lang="en-US" sz="2200" b="1" dirty="0">
                <a:solidFill>
                  <a:srgbClr val="002060"/>
                </a:solidFill>
              </a:rPr>
              <a:t> </a:t>
            </a:r>
            <a:r>
              <a:rPr lang="en-US" sz="2200" b="1" dirty="0" err="1">
                <a:solidFill>
                  <a:srgbClr val="002060"/>
                </a:solidFill>
              </a:rPr>
              <a:t>sống</a:t>
            </a:r>
            <a:r>
              <a:rPr lang="en-US" sz="2200" b="1" dirty="0">
                <a:solidFill>
                  <a:srgbClr val="002060"/>
                </a:solidFill>
              </a:rPr>
              <a:t> </a:t>
            </a:r>
            <a:r>
              <a:rPr lang="en-US" sz="2200" b="1" dirty="0" err="1">
                <a:solidFill>
                  <a:srgbClr val="002060"/>
                </a:solidFill>
              </a:rPr>
              <a:t>tinh</a:t>
            </a:r>
            <a:r>
              <a:rPr lang="en-US" sz="2200" b="1" dirty="0">
                <a:solidFill>
                  <a:srgbClr val="002060"/>
                </a:solidFill>
              </a:rPr>
              <a:t> </a:t>
            </a:r>
            <a:r>
              <a:rPr lang="en-US" sz="2200" b="1" dirty="0" err="1">
                <a:solidFill>
                  <a:srgbClr val="002060"/>
                </a:solidFill>
              </a:rPr>
              <a:t>thần</a:t>
            </a:r>
            <a:r>
              <a:rPr lang="en-US" sz="2200" b="1" dirty="0">
                <a:solidFill>
                  <a:srgbClr val="002060"/>
                </a:solidFill>
              </a:rPr>
              <a:t> </a:t>
            </a:r>
            <a:r>
              <a:rPr lang="en-US" sz="2200" b="1" dirty="0" err="1">
                <a:solidFill>
                  <a:srgbClr val="002060"/>
                </a:solidFill>
              </a:rPr>
              <a:t>cho</a:t>
            </a:r>
            <a:r>
              <a:rPr lang="en-US" sz="2200" b="1" dirty="0">
                <a:solidFill>
                  <a:srgbClr val="002060"/>
                </a:solidFill>
              </a:rPr>
              <a:t> con </a:t>
            </a:r>
            <a:r>
              <a:rPr lang="en-US" sz="2200" b="1" dirty="0" err="1">
                <a:solidFill>
                  <a:srgbClr val="002060"/>
                </a:solidFill>
              </a:rPr>
              <a:t>người</a:t>
            </a:r>
            <a:r>
              <a:rPr lang="en-US" sz="2200" b="1" dirty="0">
                <a:solidFill>
                  <a:srgbClr val="002060"/>
                </a:solidFill>
              </a:rPr>
              <a:t>, </a:t>
            </a:r>
            <a:r>
              <a:rPr lang="en-US" sz="2200" b="1" dirty="0" err="1">
                <a:solidFill>
                  <a:srgbClr val="002060"/>
                </a:solidFill>
              </a:rPr>
              <a:t>nâng</a:t>
            </a:r>
            <a:r>
              <a:rPr lang="en-US" sz="2200" b="1" dirty="0">
                <a:solidFill>
                  <a:srgbClr val="002060"/>
                </a:solidFill>
              </a:rPr>
              <a:t> </a:t>
            </a:r>
            <a:r>
              <a:rPr lang="en-US" sz="2200" b="1" dirty="0" err="1">
                <a:solidFill>
                  <a:srgbClr val="002060"/>
                </a:solidFill>
              </a:rPr>
              <a:t>cao</a:t>
            </a:r>
            <a:r>
              <a:rPr lang="en-US" sz="2200" b="1" dirty="0">
                <a:solidFill>
                  <a:srgbClr val="002060"/>
                </a:solidFill>
              </a:rPr>
              <a:t> </a:t>
            </a:r>
            <a:r>
              <a:rPr lang="en-US" sz="2200" b="1" dirty="0" err="1">
                <a:solidFill>
                  <a:srgbClr val="002060"/>
                </a:solidFill>
              </a:rPr>
              <a:t>chất</a:t>
            </a:r>
            <a:r>
              <a:rPr lang="en-US" sz="2200" b="1" dirty="0">
                <a:solidFill>
                  <a:srgbClr val="002060"/>
                </a:solidFill>
              </a:rPr>
              <a:t> </a:t>
            </a:r>
            <a:r>
              <a:rPr lang="en-US" sz="2200" b="1" dirty="0" err="1">
                <a:solidFill>
                  <a:srgbClr val="002060"/>
                </a:solidFill>
              </a:rPr>
              <a:t>lượng</a:t>
            </a:r>
            <a:r>
              <a:rPr lang="en-US" sz="2200" b="1" dirty="0">
                <a:solidFill>
                  <a:srgbClr val="002060"/>
                </a:solidFill>
              </a:rPr>
              <a:t> </a:t>
            </a:r>
            <a:r>
              <a:rPr lang="en-US" sz="2200" b="1" dirty="0" err="1">
                <a:solidFill>
                  <a:srgbClr val="002060"/>
                </a:solidFill>
              </a:rPr>
              <a:t>cuộc</a:t>
            </a:r>
            <a:r>
              <a:rPr lang="en-US" sz="2200" b="1" dirty="0">
                <a:solidFill>
                  <a:srgbClr val="002060"/>
                </a:solidFill>
              </a:rPr>
              <a:t> </a:t>
            </a:r>
            <a:r>
              <a:rPr lang="en-US" sz="2200" b="1" dirty="0" err="1">
                <a:solidFill>
                  <a:srgbClr val="002060"/>
                </a:solidFill>
              </a:rPr>
              <a:t>sống</a:t>
            </a:r>
            <a:r>
              <a:rPr lang="en-US" sz="2200" b="1" dirty="0">
                <a:solidFill>
                  <a:srgbClr val="002060"/>
                </a:solidFill>
              </a:rPr>
              <a:t> </a:t>
            </a:r>
            <a:r>
              <a:rPr lang="en-US" sz="2200" b="1" dirty="0" err="1">
                <a:solidFill>
                  <a:srgbClr val="002060"/>
                </a:solidFill>
              </a:rPr>
              <a:t>hơn</a:t>
            </a:r>
            <a:r>
              <a:rPr lang="en-US" sz="2200" b="1" dirty="0">
                <a:solidFill>
                  <a:srgbClr val="002060"/>
                </a:solidFill>
              </a:rPr>
              <a:t> </a:t>
            </a:r>
            <a:r>
              <a:rPr lang="en-US" sz="2200" b="1" dirty="0" err="1">
                <a:solidFill>
                  <a:srgbClr val="002060"/>
                </a:solidFill>
              </a:rPr>
              <a:t>vì</a:t>
            </a:r>
            <a:r>
              <a:rPr lang="en-US" sz="2200" b="1" dirty="0">
                <a:solidFill>
                  <a:srgbClr val="002060"/>
                </a:solidFill>
              </a:rPr>
              <a:t> </a:t>
            </a:r>
            <a:r>
              <a:rPr lang="en-US" sz="2200" b="1" dirty="0" err="1">
                <a:solidFill>
                  <a:srgbClr val="002060"/>
                </a:solidFill>
              </a:rPr>
              <a:t>khi</a:t>
            </a:r>
            <a:r>
              <a:rPr lang="en-US" sz="2200" b="1" dirty="0">
                <a:solidFill>
                  <a:srgbClr val="002060"/>
                </a:solidFill>
              </a:rPr>
              <a:t> </a:t>
            </a:r>
            <a:r>
              <a:rPr lang="en-US" sz="2200" b="1" dirty="0" err="1">
                <a:solidFill>
                  <a:srgbClr val="002060"/>
                </a:solidFill>
              </a:rPr>
              <a:t>có</a:t>
            </a:r>
            <a:r>
              <a:rPr lang="en-US" sz="2200" b="1" dirty="0">
                <a:solidFill>
                  <a:srgbClr val="002060"/>
                </a:solidFill>
              </a:rPr>
              <a:t> </a:t>
            </a:r>
            <a:r>
              <a:rPr lang="en-US" sz="2200" b="1" dirty="0" err="1">
                <a:solidFill>
                  <a:srgbClr val="002060"/>
                </a:solidFill>
              </a:rPr>
              <a:t>âm</a:t>
            </a:r>
            <a:r>
              <a:rPr lang="en-US" sz="2200" b="1" dirty="0">
                <a:solidFill>
                  <a:srgbClr val="002060"/>
                </a:solidFill>
              </a:rPr>
              <a:t> </a:t>
            </a:r>
            <a:r>
              <a:rPr lang="en-US" sz="2200" b="1" dirty="0" err="1">
                <a:solidFill>
                  <a:srgbClr val="002060"/>
                </a:solidFill>
              </a:rPr>
              <a:t>nhạc</a:t>
            </a:r>
            <a:r>
              <a:rPr lang="en-US" sz="2200" b="1" dirty="0">
                <a:solidFill>
                  <a:srgbClr val="002060"/>
                </a:solidFill>
              </a:rPr>
              <a:t> </a:t>
            </a:r>
            <a:r>
              <a:rPr lang="en-US" sz="2200" b="1" dirty="0" err="1">
                <a:solidFill>
                  <a:srgbClr val="002060"/>
                </a:solidFill>
              </a:rPr>
              <a:t>tinh</a:t>
            </a:r>
            <a:r>
              <a:rPr lang="en-US" sz="2200" b="1" dirty="0">
                <a:solidFill>
                  <a:srgbClr val="002060"/>
                </a:solidFill>
              </a:rPr>
              <a:t> </a:t>
            </a:r>
            <a:r>
              <a:rPr lang="en-US" sz="2200" b="1" dirty="0" err="1">
                <a:solidFill>
                  <a:srgbClr val="002060"/>
                </a:solidFill>
              </a:rPr>
              <a:t>thần</a:t>
            </a:r>
            <a:r>
              <a:rPr lang="en-US" sz="2200" b="1" dirty="0">
                <a:solidFill>
                  <a:srgbClr val="002060"/>
                </a:solidFill>
              </a:rPr>
              <a:t> con </a:t>
            </a:r>
            <a:r>
              <a:rPr lang="en-US" sz="2200" b="1" dirty="0" err="1">
                <a:solidFill>
                  <a:srgbClr val="002060"/>
                </a:solidFill>
              </a:rPr>
              <a:t>người</a:t>
            </a:r>
            <a:r>
              <a:rPr lang="en-US" sz="2200" b="1" dirty="0">
                <a:solidFill>
                  <a:srgbClr val="002060"/>
                </a:solidFill>
              </a:rPr>
              <a:t> </a:t>
            </a:r>
            <a:r>
              <a:rPr lang="en-US" sz="2200" b="1" dirty="0" err="1">
                <a:solidFill>
                  <a:srgbClr val="002060"/>
                </a:solidFill>
              </a:rPr>
              <a:t>trở</a:t>
            </a:r>
            <a:r>
              <a:rPr lang="en-US" sz="2200" b="1" dirty="0">
                <a:solidFill>
                  <a:srgbClr val="002060"/>
                </a:solidFill>
              </a:rPr>
              <a:t> </a:t>
            </a:r>
            <a:r>
              <a:rPr lang="en-US" sz="2200" b="1" dirty="0" err="1">
                <a:solidFill>
                  <a:srgbClr val="002060"/>
                </a:solidFill>
              </a:rPr>
              <a:t>nên</a:t>
            </a:r>
            <a:r>
              <a:rPr lang="en-US" sz="2200" b="1" dirty="0">
                <a:solidFill>
                  <a:srgbClr val="002060"/>
                </a:solidFill>
              </a:rPr>
              <a:t> </a:t>
            </a:r>
            <a:r>
              <a:rPr lang="en-US" sz="2200" b="1" dirty="0" err="1">
                <a:solidFill>
                  <a:srgbClr val="002060"/>
                </a:solidFill>
              </a:rPr>
              <a:t>vui</a:t>
            </a:r>
            <a:r>
              <a:rPr lang="en-US" sz="2200" b="1" dirty="0">
                <a:solidFill>
                  <a:srgbClr val="002060"/>
                </a:solidFill>
              </a:rPr>
              <a:t> </a:t>
            </a:r>
            <a:r>
              <a:rPr lang="en-US" sz="2200" b="1" dirty="0" err="1">
                <a:solidFill>
                  <a:srgbClr val="002060"/>
                </a:solidFill>
              </a:rPr>
              <a:t>vẻ</a:t>
            </a:r>
            <a:r>
              <a:rPr lang="en-US" sz="2200" b="1" dirty="0">
                <a:solidFill>
                  <a:srgbClr val="002060"/>
                </a:solidFill>
              </a:rPr>
              <a:t>, </a:t>
            </a:r>
            <a:r>
              <a:rPr lang="en-US" sz="2200" b="1" dirty="0" err="1">
                <a:solidFill>
                  <a:srgbClr val="002060"/>
                </a:solidFill>
              </a:rPr>
              <a:t>khỏe</a:t>
            </a:r>
            <a:r>
              <a:rPr lang="en-US" sz="2200" b="1" dirty="0">
                <a:solidFill>
                  <a:srgbClr val="002060"/>
                </a:solidFill>
              </a:rPr>
              <a:t> </a:t>
            </a:r>
            <a:r>
              <a:rPr lang="en-US" sz="2200" b="1" dirty="0" err="1">
                <a:solidFill>
                  <a:srgbClr val="002060"/>
                </a:solidFill>
              </a:rPr>
              <a:t>mạnh</a:t>
            </a:r>
            <a:endParaRPr lang="en-US" sz="2200" b="1" dirty="0">
              <a:solidFill>
                <a:srgbClr val="00206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94" y="2627288"/>
            <a:ext cx="3172889" cy="318665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D1CD4BF2-92C4-429F-9FA1-8C6E0476ABFE}"/>
              </a:ext>
            </a:extLst>
          </p:cNvPr>
          <p:cNvSpPr/>
          <p:nvPr/>
        </p:nvSpPr>
        <p:spPr>
          <a:xfrm>
            <a:off x="799086" y="5717991"/>
            <a:ext cx="1460656" cy="57996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0" lv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NHẠC SĨ</a:t>
            </a:r>
          </a:p>
        </p:txBody>
      </p:sp>
      <p:pic>
        <p:nvPicPr>
          <p:cNvPr id="10" name="Audio 9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157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039"/>
    </mc:Choice>
    <mc:Fallback xmlns="">
      <p:transition spd="slow" advTm="2903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297" y="0"/>
            <a:ext cx="12514997" cy="778201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66752" y="816645"/>
            <a:ext cx="102258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2.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Hãy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viết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những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điều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em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vừa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kể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thành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một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đoạn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văn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(7-10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câu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</a:p>
        </p:txBody>
      </p:sp>
      <p:sp>
        <p:nvSpPr>
          <p:cNvPr id="2" name="Rectangle 1"/>
          <p:cNvSpPr/>
          <p:nvPr/>
        </p:nvSpPr>
        <p:spPr>
          <a:xfrm>
            <a:off x="625727" y="2111381"/>
            <a:ext cx="11670906" cy="39821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US" sz="2400" b="1" u="sng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Gợi</a:t>
            </a:r>
            <a:r>
              <a:rPr lang="en-US" sz="2400" b="1" u="sng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ý:</a:t>
            </a: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US" sz="2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Người</a:t>
            </a:r>
            <a:r>
              <a:rPr lang="en-US" sz="2400" b="1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đó</a:t>
            </a:r>
            <a:r>
              <a:rPr lang="en-US" sz="2400" b="1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</a:t>
            </a:r>
            <a:r>
              <a:rPr lang="en-US" sz="2400" b="1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ai</a:t>
            </a:r>
            <a:r>
              <a:rPr lang="en-US" sz="2400" b="1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làm</a:t>
            </a:r>
            <a:r>
              <a:rPr lang="en-US" sz="2400" b="1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nghề</a:t>
            </a:r>
            <a:r>
              <a:rPr lang="en-US" sz="2400" b="1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gì</a:t>
            </a:r>
            <a:r>
              <a:rPr lang="en-US" sz="2400" b="1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US" sz="2400" b="1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Người</a:t>
            </a:r>
            <a:r>
              <a:rPr lang="en-US" sz="2400" b="1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đó</a:t>
            </a:r>
            <a:r>
              <a:rPr lang="en-US" sz="2400" b="1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hàng</a:t>
            </a:r>
            <a:r>
              <a:rPr lang="en-US" sz="2400" b="1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ngày</a:t>
            </a:r>
            <a:r>
              <a:rPr lang="en-US" sz="2400" b="1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làm</a:t>
            </a:r>
            <a:r>
              <a:rPr lang="en-US" sz="2400" b="1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những</a:t>
            </a:r>
            <a:r>
              <a:rPr lang="en-US" sz="2400" b="1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việc</a:t>
            </a:r>
            <a:r>
              <a:rPr lang="en-US" sz="2400" b="1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gì</a:t>
            </a:r>
            <a:r>
              <a:rPr lang="en-US" sz="2400" b="1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US" sz="2400" b="1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Người</a:t>
            </a:r>
            <a:r>
              <a:rPr lang="en-US" sz="2400" b="1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đó</a:t>
            </a:r>
            <a:r>
              <a:rPr lang="en-US" sz="2400" b="1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làm</a:t>
            </a:r>
            <a:r>
              <a:rPr lang="en-US" sz="2400" b="1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việc</a:t>
            </a:r>
            <a:r>
              <a:rPr lang="en-US" sz="2400" b="1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như</a:t>
            </a:r>
            <a:r>
              <a:rPr lang="en-US" sz="2400" b="1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thế</a:t>
            </a:r>
            <a:r>
              <a:rPr lang="en-US" sz="2400" b="1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nào</a:t>
            </a:r>
            <a:r>
              <a:rPr lang="en-US" sz="2400" b="1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US" sz="2400" b="1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Công</a:t>
            </a:r>
            <a:r>
              <a:rPr lang="en-US" sz="2400" b="1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việc</a:t>
            </a:r>
            <a:r>
              <a:rPr lang="en-US" sz="2400" b="1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ấy</a:t>
            </a:r>
            <a:r>
              <a:rPr lang="en-US" sz="2400" b="1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quan</a:t>
            </a:r>
            <a:r>
              <a:rPr lang="en-US" sz="2400" b="1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trọng</a:t>
            </a:r>
            <a:r>
              <a:rPr lang="en-US" sz="2400" b="1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cần</a:t>
            </a:r>
            <a:r>
              <a:rPr lang="en-US" sz="2400" b="1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thiết</a:t>
            </a:r>
            <a:r>
              <a:rPr lang="en-US" sz="2400" b="1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đối</a:t>
            </a:r>
            <a:r>
              <a:rPr lang="en-US" sz="2400" b="1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với</a:t>
            </a:r>
            <a:r>
              <a:rPr lang="en-US" sz="2400" b="1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mọi</a:t>
            </a:r>
            <a:r>
              <a:rPr lang="en-US" sz="2400" b="1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người</a:t>
            </a:r>
            <a:r>
              <a:rPr lang="en-US" sz="2400" b="1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sz="2400" b="1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xã</a:t>
            </a:r>
            <a:r>
              <a:rPr lang="en-US" sz="2400" b="1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hội</a:t>
            </a:r>
            <a:r>
              <a:rPr lang="en-US" sz="2400" b="1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ra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sao</a:t>
            </a:r>
            <a:r>
              <a:rPr lang="en-US" sz="2400" b="1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US" sz="2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</a:t>
            </a:r>
            <a:r>
              <a:rPr lang="en-US" sz="24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Tình</a:t>
            </a:r>
            <a:r>
              <a:rPr lang="en-US" sz="2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cảm</a:t>
            </a:r>
            <a:r>
              <a:rPr lang="en-US" sz="2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2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em</a:t>
            </a:r>
            <a:r>
              <a:rPr lang="en-US" sz="2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đối</a:t>
            </a:r>
            <a:r>
              <a:rPr lang="en-US" sz="2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với</a:t>
            </a:r>
            <a:r>
              <a:rPr lang="en-US" sz="2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người</a:t>
            </a:r>
            <a:r>
              <a:rPr lang="en-US" sz="2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đó</a:t>
            </a:r>
            <a:r>
              <a:rPr lang="en-US" sz="2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như</a:t>
            </a:r>
            <a:r>
              <a:rPr lang="en-US" sz="2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thế</a:t>
            </a:r>
            <a:r>
              <a:rPr lang="en-US" sz="2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nào</a:t>
            </a:r>
            <a:r>
              <a:rPr lang="en-US" sz="2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en-US" sz="2400" b="1" dirty="0">
              <a:solidFill>
                <a:srgbClr val="FF0000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8" name="Audio 7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12092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8729"/>
    </mc:Choice>
    <mc:Fallback xmlns="">
      <p:transition spd="slow" advTm="5872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297" y="0"/>
            <a:ext cx="12514997" cy="778201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66752" y="816645"/>
            <a:ext cx="102258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2.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Hãy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viết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những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điều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em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vừa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kể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thành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một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đoạn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văn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(7-10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câu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150124" y="1782737"/>
            <a:ext cx="11368586" cy="3749103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27545" y="1694892"/>
            <a:ext cx="11282149" cy="38369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US" sz="2800" b="1" u="sng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</a:t>
            </a:r>
            <a:r>
              <a:rPr lang="vi-VN" sz="2800" b="1" u="sng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ư</a:t>
            </a:r>
            <a:r>
              <a:rPr lang="en-US" sz="2800" b="1" u="sng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 ý:</a:t>
            </a: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US" sz="2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Viết</a:t>
            </a:r>
            <a:r>
              <a:rPr lang="en-US" sz="2800" b="1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hoa</a:t>
            </a:r>
            <a:r>
              <a:rPr lang="en-US" sz="2800" b="1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</a:t>
            </a:r>
            <a:r>
              <a:rPr lang="en-US" sz="28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ữ</a:t>
            </a:r>
            <a:r>
              <a:rPr lang="en-US" sz="2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cái</a:t>
            </a:r>
            <a:r>
              <a:rPr lang="en-US" sz="2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đầu</a:t>
            </a:r>
            <a:r>
              <a:rPr lang="en-US" sz="2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câu</a:t>
            </a:r>
            <a:r>
              <a:rPr lang="en-US" sz="2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8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sử</a:t>
            </a:r>
            <a:r>
              <a:rPr lang="en-US" sz="2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dụng</a:t>
            </a:r>
            <a:r>
              <a:rPr lang="en-US" sz="2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dấu</a:t>
            </a:r>
            <a:r>
              <a:rPr lang="en-US" sz="2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câu</a:t>
            </a:r>
            <a:r>
              <a:rPr lang="en-US" sz="2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phù</a:t>
            </a:r>
            <a:r>
              <a:rPr lang="en-US" sz="2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hợp</a:t>
            </a:r>
            <a:r>
              <a:rPr lang="en-US" sz="2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-US" sz="2800" b="1" dirty="0">
              <a:solidFill>
                <a:srgbClr val="FF0000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US" sz="2800" b="1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Câu</a:t>
            </a:r>
            <a:r>
              <a:rPr lang="en-US" sz="2800" b="1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văn</a:t>
            </a:r>
            <a:r>
              <a:rPr lang="en-US" sz="2800" b="1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rõ</a:t>
            </a:r>
            <a:r>
              <a:rPr lang="en-US" sz="2800" b="1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nghĩa</a:t>
            </a:r>
            <a:r>
              <a:rPr lang="en-US" sz="2800" b="1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đủ</a:t>
            </a:r>
            <a:r>
              <a:rPr lang="en-US" sz="2800" b="1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hai</a:t>
            </a:r>
            <a:r>
              <a:rPr lang="en-US" sz="2800" b="1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bộ</a:t>
            </a:r>
            <a:r>
              <a:rPr lang="en-US" sz="2800" b="1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phận</a:t>
            </a:r>
            <a:r>
              <a:rPr lang="en-US" sz="2800" b="1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chính</a:t>
            </a:r>
            <a:r>
              <a:rPr lang="en-US" sz="2800" b="1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US" sz="2800" b="1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Dùng</a:t>
            </a:r>
            <a:r>
              <a:rPr lang="en-US" sz="2800" b="1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</a:t>
            </a:r>
            <a:r>
              <a:rPr lang="en-US" sz="28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ừ</a:t>
            </a:r>
            <a:r>
              <a:rPr lang="en-US" sz="2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ngữ</a:t>
            </a:r>
            <a:r>
              <a:rPr lang="en-US" sz="2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hay, </a:t>
            </a:r>
            <a:r>
              <a:rPr lang="en-US" sz="28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chính</a:t>
            </a:r>
            <a:r>
              <a:rPr lang="en-US" sz="2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xác</a:t>
            </a:r>
            <a:r>
              <a:rPr lang="en-US" sz="2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8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2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thể</a:t>
            </a:r>
            <a:r>
              <a:rPr lang="en-US" sz="2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lựa</a:t>
            </a:r>
            <a:r>
              <a:rPr lang="en-US" sz="2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chọn</a:t>
            </a:r>
            <a:r>
              <a:rPr lang="en-US" sz="2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những</a:t>
            </a:r>
            <a:r>
              <a:rPr lang="en-US" sz="2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hình</a:t>
            </a:r>
            <a:r>
              <a:rPr lang="en-US" sz="2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ảnh</a:t>
            </a:r>
            <a:endParaRPr lang="en-US" sz="2800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US" sz="28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ấn</a:t>
            </a:r>
            <a:r>
              <a:rPr lang="en-US" sz="2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tượng</a:t>
            </a:r>
            <a:r>
              <a:rPr lang="en-US" sz="2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để</a:t>
            </a:r>
            <a:r>
              <a:rPr lang="en-US" sz="2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văn</a:t>
            </a:r>
            <a:r>
              <a:rPr lang="en-US" sz="2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hay h</a:t>
            </a:r>
            <a:r>
              <a:rPr lang="vi-VN" sz="2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ơ</a:t>
            </a:r>
            <a:r>
              <a:rPr lang="en-US" sz="2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n.</a:t>
            </a:r>
          </a:p>
        </p:txBody>
      </p:sp>
      <p:pic>
        <p:nvPicPr>
          <p:cNvPr id="8" name="Audio 7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28347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732"/>
    </mc:Choice>
    <mc:Fallback xmlns="">
      <p:transition spd="slow" advTm="2273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5" grpId="0" animBg="1"/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586" y="0"/>
            <a:ext cx="12192000" cy="778201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958055" y="1826577"/>
            <a:ext cx="392807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DẶN DÒ:</a:t>
            </a:r>
          </a:p>
        </p:txBody>
      </p:sp>
      <p:sp>
        <p:nvSpPr>
          <p:cNvPr id="2" name="Rectangle 1"/>
          <p:cNvSpPr/>
          <p:nvPr/>
        </p:nvSpPr>
        <p:spPr>
          <a:xfrm>
            <a:off x="1633187" y="2748748"/>
            <a:ext cx="881645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en-US" sz="36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Viết</a:t>
            </a:r>
            <a:r>
              <a:rPr lang="en-US" sz="36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đoạn</a:t>
            </a:r>
            <a:r>
              <a:rPr lang="en-US" sz="36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văn</a:t>
            </a:r>
            <a:r>
              <a:rPr lang="en-US" sz="36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từ</a:t>
            </a:r>
            <a:r>
              <a:rPr lang="en-US" sz="36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7-10 </a:t>
            </a:r>
            <a:r>
              <a:rPr lang="en-US" sz="36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câu</a:t>
            </a:r>
            <a:r>
              <a:rPr lang="en-US" sz="36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kể</a:t>
            </a:r>
            <a:r>
              <a:rPr lang="en-US" sz="36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về</a:t>
            </a:r>
            <a:r>
              <a:rPr lang="en-US" sz="36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en-US" sz="36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một</a:t>
            </a:r>
            <a:r>
              <a:rPr lang="en-US" sz="36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người</a:t>
            </a:r>
            <a:r>
              <a:rPr lang="en-US" sz="36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lao</a:t>
            </a:r>
            <a:r>
              <a:rPr lang="en-US" sz="36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động</a:t>
            </a:r>
            <a:r>
              <a:rPr lang="en-US" sz="36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trí</a:t>
            </a:r>
            <a:r>
              <a:rPr lang="en-US" sz="36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óc</a:t>
            </a:r>
            <a:r>
              <a:rPr lang="en-US" sz="36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mà</a:t>
            </a:r>
            <a:r>
              <a:rPr lang="en-US" sz="36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em</a:t>
            </a:r>
            <a:r>
              <a:rPr lang="en-US" sz="36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biết</a:t>
            </a:r>
            <a:r>
              <a:rPr lang="en-US" sz="36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r>
              <a:rPr lang="en-US" sz="36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vào</a:t>
            </a:r>
            <a:r>
              <a:rPr lang="en-US" sz="36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vở</a:t>
            </a:r>
            <a:r>
              <a:rPr lang="en-US" sz="36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Tập</a:t>
            </a:r>
            <a:r>
              <a:rPr lang="en-US" sz="36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làm</a:t>
            </a:r>
            <a:r>
              <a:rPr lang="en-US" sz="36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văn</a:t>
            </a:r>
            <a:endParaRPr lang="en-US" sz="3600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" name="Audio 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7467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584"/>
    </mc:Choice>
    <mc:Fallback xmlns="">
      <p:transition spd="slow" advTm="2358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091916" cy="838991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332514" y="1045028"/>
            <a:ext cx="352697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 err="1">
                <a:solidFill>
                  <a:schemeClr val="accent2"/>
                </a:solidFill>
              </a:rPr>
              <a:t>Trò</a:t>
            </a:r>
            <a:r>
              <a:rPr lang="en-US" sz="8000" dirty="0">
                <a:solidFill>
                  <a:schemeClr val="accent2"/>
                </a:solidFill>
              </a:rPr>
              <a:t> </a:t>
            </a:r>
            <a:r>
              <a:rPr lang="en-US" sz="8000" dirty="0" err="1">
                <a:solidFill>
                  <a:schemeClr val="accent2"/>
                </a:solidFill>
              </a:rPr>
              <a:t>chơi</a:t>
            </a:r>
            <a:endParaRPr lang="en-GB" sz="8000" dirty="0">
              <a:solidFill>
                <a:schemeClr val="accent2"/>
              </a:solidFill>
            </a:endParaRPr>
          </a:p>
        </p:txBody>
      </p:sp>
      <p:sp>
        <p:nvSpPr>
          <p:cNvPr id="7" name="Rounded Rectangle 6">
            <a:hlinkClick r:id="rId5" action="ppaction://hlinksldjump"/>
          </p:cNvPr>
          <p:cNvSpPr/>
          <p:nvPr/>
        </p:nvSpPr>
        <p:spPr>
          <a:xfrm>
            <a:off x="4824882" y="4746171"/>
            <a:ext cx="2542235" cy="936172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BẮT ĐẦU</a:t>
            </a:r>
            <a:endParaRPr lang="en-GB" sz="3600" b="1" dirty="0">
              <a:solidFill>
                <a:srgbClr val="FF0000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84E518DD-9249-428C-9F9B-B46828FEBB1A}"/>
              </a:ext>
            </a:extLst>
          </p:cNvPr>
          <p:cNvSpPr/>
          <p:nvPr/>
        </p:nvSpPr>
        <p:spPr>
          <a:xfrm>
            <a:off x="2588295" y="3429000"/>
            <a:ext cx="7015407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88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Ô CỬA BÍ MẬT</a:t>
            </a:r>
          </a:p>
        </p:txBody>
      </p:sp>
      <p:sp>
        <p:nvSpPr>
          <p:cNvPr id="3" name="Oval 2">
            <a:hlinkClick r:id="rId6" action="ppaction://hlinksldjump"/>
          </p:cNvPr>
          <p:cNvSpPr/>
          <p:nvPr/>
        </p:nvSpPr>
        <p:spPr>
          <a:xfrm>
            <a:off x="253640" y="6199797"/>
            <a:ext cx="918337" cy="850006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Audio 10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9779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565"/>
    </mc:Choice>
    <mc:Fallback xmlns="">
      <p:transition spd="slow" advTm="1356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8389918"/>
          </a:xfrm>
          <a:prstGeom prst="rect">
            <a:avLst/>
          </a:prstGeom>
        </p:spPr>
      </p:pic>
      <p:pic>
        <p:nvPicPr>
          <p:cNvPr id="3" name="Picture 4" descr="Happy Surprise GIF by Macmillan Kids - Find &amp; Share on GIPHY">
            <a:extLst>
              <a:ext uri="{FF2B5EF4-FFF2-40B4-BE49-F238E27FC236}">
                <a16:creationId xmlns:a16="http://schemas.microsoft.com/office/drawing/2014/main" xmlns="" id="{4F2B5E49-66AC-40F0-BE67-A571AC409D5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8303" y="1143000"/>
            <a:ext cx="4572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ọc viện Cảnh sát công bố danh sách thí sinh trúng tuyển hệ sỹ ...">
            <a:extLst>
              <a:ext uri="{FF2B5EF4-FFF2-40B4-BE49-F238E27FC236}">
                <a16:creationId xmlns:a16="http://schemas.microsoft.com/office/drawing/2014/main" xmlns="" id="{28144B33-65BF-4640-A164-77289FEDA4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9127" y="3715129"/>
            <a:ext cx="3175665" cy="2334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Ô CỬA 1">
            <a:hlinkClick r:id="rId7" action="ppaction://hlinksldjump"/>
            <a:extLst>
              <a:ext uri="{FF2B5EF4-FFF2-40B4-BE49-F238E27FC236}">
                <a16:creationId xmlns:a16="http://schemas.microsoft.com/office/drawing/2014/main" xmlns="" id="{8ACAD6D9-E1AA-44A8-9A76-977097790A0A}"/>
              </a:ext>
            </a:extLst>
          </p:cNvPr>
          <p:cNvSpPr/>
          <p:nvPr/>
        </p:nvSpPr>
        <p:spPr>
          <a:xfrm>
            <a:off x="3208148" y="3715129"/>
            <a:ext cx="3186154" cy="2325128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/>
              <a:t>3</a:t>
            </a:r>
            <a:endParaRPr lang="en-GB" sz="5400" dirty="0"/>
          </a:p>
        </p:txBody>
      </p:sp>
      <p:pic>
        <p:nvPicPr>
          <p:cNvPr id="10" name="Picture 4" descr="Científico de laboratorio usando una pipeta multicanal | Foto Premium">
            <a:extLst>
              <a:ext uri="{FF2B5EF4-FFF2-40B4-BE49-F238E27FC236}">
                <a16:creationId xmlns:a16="http://schemas.microsoft.com/office/drawing/2014/main" xmlns="" id="{478FF032-BE5A-4AC3-A606-73EC1C8B51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4302" y="3715128"/>
            <a:ext cx="3183765" cy="2343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Ô CỬA 1">
            <a:hlinkClick r:id="rId9" action="ppaction://hlinksldjump"/>
            <a:extLst>
              <a:ext uri="{FF2B5EF4-FFF2-40B4-BE49-F238E27FC236}">
                <a16:creationId xmlns:a16="http://schemas.microsoft.com/office/drawing/2014/main" xmlns="" id="{7ED130FF-6DFD-4524-9A94-6FBA89D230BC}"/>
              </a:ext>
            </a:extLst>
          </p:cNvPr>
          <p:cNvSpPr/>
          <p:nvPr/>
        </p:nvSpPr>
        <p:spPr>
          <a:xfrm>
            <a:off x="6383813" y="3715129"/>
            <a:ext cx="3186154" cy="2325128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/>
              <a:t>4</a:t>
            </a:r>
            <a:endParaRPr lang="en-GB" sz="5400" dirty="0"/>
          </a:p>
        </p:txBody>
      </p:sp>
      <p:pic>
        <p:nvPicPr>
          <p:cNvPr id="12" name="Picture 6" descr="Tropical blue home 5 icon - Free tropical blue home icons">
            <a:hlinkClick r:id="rId10" action="ppaction://hlinksldjump"/>
            <a:extLst>
              <a:ext uri="{FF2B5EF4-FFF2-40B4-BE49-F238E27FC236}">
                <a16:creationId xmlns:a16="http://schemas.microsoft.com/office/drawing/2014/main" xmlns="" id="{CE671ABF-1AE2-47BC-89DD-B4DA3D491D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274" y="105918"/>
            <a:ext cx="1037082" cy="1037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D568D386-CBC5-4DF5-916D-CE4D9EB6A8B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0252" y="1403797"/>
            <a:ext cx="3187815" cy="23113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Ô CỬA 1">
            <a:hlinkClick r:id="rId13" action="ppaction://hlinksldjump"/>
          </p:cNvPr>
          <p:cNvSpPr/>
          <p:nvPr/>
        </p:nvSpPr>
        <p:spPr>
          <a:xfrm>
            <a:off x="6383813" y="1404364"/>
            <a:ext cx="3186154" cy="230164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/>
              <a:t>2</a:t>
            </a:r>
            <a:endParaRPr lang="en-GB" sz="5400" dirty="0"/>
          </a:p>
        </p:txBody>
      </p:sp>
      <p:pic>
        <p:nvPicPr>
          <p:cNvPr id="19" name="Audio 1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5A4D49FE-9100-4911-9CD5-A5A2163A2015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9127" y="1403795"/>
            <a:ext cx="3186154" cy="22925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Ô CỬA 1">
            <a:hlinkClick r:id="rId16" action="ppaction://hlinksldjump"/>
            <a:extLst>
              <a:ext uri="{FF2B5EF4-FFF2-40B4-BE49-F238E27FC236}">
                <a16:creationId xmlns:a16="http://schemas.microsoft.com/office/drawing/2014/main" xmlns="" id="{20638E23-5F97-4051-8F66-21C3B91E0BAF}"/>
              </a:ext>
            </a:extLst>
          </p:cNvPr>
          <p:cNvSpPr/>
          <p:nvPr/>
        </p:nvSpPr>
        <p:spPr>
          <a:xfrm>
            <a:off x="3208148" y="1380308"/>
            <a:ext cx="3186154" cy="2325128"/>
          </a:xfrm>
          <a:prstGeom prst="rect">
            <a:avLst/>
          </a:prstGeom>
          <a:solidFill>
            <a:srgbClr val="2FFF8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/>
              <a:t>1</a:t>
            </a:r>
            <a:endParaRPr lang="en-GB" sz="5400" dirty="0"/>
          </a:p>
        </p:txBody>
      </p:sp>
    </p:spTree>
    <p:extLst>
      <p:ext uri="{BB962C8B-B14F-4D97-AF65-F5344CB8AC3E}">
        <p14:creationId xmlns:p14="http://schemas.microsoft.com/office/powerpoint/2010/main" val="3708130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197"/>
    </mc:Choice>
    <mc:Fallback xmlns="">
      <p:transition spd="slow" advTm="2719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 isNarration="1">
              <p:cMediaNode vol="80000" showWhenStopped="0">
                <p:cTn id="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  <p:bldLst>
      <p:bldP spid="9" grpId="0" animBg="1"/>
      <p:bldP spid="11" grpId="0" animBg="1"/>
      <p:bldP spid="5" grpId="0" animBg="1"/>
      <p:bldP spid="8" grpId="0" animBg="1"/>
    </p:bldLst>
  </p:timing>
  <p:extLst mod="1">
    <p:ext uri="{E180D4A7-C9FB-4DFB-919C-405C955672EB}">
      <p14:showEvtLst xmlns:p14="http://schemas.microsoft.com/office/powerpoint/2010/main">
        <p14:triggerEvt type="onClick" time="27187" objId="8"/>
      </p14:showEvtLst>
    </p:ext>
  </p:extLs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8389918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1975767" y="0"/>
            <a:ext cx="8541712" cy="2247090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dirty="0"/>
              <a:t>   </a:t>
            </a:r>
            <a:r>
              <a:rPr lang="en-US" sz="4400" u="sng" dirty="0" err="1"/>
              <a:t>Câu</a:t>
            </a:r>
            <a:r>
              <a:rPr lang="en-US" sz="4400" u="sng" dirty="0"/>
              <a:t> 1:</a:t>
            </a:r>
            <a:r>
              <a:rPr lang="en-US" sz="4400" dirty="0"/>
              <a:t>   	</a:t>
            </a: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Ai </a:t>
            </a:r>
            <a:r>
              <a:rPr lang="en-US" sz="3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người</a:t>
            </a: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đến</a:t>
            </a: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lớp</a:t>
            </a: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		</a:t>
            </a:r>
            <a:r>
              <a:rPr lang="en-US" sz="3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Chăm</a:t>
            </a: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chỉ</a:t>
            </a: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sớm</a:t>
            </a: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chiều</a:t>
            </a:r>
            <a:endParaRPr lang="en-US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		</a:t>
            </a:r>
            <a:r>
              <a:rPr lang="en-US" sz="3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Dạy</a:t>
            </a: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bảo</a:t>
            </a: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mọi</a:t>
            </a: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điều</a:t>
            </a:r>
            <a:endParaRPr lang="en-US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		Cho con </a:t>
            </a:r>
            <a:r>
              <a:rPr lang="en-US" sz="3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khôn</a:t>
            </a: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lớn</a:t>
            </a: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sai 1"/>
          <p:cNvSpPr/>
          <p:nvPr/>
        </p:nvSpPr>
        <p:spPr>
          <a:xfrm>
            <a:off x="5252940" y="2470826"/>
            <a:ext cx="3579779" cy="972766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>
                <a:solidFill>
                  <a:schemeClr val="tx1"/>
                </a:solidFill>
              </a:rPr>
              <a:t>  A. </a:t>
            </a:r>
            <a:r>
              <a:rPr lang="en-US" sz="4000" dirty="0" err="1">
                <a:solidFill>
                  <a:schemeClr val="tx1"/>
                </a:solidFill>
              </a:rPr>
              <a:t>Kĩ</a:t>
            </a:r>
            <a:r>
              <a:rPr lang="en-US" sz="4000" dirty="0">
                <a:solidFill>
                  <a:schemeClr val="tx1"/>
                </a:solidFill>
              </a:rPr>
              <a:t> </a:t>
            </a:r>
            <a:r>
              <a:rPr lang="en-US" sz="4000" dirty="0" err="1">
                <a:solidFill>
                  <a:schemeClr val="tx1"/>
                </a:solidFill>
              </a:rPr>
              <a:t>sư</a:t>
            </a:r>
            <a:endParaRPr lang="en-GB" sz="4000" dirty="0">
              <a:solidFill>
                <a:schemeClr val="tx1"/>
              </a:solidFill>
            </a:endParaRPr>
          </a:p>
        </p:txBody>
      </p:sp>
      <p:sp>
        <p:nvSpPr>
          <p:cNvPr id="5" name="sai 2"/>
          <p:cNvSpPr/>
          <p:nvPr/>
        </p:nvSpPr>
        <p:spPr>
          <a:xfrm>
            <a:off x="5252938" y="3667328"/>
            <a:ext cx="3579779" cy="972766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>
                <a:solidFill>
                  <a:schemeClr val="tx1"/>
                </a:solidFill>
              </a:rPr>
              <a:t>  B. </a:t>
            </a:r>
            <a:r>
              <a:rPr lang="en-US" sz="4000" dirty="0" err="1">
                <a:solidFill>
                  <a:schemeClr val="tx1"/>
                </a:solidFill>
              </a:rPr>
              <a:t>Công</a:t>
            </a:r>
            <a:r>
              <a:rPr lang="en-US" sz="4000" dirty="0">
                <a:solidFill>
                  <a:schemeClr val="tx1"/>
                </a:solidFill>
              </a:rPr>
              <a:t> </a:t>
            </a:r>
            <a:r>
              <a:rPr lang="en-US" sz="4000" dirty="0" err="1">
                <a:solidFill>
                  <a:schemeClr val="tx1"/>
                </a:solidFill>
              </a:rPr>
              <a:t>nhân</a:t>
            </a:r>
            <a:endParaRPr lang="en-GB" sz="4000" dirty="0">
              <a:solidFill>
                <a:schemeClr val="tx1"/>
              </a:solidFill>
            </a:endParaRPr>
          </a:p>
        </p:txBody>
      </p:sp>
      <p:sp>
        <p:nvSpPr>
          <p:cNvPr id="6" name="đúng"/>
          <p:cNvSpPr/>
          <p:nvPr/>
        </p:nvSpPr>
        <p:spPr>
          <a:xfrm>
            <a:off x="5252938" y="4863830"/>
            <a:ext cx="3579779" cy="972766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>
                <a:solidFill>
                  <a:schemeClr val="tx1"/>
                </a:solidFill>
              </a:rPr>
              <a:t>  C. </a:t>
            </a:r>
            <a:r>
              <a:rPr lang="en-US" sz="4000" dirty="0" err="1">
                <a:solidFill>
                  <a:schemeClr val="tx1"/>
                </a:solidFill>
              </a:rPr>
              <a:t>Cô</a:t>
            </a:r>
            <a:r>
              <a:rPr lang="en-US" sz="4000" dirty="0">
                <a:solidFill>
                  <a:schemeClr val="tx1"/>
                </a:solidFill>
              </a:rPr>
              <a:t> </a:t>
            </a:r>
            <a:r>
              <a:rPr lang="en-US" sz="4000" dirty="0" err="1">
                <a:solidFill>
                  <a:schemeClr val="tx1"/>
                </a:solidFill>
              </a:rPr>
              <a:t>giáo</a:t>
            </a:r>
            <a:endParaRPr lang="en-GB" sz="4000" dirty="0">
              <a:solidFill>
                <a:schemeClr val="tx1"/>
              </a:solidFill>
            </a:endParaRPr>
          </a:p>
        </p:txBody>
      </p:sp>
      <p:sp>
        <p:nvSpPr>
          <p:cNvPr id="7" name="hoàn thành">
            <a:hlinkClick r:id="rId5" action="ppaction://hlinksldjump"/>
          </p:cNvPr>
          <p:cNvSpPr/>
          <p:nvPr/>
        </p:nvSpPr>
        <p:spPr>
          <a:xfrm>
            <a:off x="5885534" y="5929010"/>
            <a:ext cx="2314586" cy="758757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bg1"/>
                </a:solidFill>
              </a:rPr>
              <a:t>Hoàn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thành</a:t>
            </a:r>
            <a:endParaRPr lang="en-GB" sz="3200" dirty="0">
              <a:solidFill>
                <a:schemeClr val="bg1"/>
              </a:solidFill>
            </a:endParaRPr>
          </a:p>
        </p:txBody>
      </p:sp>
      <p:sp>
        <p:nvSpPr>
          <p:cNvPr id="8" name="kết thúc">
            <a:hlinkClick r:id="" action="ppaction://hlinkshowjump?jump=endshow"/>
          </p:cNvPr>
          <p:cNvSpPr/>
          <p:nvPr/>
        </p:nvSpPr>
        <p:spPr>
          <a:xfrm>
            <a:off x="6089516" y="5929010"/>
            <a:ext cx="1906621" cy="758757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bg1"/>
                </a:solidFill>
              </a:rPr>
              <a:t>Kết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thúc</a:t>
            </a:r>
            <a:endParaRPr lang="en-GB" sz="3200" dirty="0">
              <a:solidFill>
                <a:schemeClr val="bg1"/>
              </a:solidFill>
            </a:endParaRPr>
          </a:p>
        </p:txBody>
      </p:sp>
      <p:pic>
        <p:nvPicPr>
          <p:cNvPr id="9" name="mặt cười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1968786"/>
            <a:ext cx="3743325" cy="2807494"/>
          </a:xfrm>
          <a:prstGeom prst="rect">
            <a:avLst/>
          </a:prstGeom>
        </p:spPr>
      </p:pic>
      <p:pic>
        <p:nvPicPr>
          <p:cNvPr id="10" name="mặt khóc"/>
          <p:cNvPicPr>
            <a:picLocks noChangeAspect="1"/>
          </p:cNvPicPr>
          <p:nvPr/>
        </p:nvPicPr>
        <p:blipFill>
          <a:blip r:embed="rId7">
            <a:clrChange>
              <a:clrFrom>
                <a:srgbClr val="DAFEFF"/>
              </a:clrFrom>
              <a:clrTo>
                <a:srgbClr val="DAFE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5368" y="2130130"/>
            <a:ext cx="2857500" cy="1971675"/>
          </a:xfrm>
          <a:prstGeom prst="rect">
            <a:avLst/>
          </a:prstGeom>
        </p:spPr>
      </p:pic>
      <p:pic>
        <p:nvPicPr>
          <p:cNvPr id="17" name="Audio 1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0047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839"/>
    </mc:Choice>
    <mc:Fallback xmlns="">
      <p:transition spd="slow" advTm="1683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 isNarration="1">
              <p:cMediaNode vol="80000" showWhenStopped="0">
                <p:cTn id="7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8" grpId="0" animBg="1"/>
      <p:bldP spid="8" grpId="1" animBg="1"/>
    </p:bldLst>
  </p:timing>
  <p:extLst>
    <p:ext uri="{E180D4A7-C9FB-4DFB-919C-405C955672EB}">
      <p14:showEvtLst xmlns:p14="http://schemas.microsoft.com/office/powerpoint/2010/main">
        <p14:triggerEvt type="onClick" time="13611" objId="6"/>
      </p14:showEvtLst>
    </p:ext>
  </p:extLs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8389918"/>
          </a:xfrm>
          <a:prstGeom prst="rect">
            <a:avLst/>
          </a:prstGeom>
        </p:spPr>
      </p:pic>
      <p:pic>
        <p:nvPicPr>
          <p:cNvPr id="3" name="Picture 4" descr="Happy Surprise GIF by Macmillan Kids - Find &amp; Share on GIPHY">
            <a:extLst>
              <a:ext uri="{FF2B5EF4-FFF2-40B4-BE49-F238E27FC236}">
                <a16:creationId xmlns:a16="http://schemas.microsoft.com/office/drawing/2014/main" xmlns="" id="{4F2B5E49-66AC-40F0-BE67-A571AC409D5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8303" y="1143000"/>
            <a:ext cx="4572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ọc viện Cảnh sát công bố danh sách thí sinh trúng tuyển hệ sỹ ...">
            <a:extLst>
              <a:ext uri="{FF2B5EF4-FFF2-40B4-BE49-F238E27FC236}">
                <a16:creationId xmlns:a16="http://schemas.microsoft.com/office/drawing/2014/main" xmlns="" id="{28144B33-65BF-4640-A164-77289FEDA4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9127" y="3715129"/>
            <a:ext cx="3175665" cy="2334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Ô CỬA 1">
            <a:hlinkClick r:id="rId8" action="ppaction://hlinksldjump"/>
            <a:extLst>
              <a:ext uri="{FF2B5EF4-FFF2-40B4-BE49-F238E27FC236}">
                <a16:creationId xmlns:a16="http://schemas.microsoft.com/office/drawing/2014/main" xmlns="" id="{8ACAD6D9-E1AA-44A8-9A76-977097790A0A}"/>
              </a:ext>
            </a:extLst>
          </p:cNvPr>
          <p:cNvSpPr/>
          <p:nvPr/>
        </p:nvSpPr>
        <p:spPr>
          <a:xfrm>
            <a:off x="3208148" y="3715129"/>
            <a:ext cx="3186154" cy="2325128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/>
              <a:t>3</a:t>
            </a:r>
            <a:endParaRPr lang="en-GB" sz="5400" dirty="0"/>
          </a:p>
        </p:txBody>
      </p:sp>
      <p:pic>
        <p:nvPicPr>
          <p:cNvPr id="10" name="Picture 4" descr="Científico de laboratorio usando una pipeta multicanal | Foto Premium">
            <a:extLst>
              <a:ext uri="{FF2B5EF4-FFF2-40B4-BE49-F238E27FC236}">
                <a16:creationId xmlns:a16="http://schemas.microsoft.com/office/drawing/2014/main" xmlns="" id="{478FF032-BE5A-4AC3-A606-73EC1C8B51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4302" y="3715128"/>
            <a:ext cx="3183765" cy="2343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Ô CỬA 1">
            <a:hlinkClick r:id="rId10" action="ppaction://hlinksldjump"/>
            <a:extLst>
              <a:ext uri="{FF2B5EF4-FFF2-40B4-BE49-F238E27FC236}">
                <a16:creationId xmlns:a16="http://schemas.microsoft.com/office/drawing/2014/main" xmlns="" id="{7ED130FF-6DFD-4524-9A94-6FBA89D230BC}"/>
              </a:ext>
            </a:extLst>
          </p:cNvPr>
          <p:cNvSpPr/>
          <p:nvPr/>
        </p:nvSpPr>
        <p:spPr>
          <a:xfrm>
            <a:off x="6383813" y="3715129"/>
            <a:ext cx="3186154" cy="2325128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/>
              <a:t>4</a:t>
            </a:r>
            <a:endParaRPr lang="en-GB" sz="5400" dirty="0"/>
          </a:p>
        </p:txBody>
      </p:sp>
      <p:pic>
        <p:nvPicPr>
          <p:cNvPr id="12" name="Picture 6" descr="Tropical blue home 5 icon - Free tropical blue home icons">
            <a:hlinkClick r:id="rId11" action="ppaction://hlinksldjump"/>
            <a:extLst>
              <a:ext uri="{FF2B5EF4-FFF2-40B4-BE49-F238E27FC236}">
                <a16:creationId xmlns:a16="http://schemas.microsoft.com/office/drawing/2014/main" xmlns="" id="{CE671ABF-1AE2-47BC-89DD-B4DA3D491D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274" y="105918"/>
            <a:ext cx="1037082" cy="1037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D568D386-CBC5-4DF5-916D-CE4D9EB6A8B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0252" y="1403797"/>
            <a:ext cx="3187815" cy="23113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Ô CỬA 1">
            <a:hlinkClick r:id="rId14" action="ppaction://hlinksldjump"/>
          </p:cNvPr>
          <p:cNvSpPr/>
          <p:nvPr/>
        </p:nvSpPr>
        <p:spPr>
          <a:xfrm>
            <a:off x="6383813" y="1404364"/>
            <a:ext cx="3186154" cy="230164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/>
              <a:t>2</a:t>
            </a:r>
            <a:endParaRPr lang="en-GB" sz="5400" dirty="0"/>
          </a:p>
        </p:txBody>
      </p:sp>
      <p:pic>
        <p:nvPicPr>
          <p:cNvPr id="19" name="Audio 18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77FA2A8D-F021-4BF5-A43D-276A8A8ABD23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9127" y="1403795"/>
            <a:ext cx="3186154" cy="22925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Ô CỬA 1">
            <a:hlinkClick r:id="rId17" action="ppaction://hlinksldjump"/>
            <a:extLst>
              <a:ext uri="{FF2B5EF4-FFF2-40B4-BE49-F238E27FC236}">
                <a16:creationId xmlns:a16="http://schemas.microsoft.com/office/drawing/2014/main" xmlns="" id="{20638E23-5F97-4051-8F66-21C3B91E0BAF}"/>
              </a:ext>
            </a:extLst>
          </p:cNvPr>
          <p:cNvSpPr/>
          <p:nvPr/>
        </p:nvSpPr>
        <p:spPr>
          <a:xfrm>
            <a:off x="3212198" y="1403795"/>
            <a:ext cx="3186154" cy="2325128"/>
          </a:xfrm>
          <a:prstGeom prst="rect">
            <a:avLst/>
          </a:prstGeom>
          <a:solidFill>
            <a:srgbClr val="2FFF8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/>
              <a:t>1</a:t>
            </a:r>
            <a:endParaRPr lang="en-GB" sz="5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23524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343"/>
    </mc:Choice>
    <mc:Fallback xmlns="">
      <p:transition spd="slow" advTm="1034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 isNarration="1">
              <p:cMediaNode vol="80000" showWhenStopped="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  <p:bldLst>
      <p:bldP spid="9" grpId="0" animBg="1"/>
      <p:bldP spid="11" grpId="0" animBg="1"/>
      <p:bldP spid="5" grpId="0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8389918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1869744" y="572363"/>
            <a:ext cx="9171296" cy="1472338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</a:t>
            </a:r>
            <a:r>
              <a:rPr lang="en-US" sz="3200" u="sng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Câu</a:t>
            </a:r>
            <a:r>
              <a:rPr lang="en-US" sz="3200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</a:t>
            </a: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  Ai </a:t>
            </a:r>
            <a:r>
              <a:rPr lang="en-US" sz="3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</a:t>
            </a:r>
            <a:r>
              <a:rPr lang="vi-VN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ư</a:t>
            </a:r>
            <a:r>
              <a:rPr lang="en-US" sz="3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ời</a:t>
            </a: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chăm</a:t>
            </a: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sóc</a:t>
            </a: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bệnh</a:t>
            </a: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nhân</a:t>
            </a:r>
            <a:endParaRPr lang="en-US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Cho ta </a:t>
            </a:r>
            <a:r>
              <a:rPr lang="en-US" sz="3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khỏe</a:t>
            </a: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mạnh</a:t>
            </a: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học</a:t>
            </a: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hành</a:t>
            </a: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3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vui</a:t>
            </a: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</a:t>
            </a:r>
            <a:r>
              <a:rPr lang="vi-VN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ơ</a:t>
            </a:r>
            <a:r>
              <a:rPr lang="en-US" sz="3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</a:t>
            </a: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en-GB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sai 1"/>
          <p:cNvSpPr/>
          <p:nvPr/>
        </p:nvSpPr>
        <p:spPr>
          <a:xfrm>
            <a:off x="5252939" y="2470826"/>
            <a:ext cx="3579779" cy="972766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>
                <a:solidFill>
                  <a:schemeClr val="tx1"/>
                </a:solidFill>
              </a:rPr>
              <a:t>  A. </a:t>
            </a:r>
            <a:r>
              <a:rPr lang="en-US" sz="4000" dirty="0" err="1">
                <a:solidFill>
                  <a:schemeClr val="tx1"/>
                </a:solidFill>
              </a:rPr>
              <a:t>Thợ</a:t>
            </a:r>
            <a:r>
              <a:rPr lang="en-US" sz="4000" dirty="0">
                <a:solidFill>
                  <a:schemeClr val="tx1"/>
                </a:solidFill>
              </a:rPr>
              <a:t> </a:t>
            </a:r>
            <a:r>
              <a:rPr lang="en-US" sz="4000" dirty="0" err="1">
                <a:solidFill>
                  <a:schemeClr val="tx1"/>
                </a:solidFill>
              </a:rPr>
              <a:t>mộc</a:t>
            </a:r>
            <a:endParaRPr lang="en-GB" sz="4000" dirty="0">
              <a:solidFill>
                <a:schemeClr val="tx1"/>
              </a:solidFill>
            </a:endParaRPr>
          </a:p>
        </p:txBody>
      </p:sp>
      <p:sp>
        <p:nvSpPr>
          <p:cNvPr id="5" name="sai 2"/>
          <p:cNvSpPr/>
          <p:nvPr/>
        </p:nvSpPr>
        <p:spPr>
          <a:xfrm>
            <a:off x="5252939" y="4771419"/>
            <a:ext cx="3579779" cy="972766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>
                <a:solidFill>
                  <a:schemeClr val="tx1"/>
                </a:solidFill>
              </a:rPr>
              <a:t>  C. </a:t>
            </a:r>
            <a:r>
              <a:rPr lang="en-US" sz="4000" dirty="0" err="1">
                <a:solidFill>
                  <a:schemeClr val="tx1"/>
                </a:solidFill>
              </a:rPr>
              <a:t>Thợ</a:t>
            </a:r>
            <a:r>
              <a:rPr lang="en-US" sz="4000" dirty="0">
                <a:solidFill>
                  <a:schemeClr val="tx1"/>
                </a:solidFill>
              </a:rPr>
              <a:t> </a:t>
            </a:r>
            <a:r>
              <a:rPr lang="en-US" sz="4000" dirty="0" err="1">
                <a:solidFill>
                  <a:schemeClr val="tx1"/>
                </a:solidFill>
              </a:rPr>
              <a:t>điện</a:t>
            </a:r>
            <a:endParaRPr lang="en-GB" sz="4000" dirty="0">
              <a:solidFill>
                <a:schemeClr val="tx1"/>
              </a:solidFill>
            </a:endParaRPr>
          </a:p>
        </p:txBody>
      </p:sp>
      <p:sp>
        <p:nvSpPr>
          <p:cNvPr id="6" name="đúng"/>
          <p:cNvSpPr/>
          <p:nvPr/>
        </p:nvSpPr>
        <p:spPr>
          <a:xfrm>
            <a:off x="5252938" y="3618159"/>
            <a:ext cx="3579779" cy="972766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>
                <a:solidFill>
                  <a:schemeClr val="tx1"/>
                </a:solidFill>
              </a:rPr>
              <a:t>  B. </a:t>
            </a:r>
            <a:r>
              <a:rPr lang="en-US" sz="4000" dirty="0" err="1">
                <a:solidFill>
                  <a:schemeClr val="tx1"/>
                </a:solidFill>
              </a:rPr>
              <a:t>Bác</a:t>
            </a:r>
            <a:r>
              <a:rPr lang="en-US" sz="4000" dirty="0">
                <a:solidFill>
                  <a:schemeClr val="tx1"/>
                </a:solidFill>
              </a:rPr>
              <a:t> </a:t>
            </a:r>
            <a:r>
              <a:rPr lang="en-US" sz="4000" dirty="0" err="1">
                <a:solidFill>
                  <a:schemeClr val="tx1"/>
                </a:solidFill>
              </a:rPr>
              <a:t>sĩ</a:t>
            </a:r>
            <a:endParaRPr lang="en-GB" sz="4000" dirty="0">
              <a:solidFill>
                <a:schemeClr val="tx1"/>
              </a:solidFill>
            </a:endParaRPr>
          </a:p>
        </p:txBody>
      </p:sp>
      <p:sp>
        <p:nvSpPr>
          <p:cNvPr id="7" name="hoàn thành">
            <a:hlinkClick r:id="rId5" action="ppaction://hlinksldjump"/>
          </p:cNvPr>
          <p:cNvSpPr/>
          <p:nvPr/>
        </p:nvSpPr>
        <p:spPr>
          <a:xfrm>
            <a:off x="5924287" y="5918751"/>
            <a:ext cx="2237079" cy="758757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bg1"/>
                </a:solidFill>
              </a:rPr>
              <a:t>Hoàn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thành</a:t>
            </a:r>
            <a:endParaRPr lang="en-GB" sz="3200" dirty="0">
              <a:solidFill>
                <a:schemeClr val="bg1"/>
              </a:solidFill>
            </a:endParaRPr>
          </a:p>
        </p:txBody>
      </p:sp>
      <p:sp>
        <p:nvSpPr>
          <p:cNvPr id="8" name="kết thúc">
            <a:hlinkClick r:id="" action="ppaction://hlinkshowjump?jump=endshow"/>
          </p:cNvPr>
          <p:cNvSpPr/>
          <p:nvPr/>
        </p:nvSpPr>
        <p:spPr>
          <a:xfrm>
            <a:off x="6089515" y="5918750"/>
            <a:ext cx="1906621" cy="758757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bg1"/>
                </a:solidFill>
              </a:rPr>
              <a:t>Kết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thúc</a:t>
            </a:r>
            <a:endParaRPr lang="en-GB" sz="3200" dirty="0">
              <a:solidFill>
                <a:schemeClr val="bg1"/>
              </a:solidFill>
            </a:endParaRPr>
          </a:p>
        </p:txBody>
      </p:sp>
      <p:pic>
        <p:nvPicPr>
          <p:cNvPr id="9" name="mặt cười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1968786"/>
            <a:ext cx="3743325" cy="2807494"/>
          </a:xfrm>
          <a:prstGeom prst="rect">
            <a:avLst/>
          </a:prstGeom>
        </p:spPr>
      </p:pic>
      <p:pic>
        <p:nvPicPr>
          <p:cNvPr id="10" name="mặt khóc"/>
          <p:cNvPicPr>
            <a:picLocks noChangeAspect="1"/>
          </p:cNvPicPr>
          <p:nvPr/>
        </p:nvPicPr>
        <p:blipFill>
          <a:blip r:embed="rId7">
            <a:clrChange>
              <a:clrFrom>
                <a:srgbClr val="DAFEFF"/>
              </a:clrFrom>
              <a:clrTo>
                <a:srgbClr val="DAFE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2356" y="2134948"/>
            <a:ext cx="2857500" cy="1971675"/>
          </a:xfrm>
          <a:prstGeom prst="rect">
            <a:avLst/>
          </a:prstGeom>
        </p:spPr>
      </p:pic>
      <p:pic>
        <p:nvPicPr>
          <p:cNvPr id="22" name="Audio 2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6841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376"/>
    </mc:Choice>
    <mc:Fallback xmlns="">
      <p:transition spd="slow" advTm="1537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 isNarration="1">
              <p:cMediaNode vol="80000" showWhenStopped="0">
                <p:cTn id="7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8" grpId="0" animBg="1"/>
      <p:bldP spid="8" grpId="1" animBg="1"/>
    </p:bldLst>
  </p:timing>
  <p:extLst>
    <p:ext uri="{E180D4A7-C9FB-4DFB-919C-405C955672EB}">
      <p14:showEvtLst xmlns:p14="http://schemas.microsoft.com/office/powerpoint/2010/main">
        <p14:triggerEvt type="onClick" time="11996" objId="6"/>
      </p14:showEvtLst>
    </p:ext>
  </p:extLs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8389918"/>
          </a:xfrm>
          <a:prstGeom prst="rect">
            <a:avLst/>
          </a:prstGeom>
        </p:spPr>
      </p:pic>
      <p:pic>
        <p:nvPicPr>
          <p:cNvPr id="3" name="Picture 4" descr="Happy Surprise GIF by Macmillan Kids - Find &amp; Share on GIPHY">
            <a:extLst>
              <a:ext uri="{FF2B5EF4-FFF2-40B4-BE49-F238E27FC236}">
                <a16:creationId xmlns:a16="http://schemas.microsoft.com/office/drawing/2014/main" xmlns="" id="{4F2B5E49-66AC-40F0-BE67-A571AC409D5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8303" y="1143000"/>
            <a:ext cx="4572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ọc viện Cảnh sát công bố danh sách thí sinh trúng tuyển hệ sỹ ...">
            <a:extLst>
              <a:ext uri="{FF2B5EF4-FFF2-40B4-BE49-F238E27FC236}">
                <a16:creationId xmlns:a16="http://schemas.microsoft.com/office/drawing/2014/main" xmlns="" id="{28144B33-65BF-4640-A164-77289FEDA4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9127" y="3715129"/>
            <a:ext cx="3175665" cy="2334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Ô CỬA 1">
            <a:hlinkClick r:id="rId8" action="ppaction://hlinksldjump"/>
            <a:extLst>
              <a:ext uri="{FF2B5EF4-FFF2-40B4-BE49-F238E27FC236}">
                <a16:creationId xmlns:a16="http://schemas.microsoft.com/office/drawing/2014/main" xmlns="" id="{8ACAD6D9-E1AA-44A8-9A76-977097790A0A}"/>
              </a:ext>
            </a:extLst>
          </p:cNvPr>
          <p:cNvSpPr/>
          <p:nvPr/>
        </p:nvSpPr>
        <p:spPr>
          <a:xfrm>
            <a:off x="3208148" y="3715129"/>
            <a:ext cx="3186154" cy="2325128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/>
              <a:t>3</a:t>
            </a:r>
            <a:endParaRPr lang="en-GB" sz="5400" dirty="0"/>
          </a:p>
        </p:txBody>
      </p:sp>
      <p:pic>
        <p:nvPicPr>
          <p:cNvPr id="10" name="Picture 4" descr="Científico de laboratorio usando una pipeta multicanal | Foto Premium">
            <a:extLst>
              <a:ext uri="{FF2B5EF4-FFF2-40B4-BE49-F238E27FC236}">
                <a16:creationId xmlns:a16="http://schemas.microsoft.com/office/drawing/2014/main" xmlns="" id="{478FF032-BE5A-4AC3-A606-73EC1C8B51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4302" y="3715128"/>
            <a:ext cx="3183765" cy="2343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Ô CỬA 1">
            <a:hlinkClick r:id="rId10" action="ppaction://hlinksldjump"/>
            <a:extLst>
              <a:ext uri="{FF2B5EF4-FFF2-40B4-BE49-F238E27FC236}">
                <a16:creationId xmlns:a16="http://schemas.microsoft.com/office/drawing/2014/main" xmlns="" id="{7ED130FF-6DFD-4524-9A94-6FBA89D230BC}"/>
              </a:ext>
            </a:extLst>
          </p:cNvPr>
          <p:cNvSpPr/>
          <p:nvPr/>
        </p:nvSpPr>
        <p:spPr>
          <a:xfrm>
            <a:off x="6383813" y="3715129"/>
            <a:ext cx="3186154" cy="2325128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/>
              <a:t>4</a:t>
            </a:r>
            <a:endParaRPr lang="en-GB" sz="5400" dirty="0"/>
          </a:p>
        </p:txBody>
      </p:sp>
      <p:pic>
        <p:nvPicPr>
          <p:cNvPr id="12" name="Picture 6" descr="Tropical blue home 5 icon - Free tropical blue home icons">
            <a:hlinkClick r:id="rId11" action="ppaction://hlinksldjump"/>
            <a:extLst>
              <a:ext uri="{FF2B5EF4-FFF2-40B4-BE49-F238E27FC236}">
                <a16:creationId xmlns:a16="http://schemas.microsoft.com/office/drawing/2014/main" xmlns="" id="{CE671ABF-1AE2-47BC-89DD-B4DA3D491D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274" y="105918"/>
            <a:ext cx="1037082" cy="1037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D568D386-CBC5-4DF5-916D-CE4D9EB6A8B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0252" y="1403797"/>
            <a:ext cx="3187815" cy="23113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Ô CỬA 1">
            <a:hlinkClick r:id="rId14" action="ppaction://hlinksldjump"/>
          </p:cNvPr>
          <p:cNvSpPr/>
          <p:nvPr/>
        </p:nvSpPr>
        <p:spPr>
          <a:xfrm>
            <a:off x="6383813" y="1404364"/>
            <a:ext cx="3186154" cy="230164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/>
              <a:t>2</a:t>
            </a:r>
            <a:endParaRPr lang="en-GB" sz="5400" dirty="0"/>
          </a:p>
        </p:txBody>
      </p:sp>
      <p:pic>
        <p:nvPicPr>
          <p:cNvPr id="28" name="Audio 27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15ABC267-608C-44EF-9FB8-AE2525CA5D94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9127" y="1403795"/>
            <a:ext cx="3186154" cy="22925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52741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662"/>
    </mc:Choice>
    <mc:Fallback xmlns="">
      <p:transition spd="slow" advTm="1566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</p:childTnLst>
        </p:cTn>
      </p:par>
    </p:tnLst>
    <p:bldLst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8389918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1364776" y="158348"/>
            <a:ext cx="9661086" cy="1360096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dirty="0"/>
              <a:t>   </a:t>
            </a:r>
            <a:r>
              <a:rPr lang="en-US" sz="4400" u="sng" dirty="0" err="1"/>
              <a:t>Câu</a:t>
            </a:r>
            <a:r>
              <a:rPr lang="en-US" sz="4400" u="sng" dirty="0"/>
              <a:t> 3</a:t>
            </a:r>
            <a:r>
              <a:rPr lang="en-US" sz="4400" dirty="0"/>
              <a:t>: Ai </a:t>
            </a:r>
            <a:r>
              <a:rPr lang="en-US" sz="4400" dirty="0" err="1"/>
              <a:t>là</a:t>
            </a:r>
            <a:r>
              <a:rPr lang="en-US" sz="4400" dirty="0"/>
              <a:t> </a:t>
            </a:r>
            <a:r>
              <a:rPr lang="en-US" sz="4400" dirty="0" err="1"/>
              <a:t>người</a:t>
            </a:r>
            <a:r>
              <a:rPr lang="en-US" sz="4400" dirty="0"/>
              <a:t> </a:t>
            </a:r>
            <a:r>
              <a:rPr lang="en-US" sz="4400" dirty="0" err="1"/>
              <a:t>làm</a:t>
            </a:r>
            <a:r>
              <a:rPr lang="en-US" sz="4400" dirty="0"/>
              <a:t> </a:t>
            </a:r>
            <a:r>
              <a:rPr lang="en-US" sz="4400" dirty="0" err="1"/>
              <a:t>nhiệm</a:t>
            </a:r>
            <a:r>
              <a:rPr lang="en-US" sz="4400" dirty="0"/>
              <a:t> </a:t>
            </a:r>
            <a:r>
              <a:rPr lang="en-US" sz="4400" dirty="0" err="1"/>
              <a:t>vụ</a:t>
            </a:r>
            <a:r>
              <a:rPr lang="en-US" sz="4400" dirty="0"/>
              <a:t> </a:t>
            </a:r>
            <a:r>
              <a:rPr lang="en-US" sz="4400" dirty="0" err="1"/>
              <a:t>giữ</a:t>
            </a:r>
            <a:r>
              <a:rPr lang="en-US" sz="4400" dirty="0"/>
              <a:t> </a:t>
            </a:r>
            <a:r>
              <a:rPr lang="en-US" sz="4400" dirty="0" err="1"/>
              <a:t>gìn</a:t>
            </a:r>
            <a:r>
              <a:rPr lang="en-US" sz="4400" dirty="0"/>
              <a:t>                                an </a:t>
            </a:r>
            <a:r>
              <a:rPr lang="en-US" sz="4400" dirty="0" err="1"/>
              <a:t>ninh</a:t>
            </a:r>
            <a:r>
              <a:rPr lang="en-US" sz="4400" dirty="0"/>
              <a:t> </a:t>
            </a:r>
            <a:r>
              <a:rPr lang="en-US" sz="4400" dirty="0" err="1"/>
              <a:t>trật</a:t>
            </a:r>
            <a:r>
              <a:rPr lang="en-US" sz="4400" dirty="0"/>
              <a:t> </a:t>
            </a:r>
            <a:r>
              <a:rPr lang="en-US" sz="4400" dirty="0" err="1"/>
              <a:t>tự</a:t>
            </a:r>
            <a:r>
              <a:rPr lang="en-US" sz="4400" dirty="0"/>
              <a:t>, an </a:t>
            </a:r>
            <a:r>
              <a:rPr lang="en-US" sz="4400" dirty="0" err="1"/>
              <a:t>toàn</a:t>
            </a:r>
            <a:r>
              <a:rPr lang="en-US" sz="4400" dirty="0"/>
              <a:t> </a:t>
            </a:r>
            <a:r>
              <a:rPr lang="en-US" sz="4400" dirty="0" err="1"/>
              <a:t>xã</a:t>
            </a:r>
            <a:r>
              <a:rPr lang="en-US" sz="4400" dirty="0"/>
              <a:t> </a:t>
            </a:r>
            <a:r>
              <a:rPr lang="en-US" sz="4400" dirty="0" err="1"/>
              <a:t>hội</a:t>
            </a:r>
            <a:r>
              <a:rPr lang="en-US" sz="4400" dirty="0"/>
              <a:t>?</a:t>
            </a:r>
            <a:endParaRPr lang="en-GB" sz="4400" dirty="0"/>
          </a:p>
        </p:txBody>
      </p:sp>
      <p:sp>
        <p:nvSpPr>
          <p:cNvPr id="4" name="sai 1"/>
          <p:cNvSpPr/>
          <p:nvPr/>
        </p:nvSpPr>
        <p:spPr>
          <a:xfrm>
            <a:off x="5089393" y="3454386"/>
            <a:ext cx="3743326" cy="972766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>
                <a:solidFill>
                  <a:schemeClr val="tx1"/>
                </a:solidFill>
              </a:rPr>
              <a:t>B. </a:t>
            </a:r>
            <a:r>
              <a:rPr lang="en-US" sz="4000" dirty="0" err="1">
                <a:solidFill>
                  <a:schemeClr val="tx1"/>
                </a:solidFill>
              </a:rPr>
              <a:t>Thợ</a:t>
            </a:r>
            <a:r>
              <a:rPr lang="en-US" sz="4000" dirty="0">
                <a:solidFill>
                  <a:schemeClr val="tx1"/>
                </a:solidFill>
              </a:rPr>
              <a:t> </a:t>
            </a:r>
            <a:r>
              <a:rPr lang="en-US" sz="4000" dirty="0" err="1">
                <a:solidFill>
                  <a:schemeClr val="tx1"/>
                </a:solidFill>
              </a:rPr>
              <a:t>xây</a:t>
            </a:r>
            <a:endParaRPr lang="en-GB" sz="4000" dirty="0">
              <a:solidFill>
                <a:schemeClr val="tx1"/>
              </a:solidFill>
            </a:endParaRPr>
          </a:p>
        </p:txBody>
      </p:sp>
      <p:sp>
        <p:nvSpPr>
          <p:cNvPr id="5" name="sai 2"/>
          <p:cNvSpPr/>
          <p:nvPr/>
        </p:nvSpPr>
        <p:spPr>
          <a:xfrm>
            <a:off x="5089393" y="4771419"/>
            <a:ext cx="3743326" cy="972766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>
                <a:solidFill>
                  <a:schemeClr val="tx1"/>
                </a:solidFill>
              </a:rPr>
              <a:t>C. </a:t>
            </a:r>
            <a:r>
              <a:rPr lang="en-US" sz="4000" dirty="0" err="1">
                <a:solidFill>
                  <a:schemeClr val="tx1"/>
                </a:solidFill>
              </a:rPr>
              <a:t>Tài</a:t>
            </a:r>
            <a:r>
              <a:rPr lang="en-US" sz="4000" dirty="0">
                <a:solidFill>
                  <a:schemeClr val="tx1"/>
                </a:solidFill>
              </a:rPr>
              <a:t> </a:t>
            </a:r>
            <a:r>
              <a:rPr lang="en-US" sz="4000" dirty="0" err="1">
                <a:solidFill>
                  <a:schemeClr val="tx1"/>
                </a:solidFill>
              </a:rPr>
              <a:t>xế</a:t>
            </a:r>
            <a:endParaRPr lang="en-GB" sz="4000" dirty="0">
              <a:solidFill>
                <a:schemeClr val="tx1"/>
              </a:solidFill>
            </a:endParaRPr>
          </a:p>
        </p:txBody>
      </p:sp>
      <p:sp>
        <p:nvSpPr>
          <p:cNvPr id="6" name="đúng"/>
          <p:cNvSpPr/>
          <p:nvPr/>
        </p:nvSpPr>
        <p:spPr>
          <a:xfrm>
            <a:off x="5089392" y="2094290"/>
            <a:ext cx="3743326" cy="972766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>
                <a:solidFill>
                  <a:schemeClr val="tx1"/>
                </a:solidFill>
              </a:rPr>
              <a:t>A. </a:t>
            </a:r>
            <a:r>
              <a:rPr lang="en-US" sz="4000" dirty="0" err="1">
                <a:solidFill>
                  <a:schemeClr val="tx1"/>
                </a:solidFill>
              </a:rPr>
              <a:t>Công</a:t>
            </a:r>
            <a:r>
              <a:rPr lang="en-US" sz="4000" dirty="0">
                <a:solidFill>
                  <a:schemeClr val="tx1"/>
                </a:solidFill>
              </a:rPr>
              <a:t> an </a:t>
            </a:r>
            <a:endParaRPr lang="en-GB" sz="4000" dirty="0">
              <a:solidFill>
                <a:schemeClr val="tx1"/>
              </a:solidFill>
            </a:endParaRPr>
          </a:p>
        </p:txBody>
      </p:sp>
      <p:sp>
        <p:nvSpPr>
          <p:cNvPr id="7" name="hoàn thành">
            <a:hlinkClick r:id="rId5" action="ppaction://hlinksldjump"/>
          </p:cNvPr>
          <p:cNvSpPr/>
          <p:nvPr/>
        </p:nvSpPr>
        <p:spPr>
          <a:xfrm>
            <a:off x="5857876" y="5912752"/>
            <a:ext cx="2206358" cy="758757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bg1"/>
                </a:solidFill>
              </a:rPr>
              <a:t>Hoàn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thành</a:t>
            </a:r>
            <a:endParaRPr lang="en-GB" sz="3200" dirty="0">
              <a:solidFill>
                <a:schemeClr val="bg1"/>
              </a:solidFill>
            </a:endParaRPr>
          </a:p>
        </p:txBody>
      </p:sp>
      <p:sp>
        <p:nvSpPr>
          <p:cNvPr id="8" name="kết thúc">
            <a:hlinkClick r:id="" action="ppaction://hlinkshowjump?jump=endshow"/>
          </p:cNvPr>
          <p:cNvSpPr/>
          <p:nvPr/>
        </p:nvSpPr>
        <p:spPr>
          <a:xfrm>
            <a:off x="6007744" y="5912752"/>
            <a:ext cx="1906621" cy="758757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bg1"/>
                </a:solidFill>
              </a:rPr>
              <a:t>Kết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thúc</a:t>
            </a:r>
            <a:endParaRPr lang="en-GB" sz="3200" dirty="0">
              <a:solidFill>
                <a:schemeClr val="bg1"/>
              </a:solidFill>
            </a:endParaRPr>
          </a:p>
        </p:txBody>
      </p:sp>
      <p:pic>
        <p:nvPicPr>
          <p:cNvPr id="9" name="mặt cười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1968786"/>
            <a:ext cx="3743325" cy="2807494"/>
          </a:xfrm>
          <a:prstGeom prst="rect">
            <a:avLst/>
          </a:prstGeom>
        </p:spPr>
      </p:pic>
      <p:pic>
        <p:nvPicPr>
          <p:cNvPr id="10" name="mặt khóc"/>
          <p:cNvPicPr>
            <a:picLocks noChangeAspect="1"/>
          </p:cNvPicPr>
          <p:nvPr/>
        </p:nvPicPr>
        <p:blipFill>
          <a:blip r:embed="rId7">
            <a:clrChange>
              <a:clrFrom>
                <a:srgbClr val="DAFEFF"/>
              </a:clrFrom>
              <a:clrTo>
                <a:srgbClr val="DAFE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9386" y="2135898"/>
            <a:ext cx="2857500" cy="1971675"/>
          </a:xfrm>
          <a:prstGeom prst="rect">
            <a:avLst/>
          </a:prstGeom>
        </p:spPr>
      </p:pic>
      <p:pic>
        <p:nvPicPr>
          <p:cNvPr id="13" name="Audio 1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1868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521"/>
    </mc:Choice>
    <mc:Fallback xmlns="">
      <p:transition spd="slow" advTm="1452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 isNarration="1">
              <p:cMediaNode vol="80000" showWhenStopped="0">
                <p:cTn id="7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8" grpId="0" animBg="1"/>
      <p:bldP spid="8" grpId="1" animBg="1"/>
    </p:bldLst>
  </p:timing>
  <p:extLst>
    <p:ext uri="{E180D4A7-C9FB-4DFB-919C-405C955672EB}">
      <p14:showEvtLst xmlns:p14="http://schemas.microsoft.com/office/powerpoint/2010/main">
        <p14:triggerEvt type="onClick" time="11744" objId="6"/>
      </p14:showEvtLst>
    </p:ext>
  </p:extLs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UIDATA" val="&lt;database version=&quot;10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6&quot;/&gt;&lt;/object&gt;&lt;object type=&quot;3&quot; unique_id=&quot;10004&quot;&gt;&lt;property id=&quot;20148&quot; value=&quot;5&quot;/&gt;&lt;property id=&quot;20300&quot; value=&quot;Slide 2&quot;/&gt;&lt;property id=&quot;20307&quot; value=&quot;257&quot;/&gt;&lt;/object&gt;&lt;object type=&quot;3&quot; unique_id=&quot;10005&quot;&gt;&lt;property id=&quot;20148&quot; value=&quot;5&quot;/&gt;&lt;property id=&quot;20300&quot; value=&quot;Slide 3&quot;/&gt;&lt;property id=&quot;20307&quot; value=&quot;264&quot;/&gt;&lt;/object&gt;&lt;object type=&quot;3&quot; unique_id=&quot;10006&quot;&gt;&lt;property id=&quot;20148&quot; value=&quot;5&quot;/&gt;&lt;property id=&quot;20300&quot; value=&quot;Slide 4&quot;/&gt;&lt;property id=&quot;20307&quot; value=&quot;283&quot;/&gt;&lt;/object&gt;&lt;object type=&quot;3&quot; unique_id=&quot;10007&quot;&gt;&lt;property id=&quot;20148&quot; value=&quot;5&quot;/&gt;&lt;property id=&quot;20300&quot; value=&quot;Slide 5&quot;/&gt;&lt;property id=&quot;20307&quot; value=&quot;284&quot;/&gt;&lt;/object&gt;&lt;object type=&quot;3&quot; unique_id=&quot;10008&quot;&gt;&lt;property id=&quot;20148&quot; value=&quot;5&quot;/&gt;&lt;property id=&quot;20300&quot; value=&quot;Slide 6&quot;/&gt;&lt;property id=&quot;20307&quot; value=&quot;291&quot;/&gt;&lt;/object&gt;&lt;object type=&quot;3&quot; unique_id=&quot;10009&quot;&gt;&lt;property id=&quot;20148&quot; value=&quot;5&quot;/&gt;&lt;property id=&quot;20300&quot; value=&quot;Slide 7&quot;/&gt;&lt;property id=&quot;20307&quot; value=&quot;285&quot;/&gt;&lt;/object&gt;&lt;object type=&quot;3&quot; unique_id=&quot;10010&quot;&gt;&lt;property id=&quot;20148&quot; value=&quot;5&quot;/&gt;&lt;property id=&quot;20300&quot; value=&quot;Slide 8&quot;/&gt;&lt;property id=&quot;20307&quot; value=&quot;292&quot;/&gt;&lt;/object&gt;&lt;object type=&quot;3&quot; unique_id=&quot;10011&quot;&gt;&lt;property id=&quot;20148&quot; value=&quot;5&quot;/&gt;&lt;property id=&quot;20300&quot; value=&quot;Slide 9&quot;/&gt;&lt;property id=&quot;20307&quot; value=&quot;287&quot;/&gt;&lt;/object&gt;&lt;object type=&quot;3&quot; unique_id=&quot;10012&quot;&gt;&lt;property id=&quot;20148&quot; value=&quot;5&quot;/&gt;&lt;property id=&quot;20300&quot; value=&quot;Slide 10&quot;/&gt;&lt;property id=&quot;20307&quot; value=&quot;293&quot;/&gt;&lt;/object&gt;&lt;object type=&quot;3&quot; unique_id=&quot;10013&quot;&gt;&lt;property id=&quot;20148&quot; value=&quot;5&quot;/&gt;&lt;property id=&quot;20300&quot; value=&quot;Slide 11&quot;/&gt;&lt;property id=&quot;20307&quot; value=&quot;286&quot;/&gt;&lt;/object&gt;&lt;object type=&quot;3&quot; unique_id=&quot;10014&quot;&gt;&lt;property id=&quot;20148&quot; value=&quot;5&quot;/&gt;&lt;property id=&quot;20300&quot; value=&quot;Slide 12&quot;/&gt;&lt;property id=&quot;20307&quot; value=&quot;294&quot;/&gt;&lt;/object&gt;&lt;object type=&quot;3&quot; unique_id=&quot;10015&quot;&gt;&lt;property id=&quot;20148&quot; value=&quot;5&quot;/&gt;&lt;property id=&quot;20300&quot; value=&quot;Slide 13&quot;/&gt;&lt;property id=&quot;20307&quot; value=&quot;259&quot;/&gt;&lt;/object&gt;&lt;object type=&quot;3&quot; unique_id=&quot;10016&quot;&gt;&lt;property id=&quot;20148&quot; value=&quot;5&quot;/&gt;&lt;property id=&quot;20300&quot; value=&quot;Slide 14&quot;/&gt;&lt;property id=&quot;20307&quot; value=&quot;260&quot;/&gt;&lt;/object&gt;&lt;object type=&quot;3&quot; unique_id=&quot;10017&quot;&gt;&lt;property id=&quot;20148&quot; value=&quot;5&quot;/&gt;&lt;property id=&quot;20300&quot; value=&quot;Slide 15&quot;/&gt;&lt;property id=&quot;20307&quot; value=&quot;271&quot;/&gt;&lt;/object&gt;&lt;object type=&quot;3&quot; unique_id=&quot;10018&quot;&gt;&lt;property id=&quot;20148&quot; value=&quot;5&quot;/&gt;&lt;property id=&quot;20300&quot; value=&quot;Slide 16&quot;/&gt;&lt;property id=&quot;20307&quot; value=&quot;262&quot;/&gt;&lt;/object&gt;&lt;object type=&quot;3&quot; unique_id=&quot;10019&quot;&gt;&lt;property id=&quot;20148&quot; value=&quot;5&quot;/&gt;&lt;property id=&quot;20300&quot; value=&quot;Slide 17&quot;/&gt;&lt;property id=&quot;20307&quot; value=&quot;274&quot;/&gt;&lt;/object&gt;&lt;object type=&quot;3&quot; unique_id=&quot;10020&quot;&gt;&lt;property id=&quot;20148&quot; value=&quot;5&quot;/&gt;&lt;property id=&quot;20300&quot; value=&quot;Slide 18&quot;/&gt;&lt;property id=&quot;20307&quot; value=&quot;275&quot;/&gt;&lt;/object&gt;&lt;object type=&quot;3&quot; unique_id=&quot;10021&quot;&gt;&lt;property id=&quot;20148&quot; value=&quot;5&quot;/&gt;&lt;property id=&quot;20300&quot; value=&quot;Slide 19&quot;/&gt;&lt;property id=&quot;20307&quot; value=&quot;276&quot;/&gt;&lt;/object&gt;&lt;object type=&quot;3&quot; unique_id=&quot;10022&quot;&gt;&lt;property id=&quot;20148&quot; value=&quot;5&quot;/&gt;&lt;property id=&quot;20300&quot; value=&quot;Slide 20&quot;/&gt;&lt;property id=&quot;20307&quot; value=&quot;295&quot;/&gt;&lt;/object&gt;&lt;object type=&quot;3&quot; unique_id=&quot;10023&quot;&gt;&lt;property id=&quot;20148&quot; value=&quot;5&quot;/&gt;&lt;property id=&quot;20300&quot; value=&quot;Slide 21&quot;/&gt;&lt;property id=&quot;20307&quot; value=&quot;263&quot;/&gt;&lt;/object&gt;&lt;object type=&quot;3&quot; unique_id=&quot;10024&quot;&gt;&lt;property id=&quot;20148&quot; value=&quot;5&quot;/&gt;&lt;property id=&quot;20300&quot; value=&quot;Slide 22&quot;/&gt;&lt;property id=&quot;20307&quot; value=&quot;290&quot;/&gt;&lt;/object&gt;&lt;object type=&quot;3&quot; unique_id=&quot;10025&quot;&gt;&lt;property id=&quot;20148&quot; value=&quot;5&quot;/&gt;&lt;property id=&quot;20300&quot; value=&quot;Slide 23&quot;/&gt;&lt;property id=&quot;20307&quot; value=&quot;289&quot;/&gt;&lt;/object&gt;&lt;/object&gt;&lt;object type=&quot;8&quot; unique_id=&quot;10050&quot;&gt;&lt;/object&gt;&lt;/object&gt;&lt;/database&gt;"/>
  <p:tag name="MMPROD_NEXTUNIQUEID" val="10009"/>
  <p:tag name="SECTOMILLISECCONVERTED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7|12|14|11.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8|6.6|22.5|20.9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6|7.5|15.2|18.3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20.3|13.8|25.8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20.3|13.8|25.8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2.8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8.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1|8.5|2.7|6.6|4.9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2|9.9|17.5|6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648</TotalTime>
  <Words>1054</Words>
  <Application>Microsoft Office PowerPoint</Application>
  <PresentationFormat>Custom</PresentationFormat>
  <Paragraphs>132</Paragraphs>
  <Slides>23</Slides>
  <Notes>0</Notes>
  <HiddenSlides>0</HiddenSlides>
  <MMClips>23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 8.1 Version 2</dc:creator>
  <cp:lastModifiedBy>Nga</cp:lastModifiedBy>
  <cp:revision>53</cp:revision>
  <dcterms:created xsi:type="dcterms:W3CDTF">2020-04-05T06:37:26Z</dcterms:created>
  <dcterms:modified xsi:type="dcterms:W3CDTF">2020-04-07T02:53:29Z</dcterms:modified>
</cp:coreProperties>
</file>